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1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8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C1E9-1EAB-4F11-AE23-67AC846468E2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591B-E304-485A-BB63-8EDB8227B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1747837"/>
            <a:ext cx="9144000" cy="3509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KELOMPOK 5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LOGIKA DIGITAL DAN SITEM DIGITAL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Nama	: 1.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Ginanjar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Otavianto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15.11.0309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2. Reza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Fauzi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Prasetiyo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18.11.0161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: TI18S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WORK BENCH (EWB)</a:t>
            </a:r>
          </a:p>
          <a:p>
            <a:r>
              <a:rPr lang="en-US" dirty="0" err="1" smtClean="0"/>
              <a:t>Elektronic</a:t>
            </a:r>
            <a:r>
              <a:rPr lang="en-US" dirty="0" smtClean="0"/>
              <a:t> Work Bench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satal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software </a:t>
            </a:r>
            <a:r>
              <a:rPr lang="en-US" dirty="0" err="1" smtClean="0"/>
              <a:t>elektronika</a:t>
            </a:r>
            <a:r>
              <a:rPr lang="en-US" dirty="0" smtClean="0"/>
              <a:t> yang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. </a:t>
            </a: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yang di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buku-buku</a:t>
            </a:r>
            <a:r>
              <a:rPr lang="en-US" dirty="0" smtClean="0"/>
              <a:t> </a:t>
            </a:r>
            <a:r>
              <a:rPr lang="en-US" dirty="0" err="1" smtClean="0"/>
              <a:t>elektronika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423160"/>
            <a:ext cx="10515600" cy="3647122"/>
          </a:xfrm>
        </p:spPr>
        <p:txBody>
          <a:bodyPr>
            <a:normAutofit/>
          </a:bodyPr>
          <a:lstStyle/>
          <a:p>
            <a:pPr marL="1371600" lvl="3" indent="0" algn="ctr">
              <a:buNone/>
            </a:pPr>
            <a:r>
              <a:rPr lang="en-US" sz="4000" dirty="0" smtClean="0"/>
              <a:t>Cara </a:t>
            </a:r>
            <a:r>
              <a:rPr lang="en-US" sz="4000" dirty="0" err="1"/>
              <a:t>membuat</a:t>
            </a:r>
            <a:r>
              <a:rPr lang="en-US" sz="4000" dirty="0"/>
              <a:t> </a:t>
            </a:r>
            <a:r>
              <a:rPr lang="en-US" sz="4000" dirty="0" err="1"/>
              <a:t>Rangkaian</a:t>
            </a:r>
            <a:r>
              <a:rPr lang="en-US" sz="4000" dirty="0"/>
              <a:t> </a:t>
            </a:r>
            <a:r>
              <a:rPr lang="en-US" sz="4000" dirty="0" err="1"/>
              <a:t>Listrik</a:t>
            </a:r>
            <a:r>
              <a:rPr lang="en-US" sz="4000" dirty="0"/>
              <a:t> </a:t>
            </a:r>
            <a:r>
              <a:rPr lang="en-US" sz="4000" dirty="0" err="1"/>
              <a:t>Papan</a:t>
            </a:r>
            <a:r>
              <a:rPr lang="en-US" sz="4000" dirty="0"/>
              <a:t> </a:t>
            </a:r>
            <a:r>
              <a:rPr lang="en-US" sz="4000" dirty="0" err="1"/>
              <a:t>Skor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Electronic </a:t>
            </a:r>
            <a:r>
              <a:rPr lang="en-US" sz="4000" dirty="0" smtClean="0"/>
              <a:t>Workbench</a:t>
            </a:r>
            <a:r>
              <a:rPr lang="id-ID" sz="4000" dirty="0" smtClean="0"/>
              <a:t> :</a:t>
            </a:r>
            <a:endParaRPr lang="en-US" sz="4000" dirty="0"/>
          </a:p>
          <a:p>
            <a:pPr algn="ctr"/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243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9262201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-VCC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-IC 7490 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-Seven Segment 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-Switch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2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VCC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switch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 7490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 7490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 7490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Seven Segment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seven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ditambahkan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seven segment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penghubung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gerbang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dihubungkan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IC 7490 yang lain.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Cara </a:t>
            </a:r>
            <a:r>
              <a:rPr lang="en-US" dirty="0" err="1" smtClean="0"/>
              <a:t>kerjanya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dirty="0" smtClean="0"/>
              <a:t>1. VCC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switch </a:t>
            </a:r>
            <a:r>
              <a:rPr lang="en-US" dirty="0" err="1" smtClean="0"/>
              <a:t>dan</a:t>
            </a:r>
            <a:r>
              <a:rPr lang="en-US" dirty="0" smtClean="0"/>
              <a:t> switch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counter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di seven segment </a:t>
            </a:r>
            <a:r>
              <a:rPr lang="en-US" dirty="0" err="1" smtClean="0"/>
              <a:t>melalui</a:t>
            </a:r>
            <a:r>
              <a:rPr lang="en-US" dirty="0" smtClean="0"/>
              <a:t> IC 7490 </a:t>
            </a:r>
            <a:r>
              <a:rPr lang="en-US" dirty="0" err="1" smtClean="0"/>
              <a:t>tiap</a:t>
            </a:r>
            <a:r>
              <a:rPr lang="en-US" dirty="0" smtClean="0"/>
              <a:t> switch </a:t>
            </a:r>
            <a:r>
              <a:rPr lang="en-US" dirty="0" err="1" smtClean="0"/>
              <a:t>tersebut</a:t>
            </a:r>
            <a:r>
              <a:rPr lang="en-US" dirty="0" smtClean="0"/>
              <a:t> di </a:t>
            </a:r>
            <a:r>
              <a:rPr lang="en-US" dirty="0" err="1" smtClean="0"/>
              <a:t>tekan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Ketika</a:t>
            </a:r>
            <a:r>
              <a:rPr lang="en-US" dirty="0" smtClean="0"/>
              <a:t> seven segment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9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mereset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0 </a:t>
            </a:r>
            <a:r>
              <a:rPr lang="en-US" dirty="0" err="1" smtClean="0"/>
              <a:t>namun</a:t>
            </a:r>
            <a:r>
              <a:rPr lang="en-US" dirty="0" smtClean="0"/>
              <a:t> seven segment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AND yang </a:t>
            </a:r>
            <a:r>
              <a:rPr lang="en-US" dirty="0" err="1" smtClean="0"/>
              <a:t>disambungkan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seven segment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seven segment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9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di seven segment </a:t>
            </a:r>
            <a:r>
              <a:rPr lang="en-US" dirty="0" err="1" smtClean="0"/>
              <a:t>kedua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 descr="E: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" y="1169758"/>
            <a:ext cx="12146598" cy="48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255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  KELOMPOK 5     LOGIKA DIGITAL DAN SITEM DIGITAL   Nama : 1. Ginanjar Tri Otavianto        15.11.0309     2. Reza Fauzi Prasetiyo        18.11.0161  Kelas  : TI18S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KELOMPOK 5     LOGIKA DIGITAL DAN SITEM DIGITAL   Nama : 1. Ginanjar Tri Otavianto        15.11.0309     2. Reza Fauzi Prasetiyo        18.11.0161  Kelas  : TI18S</dc:title>
  <dc:creator>Hp</dc:creator>
  <cp:lastModifiedBy>LAB-6</cp:lastModifiedBy>
  <cp:revision>4</cp:revision>
  <dcterms:created xsi:type="dcterms:W3CDTF">2019-04-29T12:04:29Z</dcterms:created>
  <dcterms:modified xsi:type="dcterms:W3CDTF">2019-04-29T12:51:44Z</dcterms:modified>
</cp:coreProperties>
</file>