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6" r:id="rId1"/>
    <p:sldMasterId id="2147483661" r:id="rId2"/>
  </p:sldMasterIdLst>
  <p:notesMasterIdLst>
    <p:notesMasterId r:id="rId43"/>
  </p:notesMasterIdLst>
  <p:sldIdLst>
    <p:sldId id="256" r:id="rId3"/>
    <p:sldId id="257" r:id="rId4"/>
    <p:sldId id="258" r:id="rId5"/>
    <p:sldId id="259" r:id="rId6"/>
    <p:sldId id="260" r:id="rId7"/>
    <p:sldId id="271" r:id="rId8"/>
    <p:sldId id="268" r:id="rId9"/>
    <p:sldId id="272" r:id="rId10"/>
    <p:sldId id="266" r:id="rId11"/>
    <p:sldId id="270" r:id="rId12"/>
    <p:sldId id="300" r:id="rId13"/>
    <p:sldId id="296" r:id="rId14"/>
    <p:sldId id="263" r:id="rId15"/>
    <p:sldId id="295" r:id="rId16"/>
    <p:sldId id="297" r:id="rId17"/>
    <p:sldId id="298" r:id="rId18"/>
    <p:sldId id="299" r:id="rId19"/>
    <p:sldId id="262" r:id="rId20"/>
    <p:sldId id="301" r:id="rId21"/>
    <p:sldId id="308" r:id="rId22"/>
    <p:sldId id="303" r:id="rId23"/>
    <p:sldId id="306" r:id="rId24"/>
    <p:sldId id="305" r:id="rId25"/>
    <p:sldId id="265" r:id="rId26"/>
    <p:sldId id="288" r:id="rId27"/>
    <p:sldId id="287" r:id="rId28"/>
    <p:sldId id="286" r:id="rId29"/>
    <p:sldId id="285" r:id="rId30"/>
    <p:sldId id="284" r:id="rId31"/>
    <p:sldId id="264" r:id="rId32"/>
    <p:sldId id="282" r:id="rId33"/>
    <p:sldId id="281" r:id="rId34"/>
    <p:sldId id="280" r:id="rId35"/>
    <p:sldId id="279" r:id="rId36"/>
    <p:sldId id="278" r:id="rId37"/>
    <p:sldId id="261" r:id="rId38"/>
    <p:sldId id="276" r:id="rId39"/>
    <p:sldId id="275" r:id="rId40"/>
    <p:sldId id="274" r:id="rId41"/>
    <p:sldId id="273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751F49-DBB0-4872-A467-DBDFD4950127}" v="145" dt="2022-02-14T03:24:33.951"/>
    <p1510:client id="{7DE21371-A73C-4035-9174-BCDE8959FE1C}" v="212" dt="2022-02-14T17:53:28.053"/>
    <p1510:client id="{B297B910-E8A2-4BB4-A7C3-FA9C48F08C02}" v="918" dt="2022-02-14T16:42:40.446"/>
    <p1510:client id="{DBC589AE-EC6A-4306-88D6-E36ED466179C}" v="2116" dt="2022-02-14T09:28:06.930"/>
    <p1510:client id="{E54CDB25-9B29-47DA-95DA-5D4F2EAD7C05}" v="1193" dt="2022-02-14T13:54:04.2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zki Kurniawati" userId="2233652a5c08edd0" providerId="Windows Live" clId="Web-{E54CDB25-9B29-47DA-95DA-5D4F2EAD7C05}"/>
    <pc:docChg chg="addSld modSld">
      <pc:chgData name="Rizki Kurniawati" userId="2233652a5c08edd0" providerId="Windows Live" clId="Web-{E54CDB25-9B29-47DA-95DA-5D4F2EAD7C05}" dt="2022-02-14T13:54:04.255" v="1064"/>
      <pc:docMkLst>
        <pc:docMk/>
      </pc:docMkLst>
      <pc:sldChg chg="modSp">
        <pc:chgData name="Rizki Kurniawati" userId="2233652a5c08edd0" providerId="Windows Live" clId="Web-{E54CDB25-9B29-47DA-95DA-5D4F2EAD7C05}" dt="2022-02-14T13:53:47.068" v="1061"/>
        <pc:sldMkLst>
          <pc:docMk/>
          <pc:sldMk cId="2018809296" sldId="272"/>
        </pc:sldMkLst>
        <pc:graphicFrameChg chg="mod modGraphic">
          <ac:chgData name="Rizki Kurniawati" userId="2233652a5c08edd0" providerId="Windows Live" clId="Web-{E54CDB25-9B29-47DA-95DA-5D4F2EAD7C05}" dt="2022-02-14T13:53:47.068" v="1061"/>
          <ac:graphicFrameMkLst>
            <pc:docMk/>
            <pc:sldMk cId="2018809296" sldId="272"/>
            <ac:graphicFrameMk id="4" creationId="{FAF5D6FB-F1C9-42D1-9121-099E61D6495B}"/>
          </ac:graphicFrameMkLst>
        </pc:graphicFrameChg>
      </pc:sldChg>
      <pc:sldChg chg="addSp delSp modSp">
        <pc:chgData name="Rizki Kurniawati" userId="2233652a5c08edd0" providerId="Windows Live" clId="Web-{E54CDB25-9B29-47DA-95DA-5D4F2EAD7C05}" dt="2022-02-14T13:54:04.255" v="1064"/>
        <pc:sldMkLst>
          <pc:docMk/>
          <pc:sldMk cId="549539213" sldId="295"/>
        </pc:sldMkLst>
        <pc:spChg chg="mod">
          <ac:chgData name="Rizki Kurniawati" userId="2233652a5c08edd0" providerId="Windows Live" clId="Web-{E54CDB25-9B29-47DA-95DA-5D4F2EAD7C05}" dt="2022-02-14T10:16:16.496" v="689" actId="20577"/>
          <ac:spMkLst>
            <pc:docMk/>
            <pc:sldMk cId="549539213" sldId="295"/>
            <ac:spMk id="2" creationId="{9E13E0C9-3C76-485E-94EB-5A2330B092DC}"/>
          </ac:spMkLst>
        </pc:spChg>
        <pc:spChg chg="del mod">
          <ac:chgData name="Rizki Kurniawati" userId="2233652a5c08edd0" providerId="Windows Live" clId="Web-{E54CDB25-9B29-47DA-95DA-5D4F2EAD7C05}" dt="2022-02-14T09:42:05.563" v="63"/>
          <ac:spMkLst>
            <pc:docMk/>
            <pc:sldMk cId="549539213" sldId="295"/>
            <ac:spMk id="3" creationId="{DBA734AF-CA85-475B-B813-6A5FA0004C30}"/>
          </ac:spMkLst>
        </pc:spChg>
        <pc:grpChg chg="add del mod">
          <ac:chgData name="Rizki Kurniawati" userId="2233652a5c08edd0" providerId="Windows Live" clId="Web-{E54CDB25-9B29-47DA-95DA-5D4F2EAD7C05}" dt="2022-02-14T10:08:44.280" v="386"/>
          <ac:grpSpMkLst>
            <pc:docMk/>
            <pc:sldMk cId="549539213" sldId="295"/>
            <ac:grpSpMk id="9" creationId="{48D6836A-F155-458F-BD53-9303D5227187}"/>
          </ac:grpSpMkLst>
        </pc:grpChg>
        <pc:grpChg chg="add del mod">
          <ac:chgData name="Rizki Kurniawati" userId="2233652a5c08edd0" providerId="Windows Live" clId="Web-{E54CDB25-9B29-47DA-95DA-5D4F2EAD7C05}" dt="2022-02-14T10:08:44.280" v="388"/>
          <ac:grpSpMkLst>
            <pc:docMk/>
            <pc:sldMk cId="549539213" sldId="295"/>
            <ac:grpSpMk id="32" creationId="{6BC31E23-19EE-4514-83D8-E6A49B62F57C}"/>
          </ac:grpSpMkLst>
        </pc:grpChg>
        <pc:graphicFrameChg chg="add mod ord modGraphic">
          <ac:chgData name="Rizki Kurniawati" userId="2233652a5c08edd0" providerId="Windows Live" clId="Web-{E54CDB25-9B29-47DA-95DA-5D4F2EAD7C05}" dt="2022-02-14T13:54:04.255" v="1064"/>
          <ac:graphicFrameMkLst>
            <pc:docMk/>
            <pc:sldMk cId="549539213" sldId="295"/>
            <ac:graphicFrameMk id="4" creationId="{0990F507-9746-4D5F-9175-49860C0E3411}"/>
          </ac:graphicFrameMkLst>
        </pc:graphicFrameChg>
        <pc:picChg chg="add mod modCrop">
          <ac:chgData name="Rizki Kurniawati" userId="2233652a5c08edd0" providerId="Windows Live" clId="Web-{E54CDB25-9B29-47DA-95DA-5D4F2EAD7C05}" dt="2022-02-14T10:07:17.028" v="379" actId="1076"/>
          <ac:picMkLst>
            <pc:docMk/>
            <pc:sldMk cId="549539213" sldId="295"/>
            <ac:picMk id="5" creationId="{0CFAACC7-C898-460E-AEA3-D3582E8FAA78}"/>
          </ac:picMkLst>
        </pc:picChg>
        <pc:picChg chg="add del mod">
          <ac:chgData name="Rizki Kurniawati" userId="2233652a5c08edd0" providerId="Windows Live" clId="Web-{E54CDB25-9B29-47DA-95DA-5D4F2EAD7C05}" dt="2022-02-14T10:08:44.280" v="392"/>
          <ac:picMkLst>
            <pc:docMk/>
            <pc:sldMk cId="549539213" sldId="295"/>
            <ac:picMk id="6" creationId="{825FE91D-FBBA-4C74-9D86-1BC78F0F1718}"/>
          </ac:picMkLst>
        </pc:picChg>
        <pc:picChg chg="add del mod modCrop">
          <ac:chgData name="Rizki Kurniawati" userId="2233652a5c08edd0" providerId="Windows Live" clId="Web-{E54CDB25-9B29-47DA-95DA-5D4F2EAD7C05}" dt="2022-02-14T10:12:24.318" v="556"/>
          <ac:picMkLst>
            <pc:docMk/>
            <pc:sldMk cId="549539213" sldId="295"/>
            <ac:picMk id="7" creationId="{CC630798-68CD-477A-A25E-BF327D534CAB}"/>
          </ac:picMkLst>
        </pc:picChg>
        <pc:picChg chg="add mod modCrop">
          <ac:chgData name="Rizki Kurniawati" userId="2233652a5c08edd0" providerId="Windows Live" clId="Web-{E54CDB25-9B29-47DA-95DA-5D4F2EAD7C05}" dt="2022-02-14T09:56:08.946" v="262" actId="1076"/>
          <ac:picMkLst>
            <pc:docMk/>
            <pc:sldMk cId="549539213" sldId="295"/>
            <ac:picMk id="11" creationId="{FA3C4238-9F24-4F0C-A336-F7BCE518EE24}"/>
          </ac:picMkLst>
        </pc:picChg>
        <pc:picChg chg="add del mod modCrop">
          <ac:chgData name="Rizki Kurniawati" userId="2233652a5c08edd0" providerId="Windows Live" clId="Web-{E54CDB25-9B29-47DA-95DA-5D4F2EAD7C05}" dt="2022-02-14T09:56:56.369" v="268"/>
          <ac:picMkLst>
            <pc:docMk/>
            <pc:sldMk cId="549539213" sldId="295"/>
            <ac:picMk id="13" creationId="{B2D4EA6E-7E56-452E-953C-FCFA403A0A17}"/>
          </ac:picMkLst>
        </pc:picChg>
        <pc:picChg chg="add del mod modCrop">
          <ac:chgData name="Rizki Kurniawati" userId="2233652a5c08edd0" providerId="Windows Live" clId="Web-{E54CDB25-9B29-47DA-95DA-5D4F2EAD7C05}" dt="2022-02-14T10:08:44.280" v="391"/>
          <ac:picMkLst>
            <pc:docMk/>
            <pc:sldMk cId="549539213" sldId="295"/>
            <ac:picMk id="15" creationId="{B57A19F0-BE45-4027-AE3E-F35ADC1227C6}"/>
          </ac:picMkLst>
        </pc:picChg>
        <pc:picChg chg="add del mod modCrop">
          <ac:chgData name="Rizki Kurniawati" userId="2233652a5c08edd0" providerId="Windows Live" clId="Web-{E54CDB25-9B29-47DA-95DA-5D4F2EAD7C05}" dt="2022-02-14T10:08:44.280" v="390"/>
          <ac:picMkLst>
            <pc:docMk/>
            <pc:sldMk cId="549539213" sldId="295"/>
            <ac:picMk id="17" creationId="{9CDD7B69-5411-4CB1-B41F-D4F43AF96B0F}"/>
          </ac:picMkLst>
        </pc:picChg>
        <pc:picChg chg="add del mod modCrop">
          <ac:chgData name="Rizki Kurniawati" userId="2233652a5c08edd0" providerId="Windows Live" clId="Web-{E54CDB25-9B29-47DA-95DA-5D4F2EAD7C05}" dt="2022-02-14T10:08:44.280" v="389"/>
          <ac:picMkLst>
            <pc:docMk/>
            <pc:sldMk cId="549539213" sldId="295"/>
            <ac:picMk id="18" creationId="{DD5A3CCF-FC4F-4B24-9448-0880F4CDEEB0}"/>
          </ac:picMkLst>
        </pc:picChg>
        <pc:picChg chg="add mod modCrop">
          <ac:chgData name="Rizki Kurniawati" userId="2233652a5c08edd0" providerId="Windows Live" clId="Web-{E54CDB25-9B29-47DA-95DA-5D4F2EAD7C05}" dt="2022-02-14T10:00:43.720" v="301" actId="1076"/>
          <ac:picMkLst>
            <pc:docMk/>
            <pc:sldMk cId="549539213" sldId="295"/>
            <ac:picMk id="19" creationId="{DBF06E74-E99E-412F-9800-25C62458885C}"/>
          </ac:picMkLst>
        </pc:picChg>
        <pc:picChg chg="add del mod modCrop">
          <ac:chgData name="Rizki Kurniawati" userId="2233652a5c08edd0" providerId="Windows Live" clId="Web-{E54CDB25-9B29-47DA-95DA-5D4F2EAD7C05}" dt="2022-02-14T10:08:44.280" v="387"/>
          <ac:picMkLst>
            <pc:docMk/>
            <pc:sldMk cId="549539213" sldId="295"/>
            <ac:picMk id="20" creationId="{ECB1A3DB-7792-409F-A8CA-E0F315DE68EA}"/>
          </ac:picMkLst>
        </pc:picChg>
        <pc:picChg chg="add mod modCrop">
          <ac:chgData name="Rizki Kurniawati" userId="2233652a5c08edd0" providerId="Windows Live" clId="Web-{E54CDB25-9B29-47DA-95DA-5D4F2EAD7C05}" dt="2022-02-14T10:06:55.652" v="376" actId="1076"/>
          <ac:picMkLst>
            <pc:docMk/>
            <pc:sldMk cId="549539213" sldId="295"/>
            <ac:picMk id="21" creationId="{376F0342-DB05-423F-A89F-AE4EDF8C35A5}"/>
          </ac:picMkLst>
        </pc:picChg>
        <pc:picChg chg="add del mod">
          <ac:chgData name="Rizki Kurniawati" userId="2233652a5c08edd0" providerId="Windows Live" clId="Web-{E54CDB25-9B29-47DA-95DA-5D4F2EAD7C05}" dt="2022-02-14T10:06:20.573" v="364"/>
          <ac:picMkLst>
            <pc:docMk/>
            <pc:sldMk cId="549539213" sldId="295"/>
            <ac:picMk id="22" creationId="{A4957843-122B-4093-8D39-54417CF5EF2B}"/>
          </ac:picMkLst>
        </pc:picChg>
        <pc:picChg chg="add mod modCrop">
          <ac:chgData name="Rizki Kurniawati" userId="2233652a5c08edd0" providerId="Windows Live" clId="Web-{E54CDB25-9B29-47DA-95DA-5D4F2EAD7C05}" dt="2022-02-14T10:06:40.527" v="374" actId="1076"/>
          <ac:picMkLst>
            <pc:docMk/>
            <pc:sldMk cId="549539213" sldId="295"/>
            <ac:picMk id="23" creationId="{7CB6424C-ECFD-47B3-B5EC-25BA03642A3E}"/>
          </ac:picMkLst>
        </pc:picChg>
        <pc:picChg chg="add del mod modCrop">
          <ac:chgData name="Rizki Kurniawati" userId="2233652a5c08edd0" providerId="Windows Live" clId="Web-{E54CDB25-9B29-47DA-95DA-5D4F2EAD7C05}" dt="2022-02-14T10:12:24.318" v="555"/>
          <ac:picMkLst>
            <pc:docMk/>
            <pc:sldMk cId="549539213" sldId="295"/>
            <ac:picMk id="24" creationId="{9C99F187-689F-4EC3-80E6-031DFAB091D5}"/>
          </ac:picMkLst>
        </pc:picChg>
        <pc:picChg chg="add del mod modCrop">
          <ac:chgData name="Rizki Kurniawati" userId="2233652a5c08edd0" providerId="Windows Live" clId="Web-{E54CDB25-9B29-47DA-95DA-5D4F2EAD7C05}" dt="2022-02-14T10:12:24.318" v="554"/>
          <ac:picMkLst>
            <pc:docMk/>
            <pc:sldMk cId="549539213" sldId="295"/>
            <ac:picMk id="25" creationId="{5B9BB7EB-5C2A-43AC-8C40-767EA007D665}"/>
          </ac:picMkLst>
        </pc:picChg>
        <pc:picChg chg="add del mod modCrop">
          <ac:chgData name="Rizki Kurniawati" userId="2233652a5c08edd0" providerId="Windows Live" clId="Web-{E54CDB25-9B29-47DA-95DA-5D4F2EAD7C05}" dt="2022-02-14T10:12:24.318" v="553"/>
          <ac:picMkLst>
            <pc:docMk/>
            <pc:sldMk cId="549539213" sldId="295"/>
            <ac:picMk id="26" creationId="{8A99C626-A4EE-4A89-BADC-B5711FA8BDCC}"/>
          </ac:picMkLst>
        </pc:picChg>
        <pc:picChg chg="add del mod modCrop">
          <ac:chgData name="Rizki Kurniawati" userId="2233652a5c08edd0" providerId="Windows Live" clId="Web-{E54CDB25-9B29-47DA-95DA-5D4F2EAD7C05}" dt="2022-02-14T10:12:24.318" v="552"/>
          <ac:picMkLst>
            <pc:docMk/>
            <pc:sldMk cId="549539213" sldId="295"/>
            <ac:picMk id="27" creationId="{C086215B-3507-446B-8ED2-C7035BAF09BC}"/>
          </ac:picMkLst>
        </pc:picChg>
        <pc:picChg chg="add del mod modCrop">
          <ac:chgData name="Rizki Kurniawati" userId="2233652a5c08edd0" providerId="Windows Live" clId="Web-{E54CDB25-9B29-47DA-95DA-5D4F2EAD7C05}" dt="2022-02-14T10:12:24.318" v="551"/>
          <ac:picMkLst>
            <pc:docMk/>
            <pc:sldMk cId="549539213" sldId="295"/>
            <ac:picMk id="28" creationId="{23D8DAE9-8375-4C0E-BC6F-4EA97840CAE4}"/>
          </ac:picMkLst>
        </pc:picChg>
        <pc:picChg chg="add del mod modCrop">
          <ac:chgData name="Rizki Kurniawati" userId="2233652a5c08edd0" providerId="Windows Live" clId="Web-{E54CDB25-9B29-47DA-95DA-5D4F2EAD7C05}" dt="2022-02-14T10:12:24.318" v="550"/>
          <ac:picMkLst>
            <pc:docMk/>
            <pc:sldMk cId="549539213" sldId="295"/>
            <ac:picMk id="29" creationId="{C3553614-4A60-4DFB-AC43-38A50010D2BB}"/>
          </ac:picMkLst>
        </pc:picChg>
        <pc:picChg chg="add del mod">
          <ac:chgData name="Rizki Kurniawati" userId="2233652a5c08edd0" providerId="Windows Live" clId="Web-{E54CDB25-9B29-47DA-95DA-5D4F2EAD7C05}" dt="2022-02-14T10:06:17.292" v="362"/>
          <ac:picMkLst>
            <pc:docMk/>
            <pc:sldMk cId="549539213" sldId="295"/>
            <ac:picMk id="30" creationId="{83D354BC-739E-40D1-8BF6-8B9680507FF2}"/>
          </ac:picMkLst>
        </pc:picChg>
        <pc:picChg chg="add del mod">
          <ac:chgData name="Rizki Kurniawati" userId="2233652a5c08edd0" providerId="Windows Live" clId="Web-{E54CDB25-9B29-47DA-95DA-5D4F2EAD7C05}" dt="2022-02-14T10:06:16.323" v="361"/>
          <ac:picMkLst>
            <pc:docMk/>
            <pc:sldMk cId="549539213" sldId="295"/>
            <ac:picMk id="31" creationId="{9B4DF6EF-2247-445E-85A9-1263F2C6421F}"/>
          </ac:picMkLst>
        </pc:picChg>
      </pc:sldChg>
      <pc:sldChg chg="addSp modSp add replId">
        <pc:chgData name="Rizki Kurniawati" userId="2233652a5c08edd0" providerId="Windows Live" clId="Web-{E54CDB25-9B29-47DA-95DA-5D4F2EAD7C05}" dt="2022-02-14T11:39:04.879" v="810"/>
        <pc:sldMkLst>
          <pc:docMk/>
          <pc:sldMk cId="1419289373" sldId="297"/>
        </pc:sldMkLst>
        <pc:spChg chg="mod">
          <ac:chgData name="Rizki Kurniawati" userId="2233652a5c08edd0" providerId="Windows Live" clId="Web-{E54CDB25-9B29-47DA-95DA-5D4F2EAD7C05}" dt="2022-02-14T09:42:44.173" v="72" actId="20577"/>
          <ac:spMkLst>
            <pc:docMk/>
            <pc:sldMk cId="1419289373" sldId="297"/>
            <ac:spMk id="2" creationId="{9E13E0C9-3C76-485E-94EB-5A2330B092DC}"/>
          </ac:spMkLst>
        </pc:spChg>
        <pc:graphicFrameChg chg="mod modGraphic">
          <ac:chgData name="Rizki Kurniawati" userId="2233652a5c08edd0" providerId="Windows Live" clId="Web-{E54CDB25-9B29-47DA-95DA-5D4F2EAD7C05}" dt="2022-02-14T11:39:04.879" v="810"/>
          <ac:graphicFrameMkLst>
            <pc:docMk/>
            <pc:sldMk cId="1419289373" sldId="297"/>
            <ac:graphicFrameMk id="4" creationId="{0990F507-9746-4D5F-9175-49860C0E3411}"/>
          </ac:graphicFrameMkLst>
        </pc:graphicFrameChg>
        <pc:picChg chg="add">
          <ac:chgData name="Rizki Kurniawati" userId="2233652a5c08edd0" providerId="Windows Live" clId="Web-{E54CDB25-9B29-47DA-95DA-5D4F2EAD7C05}" dt="2022-02-14T11:37:13.032" v="761"/>
          <ac:picMkLst>
            <pc:docMk/>
            <pc:sldMk cId="1419289373" sldId="297"/>
            <ac:picMk id="3" creationId="{3C967DFE-6E47-4B91-BB23-040DBEEEB98D}"/>
          </ac:picMkLst>
        </pc:picChg>
      </pc:sldChg>
      <pc:sldChg chg="addSp modSp add replId">
        <pc:chgData name="Rizki Kurniawati" userId="2233652a5c08edd0" providerId="Windows Live" clId="Web-{E54CDB25-9B29-47DA-95DA-5D4F2EAD7C05}" dt="2022-02-14T12:20:24.388" v="1057"/>
        <pc:sldMkLst>
          <pc:docMk/>
          <pc:sldMk cId="193979595" sldId="298"/>
        </pc:sldMkLst>
        <pc:spChg chg="mod">
          <ac:chgData name="Rizki Kurniawati" userId="2233652a5c08edd0" providerId="Windows Live" clId="Web-{E54CDB25-9B29-47DA-95DA-5D4F2EAD7C05}" dt="2022-02-14T09:42:59.877" v="76" actId="20577"/>
          <ac:spMkLst>
            <pc:docMk/>
            <pc:sldMk cId="193979595" sldId="298"/>
            <ac:spMk id="2" creationId="{9E13E0C9-3C76-485E-94EB-5A2330B092DC}"/>
          </ac:spMkLst>
        </pc:spChg>
        <pc:graphicFrameChg chg="mod modGraphic">
          <ac:chgData name="Rizki Kurniawati" userId="2233652a5c08edd0" providerId="Windows Live" clId="Web-{E54CDB25-9B29-47DA-95DA-5D4F2EAD7C05}" dt="2022-02-14T12:20:12.169" v="1054"/>
          <ac:graphicFrameMkLst>
            <pc:docMk/>
            <pc:sldMk cId="193979595" sldId="298"/>
            <ac:graphicFrameMk id="4" creationId="{0990F507-9746-4D5F-9175-49860C0E3411}"/>
          </ac:graphicFrameMkLst>
        </pc:graphicFrameChg>
        <pc:graphicFrameChg chg="add mod modGraphic">
          <ac:chgData name="Rizki Kurniawati" userId="2233652a5c08edd0" providerId="Windows Live" clId="Web-{E54CDB25-9B29-47DA-95DA-5D4F2EAD7C05}" dt="2022-02-14T12:20:03.919" v="1053"/>
          <ac:graphicFrameMkLst>
            <pc:docMk/>
            <pc:sldMk cId="193979595" sldId="298"/>
            <ac:graphicFrameMk id="5" creationId="{D692B644-B8E7-4013-A9B9-8A263D25556B}"/>
          </ac:graphicFrameMkLst>
        </pc:graphicFrameChg>
        <pc:graphicFrameChg chg="add mod modGraphic">
          <ac:chgData name="Rizki Kurniawati" userId="2233652a5c08edd0" providerId="Windows Live" clId="Web-{E54CDB25-9B29-47DA-95DA-5D4F2EAD7C05}" dt="2022-02-14T12:20:24.388" v="1057"/>
          <ac:graphicFrameMkLst>
            <pc:docMk/>
            <pc:sldMk cId="193979595" sldId="298"/>
            <ac:graphicFrameMk id="6" creationId="{F14909E6-1235-4E08-8B48-DE2E29DAE3AE}"/>
          </ac:graphicFrameMkLst>
        </pc:graphicFrameChg>
        <pc:picChg chg="add mod">
          <ac:chgData name="Rizki Kurniawati" userId="2233652a5c08edd0" providerId="Windows Live" clId="Web-{E54CDB25-9B29-47DA-95DA-5D4F2EAD7C05}" dt="2022-02-14T12:12:49.725" v="866" actId="1076"/>
          <ac:picMkLst>
            <pc:docMk/>
            <pc:sldMk cId="193979595" sldId="298"/>
            <ac:picMk id="3" creationId="{C13AC7FB-0C56-44CF-9491-BC0518E47266}"/>
          </ac:picMkLst>
        </pc:picChg>
      </pc:sldChg>
      <pc:sldChg chg="modSp add replId">
        <pc:chgData name="Rizki Kurniawati" userId="2233652a5c08edd0" providerId="Windows Live" clId="Web-{E54CDB25-9B29-47DA-95DA-5D4F2EAD7C05}" dt="2022-02-14T09:43:15.705" v="81" actId="20577"/>
        <pc:sldMkLst>
          <pc:docMk/>
          <pc:sldMk cId="16657126" sldId="299"/>
        </pc:sldMkLst>
        <pc:spChg chg="mod">
          <ac:chgData name="Rizki Kurniawati" userId="2233652a5c08edd0" providerId="Windows Live" clId="Web-{E54CDB25-9B29-47DA-95DA-5D4F2EAD7C05}" dt="2022-02-14T09:43:15.705" v="81" actId="20577"/>
          <ac:spMkLst>
            <pc:docMk/>
            <pc:sldMk cId="16657126" sldId="299"/>
            <ac:spMk id="2" creationId="{9E13E0C9-3C76-485E-94EB-5A2330B092DC}"/>
          </ac:spMkLst>
        </pc:spChg>
      </pc:sldChg>
    </pc:docChg>
  </pc:docChgLst>
  <pc:docChgLst>
    <pc:chgData name="Rizki Kurniawati" userId="2233652a5c08edd0" providerId="Windows Live" clId="Web-{B297B910-E8A2-4BB4-A7C3-FA9C48F08C02}"/>
    <pc:docChg chg="addSld delSld modSld sldOrd">
      <pc:chgData name="Rizki Kurniawati" userId="2233652a5c08edd0" providerId="Windows Live" clId="Web-{B297B910-E8A2-4BB4-A7C3-FA9C48F08C02}" dt="2022-02-14T16:42:40.446" v="634"/>
      <pc:docMkLst>
        <pc:docMk/>
      </pc:docMkLst>
      <pc:sldChg chg="addSp delSp modSp addAnim modAnim">
        <pc:chgData name="Rizki Kurniawati" userId="2233652a5c08edd0" providerId="Windows Live" clId="Web-{B297B910-E8A2-4BB4-A7C3-FA9C48F08C02}" dt="2022-02-14T15:22:37.067" v="354"/>
        <pc:sldMkLst>
          <pc:docMk/>
          <pc:sldMk cId="537072571" sldId="270"/>
        </pc:sldMkLst>
        <pc:spChg chg="del">
          <ac:chgData name="Rizki Kurniawati" userId="2233652a5c08edd0" providerId="Windows Live" clId="Web-{B297B910-E8A2-4BB4-A7C3-FA9C48F08C02}" dt="2022-02-14T15:18:27.545" v="322"/>
          <ac:spMkLst>
            <pc:docMk/>
            <pc:sldMk cId="537072571" sldId="270"/>
            <ac:spMk id="2" creationId="{52E2139E-9352-4535-AA14-73356A6670BC}"/>
          </ac:spMkLst>
        </pc:spChg>
        <pc:spChg chg="add del mod">
          <ac:chgData name="Rizki Kurniawati" userId="2233652a5c08edd0" providerId="Windows Live" clId="Web-{B297B910-E8A2-4BB4-A7C3-FA9C48F08C02}" dt="2022-02-14T15:21:02.252" v="327"/>
          <ac:spMkLst>
            <pc:docMk/>
            <pc:sldMk cId="537072571" sldId="270"/>
            <ac:spMk id="5" creationId="{929A837F-1611-48FB-A036-72CC4EF91AF3}"/>
          </ac:spMkLst>
        </pc:spChg>
        <pc:spChg chg="add mod">
          <ac:chgData name="Rizki Kurniawati" userId="2233652a5c08edd0" providerId="Windows Live" clId="Web-{B297B910-E8A2-4BB4-A7C3-FA9C48F08C02}" dt="2022-02-14T15:22:29.754" v="352" actId="1076"/>
          <ac:spMkLst>
            <pc:docMk/>
            <pc:sldMk cId="537072571" sldId="270"/>
            <ac:spMk id="6" creationId="{5DE4D19B-5CA5-4CD0-852A-DCDCD69F40AF}"/>
          </ac:spMkLst>
        </pc:spChg>
        <pc:picChg chg="add mod ord">
          <ac:chgData name="Rizki Kurniawati" userId="2233652a5c08edd0" providerId="Windows Live" clId="Web-{B297B910-E8A2-4BB4-A7C3-FA9C48F08C02}" dt="2022-02-14T15:21:24.612" v="329" actId="14100"/>
          <ac:picMkLst>
            <pc:docMk/>
            <pc:sldMk cId="537072571" sldId="270"/>
            <ac:picMk id="3" creationId="{52692329-A08D-4EE7-8B89-BD171FB44294}"/>
          </ac:picMkLst>
        </pc:picChg>
        <pc:picChg chg="del">
          <ac:chgData name="Rizki Kurniawati" userId="2233652a5c08edd0" providerId="Windows Live" clId="Web-{B297B910-E8A2-4BB4-A7C3-FA9C48F08C02}" dt="2022-02-14T15:20:46.033" v="324"/>
          <ac:picMkLst>
            <pc:docMk/>
            <pc:sldMk cId="537072571" sldId="270"/>
            <ac:picMk id="18" creationId="{D0F1377E-8A62-4905-93E7-C91B9700E8CE}"/>
          </ac:picMkLst>
        </pc:picChg>
      </pc:sldChg>
      <pc:sldChg chg="del">
        <pc:chgData name="Rizki Kurniawati" userId="2233652a5c08edd0" providerId="Windows Live" clId="Web-{B297B910-E8A2-4BB4-A7C3-FA9C48F08C02}" dt="2022-02-14T16:42:40.446" v="634"/>
        <pc:sldMkLst>
          <pc:docMk/>
          <pc:sldMk cId="3870695922" sldId="292"/>
        </pc:sldMkLst>
      </pc:sldChg>
      <pc:sldChg chg="del">
        <pc:chgData name="Rizki Kurniawati" userId="2233652a5c08edd0" providerId="Windows Live" clId="Web-{B297B910-E8A2-4BB4-A7C3-FA9C48F08C02}" dt="2022-02-14T16:42:27.555" v="633"/>
        <pc:sldMkLst>
          <pc:docMk/>
          <pc:sldMk cId="1301032564" sldId="293"/>
        </pc:sldMkLst>
      </pc:sldChg>
      <pc:sldChg chg="del">
        <pc:chgData name="Rizki Kurniawati" userId="2233652a5c08edd0" providerId="Windows Live" clId="Web-{B297B910-E8A2-4BB4-A7C3-FA9C48F08C02}" dt="2022-02-14T16:42:20.867" v="632"/>
        <pc:sldMkLst>
          <pc:docMk/>
          <pc:sldMk cId="2668308791" sldId="294"/>
        </pc:sldMkLst>
      </pc:sldChg>
      <pc:sldChg chg="addSp delSp modSp">
        <pc:chgData name="Rizki Kurniawati" userId="2233652a5c08edd0" providerId="Windows Live" clId="Web-{B297B910-E8A2-4BB4-A7C3-FA9C48F08C02}" dt="2022-02-14T14:58:13.467" v="235" actId="14100"/>
        <pc:sldMkLst>
          <pc:docMk/>
          <pc:sldMk cId="549539213" sldId="295"/>
        </pc:sldMkLst>
        <pc:spChg chg="add mod">
          <ac:chgData name="Rizki Kurniawati" userId="2233652a5c08edd0" providerId="Windows Live" clId="Web-{B297B910-E8A2-4BB4-A7C3-FA9C48F08C02}" dt="2022-02-14T14:56:17.199" v="219" actId="1076"/>
          <ac:spMkLst>
            <pc:docMk/>
            <pc:sldMk cId="549539213" sldId="295"/>
            <ac:spMk id="3" creationId="{71EA3573-EA18-40DB-A62A-3CAB0877BADE}"/>
          </ac:spMkLst>
        </pc:spChg>
        <pc:spChg chg="add mod">
          <ac:chgData name="Rizki Kurniawati" userId="2233652a5c08edd0" providerId="Windows Live" clId="Web-{B297B910-E8A2-4BB4-A7C3-FA9C48F08C02}" dt="2022-02-14T14:56:47.949" v="222" actId="1076"/>
          <ac:spMkLst>
            <pc:docMk/>
            <pc:sldMk cId="549539213" sldId="295"/>
            <ac:spMk id="5" creationId="{6D4D4281-464D-4203-8348-7D9FF58846E2}"/>
          </ac:spMkLst>
        </pc:spChg>
        <pc:spChg chg="add del">
          <ac:chgData name="Rizki Kurniawati" userId="2233652a5c08edd0" providerId="Windows Live" clId="Web-{B297B910-E8A2-4BB4-A7C3-FA9C48F08C02}" dt="2022-02-14T14:55:17.838" v="203"/>
          <ac:spMkLst>
            <pc:docMk/>
            <pc:sldMk cId="549539213" sldId="295"/>
            <ac:spMk id="7" creationId="{C91F2410-4F9E-4DB0-BF96-71F2D5A6D7FD}"/>
          </ac:spMkLst>
        </pc:spChg>
        <pc:spChg chg="add del">
          <ac:chgData name="Rizki Kurniawati" userId="2233652a5c08edd0" providerId="Windows Live" clId="Web-{B297B910-E8A2-4BB4-A7C3-FA9C48F08C02}" dt="2022-02-14T14:54:26.446" v="201"/>
          <ac:spMkLst>
            <pc:docMk/>
            <pc:sldMk cId="549539213" sldId="295"/>
            <ac:spMk id="9" creationId="{31CCDBEB-AFDD-42A8-9A22-43F7ED02903B}"/>
          </ac:spMkLst>
        </pc:spChg>
        <pc:spChg chg="add del">
          <ac:chgData name="Rizki Kurniawati" userId="2233652a5c08edd0" providerId="Windows Live" clId="Web-{B297B910-E8A2-4BB4-A7C3-FA9C48F08C02}" dt="2022-02-14T14:55:42.901" v="213"/>
          <ac:spMkLst>
            <pc:docMk/>
            <pc:sldMk cId="549539213" sldId="295"/>
            <ac:spMk id="17" creationId="{B46BA24F-5668-4909-BE98-DFEDEA206A77}"/>
          </ac:spMkLst>
        </pc:spChg>
        <pc:graphicFrameChg chg="modGraphic">
          <ac:chgData name="Rizki Kurniawati" userId="2233652a5c08edd0" providerId="Windows Live" clId="Web-{B297B910-E8A2-4BB4-A7C3-FA9C48F08C02}" dt="2022-02-14T14:50:47.472" v="174"/>
          <ac:graphicFrameMkLst>
            <pc:docMk/>
            <pc:sldMk cId="549539213" sldId="295"/>
            <ac:graphicFrameMk id="4" creationId="{0990F507-9746-4D5F-9175-49860C0E3411}"/>
          </ac:graphicFrameMkLst>
        </pc:graphicFrameChg>
        <pc:cxnChg chg="add mod">
          <ac:chgData name="Rizki Kurniawati" userId="2233652a5c08edd0" providerId="Windows Live" clId="Web-{B297B910-E8A2-4BB4-A7C3-FA9C48F08C02}" dt="2022-02-14T14:56:29.527" v="220" actId="14100"/>
          <ac:cxnSpMkLst>
            <pc:docMk/>
            <pc:sldMk cId="549539213" sldId="295"/>
            <ac:cxnSpMk id="6" creationId="{61D136E7-0338-4621-AB41-5D50EBC17B57}"/>
          </ac:cxnSpMkLst>
        </pc:cxnChg>
        <pc:cxnChg chg="add mod">
          <ac:chgData name="Rizki Kurniawati" userId="2233652a5c08edd0" providerId="Windows Live" clId="Web-{B297B910-E8A2-4BB4-A7C3-FA9C48F08C02}" dt="2022-02-14T14:56:37.402" v="221" actId="14100"/>
          <ac:cxnSpMkLst>
            <pc:docMk/>
            <pc:sldMk cId="549539213" sldId="295"/>
            <ac:cxnSpMk id="13" creationId="{DC1F2E7E-6AAC-40FB-9BDA-BBFC006A737C}"/>
          </ac:cxnSpMkLst>
        </pc:cxnChg>
        <pc:cxnChg chg="add del mod">
          <ac:chgData name="Rizki Kurniawati" userId="2233652a5c08edd0" providerId="Windows Live" clId="Web-{B297B910-E8A2-4BB4-A7C3-FA9C48F08C02}" dt="2022-02-14T14:55:50.870" v="217"/>
          <ac:cxnSpMkLst>
            <pc:docMk/>
            <pc:sldMk cId="549539213" sldId="295"/>
            <ac:cxnSpMk id="15" creationId="{0058F5CB-5AC1-4553-9209-834327C03A2F}"/>
          </ac:cxnSpMkLst>
        </pc:cxnChg>
        <pc:cxnChg chg="add mod">
          <ac:chgData name="Rizki Kurniawati" userId="2233652a5c08edd0" providerId="Windows Live" clId="Web-{B297B910-E8A2-4BB4-A7C3-FA9C48F08C02}" dt="2022-02-14T14:57:15.372" v="227" actId="14100"/>
          <ac:cxnSpMkLst>
            <pc:docMk/>
            <pc:sldMk cId="549539213" sldId="295"/>
            <ac:cxnSpMk id="18" creationId="{C1A0D5D6-D165-47A9-A8DA-A6B3B0A14D07}"/>
          </ac:cxnSpMkLst>
        </pc:cxnChg>
        <pc:cxnChg chg="add mod">
          <ac:chgData name="Rizki Kurniawati" userId="2233652a5c08edd0" providerId="Windows Live" clId="Web-{B297B910-E8A2-4BB4-A7C3-FA9C48F08C02}" dt="2022-02-14T14:58:13.467" v="235" actId="14100"/>
          <ac:cxnSpMkLst>
            <pc:docMk/>
            <pc:sldMk cId="549539213" sldId="295"/>
            <ac:cxnSpMk id="19" creationId="{3BE160D8-3590-42FE-9AD5-14C7E23E2188}"/>
          </ac:cxnSpMkLst>
        </pc:cxnChg>
      </pc:sldChg>
      <pc:sldChg chg="addAnim delAnim modAnim">
        <pc:chgData name="Rizki Kurniawati" userId="2233652a5c08edd0" providerId="Windows Live" clId="Web-{B297B910-E8A2-4BB4-A7C3-FA9C48F08C02}" dt="2022-02-14T15:11:08.189" v="321"/>
        <pc:sldMkLst>
          <pc:docMk/>
          <pc:sldMk cId="193979595" sldId="298"/>
        </pc:sldMkLst>
      </pc:sldChg>
      <pc:sldChg chg="addSp delSp modSp ord addAnim modAnim">
        <pc:chgData name="Rizki Kurniawati" userId="2233652a5c08edd0" providerId="Windows Live" clId="Web-{B297B910-E8A2-4BB4-A7C3-FA9C48F08C02}" dt="2022-02-14T16:35:46.748" v="579" actId="1076"/>
        <pc:sldMkLst>
          <pc:docMk/>
          <pc:sldMk cId="16657126" sldId="299"/>
        </pc:sldMkLst>
        <pc:spChg chg="add mod">
          <ac:chgData name="Rizki Kurniawati" userId="2233652a5c08edd0" providerId="Windows Live" clId="Web-{B297B910-E8A2-4BB4-A7C3-FA9C48F08C02}" dt="2022-02-14T15:01:23.331" v="241"/>
          <ac:spMkLst>
            <pc:docMk/>
            <pc:sldMk cId="16657126" sldId="299"/>
            <ac:spMk id="7" creationId="{2D8EC6C7-58E8-402C-91C3-91D4B8D9B445}"/>
          </ac:spMkLst>
        </pc:spChg>
        <pc:spChg chg="add mod">
          <ac:chgData name="Rizki Kurniawati" userId="2233652a5c08edd0" providerId="Windows Live" clId="Web-{B297B910-E8A2-4BB4-A7C3-FA9C48F08C02}" dt="2022-02-14T15:02:08.864" v="253" actId="14100"/>
          <ac:spMkLst>
            <pc:docMk/>
            <pc:sldMk cId="16657126" sldId="299"/>
            <ac:spMk id="9" creationId="{64537FB1-1ED7-4B98-A417-BDF3799C0DD4}"/>
          </ac:spMkLst>
        </pc:spChg>
        <pc:spChg chg="add mod">
          <ac:chgData name="Rizki Kurniawati" userId="2233652a5c08edd0" providerId="Windows Live" clId="Web-{B297B910-E8A2-4BB4-A7C3-FA9C48F08C02}" dt="2022-02-14T16:35:42.279" v="578" actId="14100"/>
          <ac:spMkLst>
            <pc:docMk/>
            <pc:sldMk cId="16657126" sldId="299"/>
            <ac:spMk id="11" creationId="{347E44D7-2957-4711-8D3F-0B5D8A7F9B96}"/>
          </ac:spMkLst>
        </pc:spChg>
        <pc:spChg chg="add mod">
          <ac:chgData name="Rizki Kurniawati" userId="2233652a5c08edd0" providerId="Windows Live" clId="Web-{B297B910-E8A2-4BB4-A7C3-FA9C48F08C02}" dt="2022-02-14T15:07:41.341" v="300" actId="1076"/>
          <ac:spMkLst>
            <pc:docMk/>
            <pc:sldMk cId="16657126" sldId="299"/>
            <ac:spMk id="13" creationId="{0BC24552-FCA5-4C5E-B5BC-C3777002998C}"/>
          </ac:spMkLst>
        </pc:spChg>
        <pc:spChg chg="add mod">
          <ac:chgData name="Rizki Kurniawati" userId="2233652a5c08edd0" providerId="Windows Live" clId="Web-{B297B910-E8A2-4BB4-A7C3-FA9C48F08C02}" dt="2022-02-14T15:02:44.083" v="257"/>
          <ac:spMkLst>
            <pc:docMk/>
            <pc:sldMk cId="16657126" sldId="299"/>
            <ac:spMk id="15" creationId="{60E95A26-0817-42EF-95D1-32EF8CBB535D}"/>
          </ac:spMkLst>
        </pc:spChg>
        <pc:spChg chg="add mod">
          <ac:chgData name="Rizki Kurniawati" userId="2233652a5c08edd0" providerId="Windows Live" clId="Web-{B297B910-E8A2-4BB4-A7C3-FA9C48F08C02}" dt="2022-02-14T16:35:46.748" v="579" actId="1076"/>
          <ac:spMkLst>
            <pc:docMk/>
            <pc:sldMk cId="16657126" sldId="299"/>
            <ac:spMk id="17" creationId="{F66C27D5-992D-4C8E-BD1A-7F2DE4697997}"/>
          </ac:spMkLst>
        </pc:spChg>
        <pc:graphicFrameChg chg="mod modGraphic">
          <ac:chgData name="Rizki Kurniawati" userId="2233652a5c08edd0" providerId="Windows Live" clId="Web-{B297B910-E8A2-4BB4-A7C3-FA9C48F08C02}" dt="2022-02-14T14:47:03.466" v="142"/>
          <ac:graphicFrameMkLst>
            <pc:docMk/>
            <pc:sldMk cId="16657126" sldId="299"/>
            <ac:graphicFrameMk id="4" creationId="{0990F507-9746-4D5F-9175-49860C0E3411}"/>
          </ac:graphicFrameMkLst>
        </pc:graphicFrameChg>
        <pc:graphicFrameChg chg="add del mod modGraphic">
          <ac:chgData name="Rizki Kurniawati" userId="2233652a5c08edd0" providerId="Windows Live" clId="Web-{B297B910-E8A2-4BB4-A7C3-FA9C48F08C02}" dt="2022-02-14T14:27:32.953" v="50"/>
          <ac:graphicFrameMkLst>
            <pc:docMk/>
            <pc:sldMk cId="16657126" sldId="299"/>
            <ac:graphicFrameMk id="5" creationId="{D00E4E26-B34A-47C5-B4C8-1838478C1936}"/>
          </ac:graphicFrameMkLst>
        </pc:graphicFrameChg>
        <pc:picChg chg="add mod">
          <ac:chgData name="Rizki Kurniawati" userId="2233652a5c08edd0" providerId="Windows Live" clId="Web-{B297B910-E8A2-4BB4-A7C3-FA9C48F08C02}" dt="2022-02-14T14:29:39.924" v="75" actId="14100"/>
          <ac:picMkLst>
            <pc:docMk/>
            <pc:sldMk cId="16657126" sldId="299"/>
            <ac:picMk id="6" creationId="{2E7A05E6-88B2-40B9-9569-CC8FA62648ED}"/>
          </ac:picMkLst>
        </pc:picChg>
      </pc:sldChg>
      <pc:sldChg chg="addSp delSp modSp new mod setBg addAnim">
        <pc:chgData name="Rizki Kurniawati" userId="2233652a5c08edd0" providerId="Windows Live" clId="Web-{B297B910-E8A2-4BB4-A7C3-FA9C48F08C02}" dt="2022-02-14T15:40:53.594" v="390"/>
        <pc:sldMkLst>
          <pc:docMk/>
          <pc:sldMk cId="1359230450" sldId="300"/>
        </pc:sldMkLst>
        <pc:spChg chg="del mod">
          <ac:chgData name="Rizki Kurniawati" userId="2233652a5c08edd0" providerId="Windows Live" clId="Web-{B297B910-E8A2-4BB4-A7C3-FA9C48F08C02}" dt="2022-02-14T15:24:29.491" v="360"/>
          <ac:spMkLst>
            <pc:docMk/>
            <pc:sldMk cId="1359230450" sldId="300"/>
            <ac:spMk id="2" creationId="{16151312-D225-4420-B41A-3C5F3A116F42}"/>
          </ac:spMkLst>
        </pc:spChg>
        <pc:spChg chg="del mod">
          <ac:chgData name="Rizki Kurniawati" userId="2233652a5c08edd0" providerId="Windows Live" clId="Web-{B297B910-E8A2-4BB4-A7C3-FA9C48F08C02}" dt="2022-02-14T15:24:24.991" v="357"/>
          <ac:spMkLst>
            <pc:docMk/>
            <pc:sldMk cId="1359230450" sldId="300"/>
            <ac:spMk id="3" creationId="{1D542FED-2A53-4E2D-A833-9FD2A7C85363}"/>
          </ac:spMkLst>
        </pc:spChg>
        <pc:spChg chg="add mod">
          <ac:chgData name="Rizki Kurniawati" userId="2233652a5c08edd0" providerId="Windows Live" clId="Web-{B297B910-E8A2-4BB4-A7C3-FA9C48F08C02}" dt="2022-02-14T15:27:40.059" v="370"/>
          <ac:spMkLst>
            <pc:docMk/>
            <pc:sldMk cId="1359230450" sldId="300"/>
            <ac:spMk id="5" creationId="{3C889D20-2966-4AFE-A0A7-4A55A90DE06A}"/>
          </ac:spMkLst>
        </pc:spChg>
        <pc:spChg chg="add">
          <ac:chgData name="Rizki Kurniawati" userId="2233652a5c08edd0" providerId="Windows Live" clId="Web-{B297B910-E8A2-4BB4-A7C3-FA9C48F08C02}" dt="2022-02-14T15:23:18.052" v="356"/>
          <ac:spMkLst>
            <pc:docMk/>
            <pc:sldMk cId="1359230450" sldId="300"/>
            <ac:spMk id="8" creationId="{2B566528-1B12-4246-9431-5C2D7D081168}"/>
          </ac:spMkLst>
        </pc:spChg>
        <pc:spChg chg="add mod">
          <ac:chgData name="Rizki Kurniawati" userId="2233652a5c08edd0" providerId="Windows Live" clId="Web-{B297B910-E8A2-4BB4-A7C3-FA9C48F08C02}" dt="2022-02-14T15:40:28.093" v="379" actId="1076"/>
          <ac:spMkLst>
            <pc:docMk/>
            <pc:sldMk cId="1359230450" sldId="300"/>
            <ac:spMk id="9" creationId="{4A0566E2-3F20-4123-AEBD-CC2841581CD3}"/>
          </ac:spMkLst>
        </pc:spChg>
        <pc:spChg chg="add">
          <ac:chgData name="Rizki Kurniawati" userId="2233652a5c08edd0" providerId="Windows Live" clId="Web-{B297B910-E8A2-4BB4-A7C3-FA9C48F08C02}" dt="2022-02-14T15:23:18.052" v="356"/>
          <ac:spMkLst>
            <pc:docMk/>
            <pc:sldMk cId="1359230450" sldId="300"/>
            <ac:spMk id="10" creationId="{2E80C965-DB6D-4F81-9E9E-B027384D0BD6}"/>
          </ac:spMkLst>
        </pc:spChg>
        <pc:spChg chg="add mod">
          <ac:chgData name="Rizki Kurniawati" userId="2233652a5c08edd0" providerId="Windows Live" clId="Web-{B297B910-E8A2-4BB4-A7C3-FA9C48F08C02}" dt="2022-02-14T15:40:53.594" v="390"/>
          <ac:spMkLst>
            <pc:docMk/>
            <pc:sldMk cId="1359230450" sldId="300"/>
            <ac:spMk id="11" creationId="{235E6A59-5C05-435E-8AC7-4702F56B6A61}"/>
          </ac:spMkLst>
        </pc:spChg>
        <pc:spChg chg="add">
          <ac:chgData name="Rizki Kurniawati" userId="2233652a5c08edd0" providerId="Windows Live" clId="Web-{B297B910-E8A2-4BB4-A7C3-FA9C48F08C02}" dt="2022-02-14T15:23:18.052" v="356"/>
          <ac:spMkLst>
            <pc:docMk/>
            <pc:sldMk cId="1359230450" sldId="300"/>
            <ac:spMk id="12" creationId="{A580F890-B085-4E95-96AA-55AEBEC5CE6E}"/>
          </ac:spMkLst>
        </pc:spChg>
        <pc:spChg chg="add">
          <ac:chgData name="Rizki Kurniawati" userId="2233652a5c08edd0" providerId="Windows Live" clId="Web-{B297B910-E8A2-4BB4-A7C3-FA9C48F08C02}" dt="2022-02-14T15:23:18.052" v="356"/>
          <ac:spMkLst>
            <pc:docMk/>
            <pc:sldMk cId="1359230450" sldId="300"/>
            <ac:spMk id="14" creationId="{D3F51FEB-38FB-4F6C-9F7B-2F2AFAB65463}"/>
          </ac:spMkLst>
        </pc:spChg>
        <pc:spChg chg="add">
          <ac:chgData name="Rizki Kurniawati" userId="2233652a5c08edd0" providerId="Windows Live" clId="Web-{B297B910-E8A2-4BB4-A7C3-FA9C48F08C02}" dt="2022-02-14T15:23:18.052" v="356"/>
          <ac:spMkLst>
            <pc:docMk/>
            <pc:sldMk cId="1359230450" sldId="300"/>
            <ac:spMk id="16" creationId="{1E547BA6-BAE0-43BB-A7CA-60F69CE252F0}"/>
          </ac:spMkLst>
        </pc:spChg>
        <pc:picChg chg="add mod ord">
          <ac:chgData name="Rizki Kurniawati" userId="2233652a5c08edd0" providerId="Windows Live" clId="Web-{B297B910-E8A2-4BB4-A7C3-FA9C48F08C02}" dt="2022-02-14T15:24:54.054" v="365" actId="1076"/>
          <ac:picMkLst>
            <pc:docMk/>
            <pc:sldMk cId="1359230450" sldId="300"/>
            <ac:picMk id="4" creationId="{6A960E7C-EE34-4A61-AA91-41574F882698}"/>
          </ac:picMkLst>
        </pc:picChg>
        <pc:picChg chg="add del mod">
          <ac:chgData name="Rizki Kurniawati" userId="2233652a5c08edd0" providerId="Windows Live" clId="Web-{B297B910-E8A2-4BB4-A7C3-FA9C48F08C02}" dt="2022-02-14T15:39:21.576" v="373"/>
          <ac:picMkLst>
            <pc:docMk/>
            <pc:sldMk cId="1359230450" sldId="300"/>
            <ac:picMk id="6" creationId="{34F718EE-C427-4586-AC6C-9542F5B87924}"/>
          </ac:picMkLst>
        </pc:picChg>
        <pc:picChg chg="add mod">
          <ac:chgData name="Rizki Kurniawati" userId="2233652a5c08edd0" providerId="Windows Live" clId="Web-{B297B910-E8A2-4BB4-A7C3-FA9C48F08C02}" dt="2022-02-14T15:40:06.764" v="377" actId="1076"/>
          <ac:picMkLst>
            <pc:docMk/>
            <pc:sldMk cId="1359230450" sldId="300"/>
            <ac:picMk id="7" creationId="{ADB254F7-A91E-4CA7-8F64-A268CEDD794E}"/>
          </ac:picMkLst>
        </pc:picChg>
      </pc:sldChg>
      <pc:sldChg chg="addSp delSp modSp new mod setBg">
        <pc:chgData name="Rizki Kurniawati" userId="2233652a5c08edd0" providerId="Windows Live" clId="Web-{B297B910-E8A2-4BB4-A7C3-FA9C48F08C02}" dt="2022-02-14T16:12:25.729" v="513" actId="20577"/>
        <pc:sldMkLst>
          <pc:docMk/>
          <pc:sldMk cId="3804114263" sldId="301"/>
        </pc:sldMkLst>
        <pc:spChg chg="mod">
          <ac:chgData name="Rizki Kurniawati" userId="2233652a5c08edd0" providerId="Windows Live" clId="Web-{B297B910-E8A2-4BB4-A7C3-FA9C48F08C02}" dt="2022-02-14T16:08:03.217" v="482" actId="1076"/>
          <ac:spMkLst>
            <pc:docMk/>
            <pc:sldMk cId="3804114263" sldId="301"/>
            <ac:spMk id="2" creationId="{D9223CF5-ECF0-42CC-9FAD-D103923EE109}"/>
          </ac:spMkLst>
        </pc:spChg>
        <pc:spChg chg="mod">
          <ac:chgData name="Rizki Kurniawati" userId="2233652a5c08edd0" providerId="Windows Live" clId="Web-{B297B910-E8A2-4BB4-A7C3-FA9C48F08C02}" dt="2022-02-14T15:49:41.357" v="400"/>
          <ac:spMkLst>
            <pc:docMk/>
            <pc:sldMk cId="3804114263" sldId="301"/>
            <ac:spMk id="3" creationId="{1C7A9915-E601-45E4-AF89-5F6090E38A3C}"/>
          </ac:spMkLst>
        </pc:spChg>
        <pc:spChg chg="add mod">
          <ac:chgData name="Rizki Kurniawati" userId="2233652a5c08edd0" providerId="Windows Live" clId="Web-{B297B910-E8A2-4BB4-A7C3-FA9C48F08C02}" dt="2022-02-14T16:12:25.729" v="513" actId="20577"/>
          <ac:spMkLst>
            <pc:docMk/>
            <pc:sldMk cId="3804114263" sldId="301"/>
            <ac:spMk id="5" creationId="{BA7089AB-0B2A-4176-9493-F0CB30DC7025}"/>
          </ac:spMkLst>
        </pc:spChg>
        <pc:spChg chg="add del">
          <ac:chgData name="Rizki Kurniawati" userId="2233652a5c08edd0" providerId="Windows Live" clId="Web-{B297B910-E8A2-4BB4-A7C3-FA9C48F08C02}" dt="2022-02-14T16:07:59.842" v="481"/>
          <ac:spMkLst>
            <pc:docMk/>
            <pc:sldMk cId="3804114263" sldId="301"/>
            <ac:spMk id="6" creationId="{35FBCF20-15C7-4B20-BF61-BB37A1996E9A}"/>
          </ac:spMkLst>
        </pc:spChg>
        <pc:spChg chg="add del">
          <ac:chgData name="Rizki Kurniawati" userId="2233652a5c08edd0" providerId="Windows Live" clId="Web-{B297B910-E8A2-4BB4-A7C3-FA9C48F08C02}" dt="2022-02-14T15:49:41.357" v="400"/>
          <ac:spMkLst>
            <pc:docMk/>
            <pc:sldMk cId="3804114263" sldId="301"/>
            <ac:spMk id="8" creationId="{2B566528-1B12-4246-9431-5C2D7D081168}"/>
          </ac:spMkLst>
        </pc:spChg>
        <pc:spChg chg="add del">
          <ac:chgData name="Rizki Kurniawati" userId="2233652a5c08edd0" providerId="Windows Live" clId="Web-{B297B910-E8A2-4BB4-A7C3-FA9C48F08C02}" dt="2022-02-14T15:49:41.357" v="400"/>
          <ac:spMkLst>
            <pc:docMk/>
            <pc:sldMk cId="3804114263" sldId="301"/>
            <ac:spMk id="10" creationId="{2E80C965-DB6D-4F81-9E9E-B027384D0BD6}"/>
          </ac:spMkLst>
        </pc:spChg>
        <pc:spChg chg="add del">
          <ac:chgData name="Rizki Kurniawati" userId="2233652a5c08edd0" providerId="Windows Live" clId="Web-{B297B910-E8A2-4BB4-A7C3-FA9C48F08C02}" dt="2022-02-14T15:49:41.357" v="400"/>
          <ac:spMkLst>
            <pc:docMk/>
            <pc:sldMk cId="3804114263" sldId="301"/>
            <ac:spMk id="12" creationId="{A580F890-B085-4E95-96AA-55AEBEC5CE6E}"/>
          </ac:spMkLst>
        </pc:spChg>
        <pc:spChg chg="add del">
          <ac:chgData name="Rizki Kurniawati" userId="2233652a5c08edd0" providerId="Windows Live" clId="Web-{B297B910-E8A2-4BB4-A7C3-FA9C48F08C02}" dt="2022-02-14T15:49:41.357" v="400"/>
          <ac:spMkLst>
            <pc:docMk/>
            <pc:sldMk cId="3804114263" sldId="301"/>
            <ac:spMk id="14" creationId="{D3F51FEB-38FB-4F6C-9F7B-2F2AFAB65463}"/>
          </ac:spMkLst>
        </pc:spChg>
        <pc:spChg chg="add del">
          <ac:chgData name="Rizki Kurniawati" userId="2233652a5c08edd0" providerId="Windows Live" clId="Web-{B297B910-E8A2-4BB4-A7C3-FA9C48F08C02}" dt="2022-02-14T15:49:41.357" v="400"/>
          <ac:spMkLst>
            <pc:docMk/>
            <pc:sldMk cId="3804114263" sldId="301"/>
            <ac:spMk id="16" creationId="{1E547BA6-BAE0-43BB-A7CA-60F69CE252F0}"/>
          </ac:spMkLst>
        </pc:spChg>
        <pc:spChg chg="add">
          <ac:chgData name="Rizki Kurniawati" userId="2233652a5c08edd0" providerId="Windows Live" clId="Web-{B297B910-E8A2-4BB4-A7C3-FA9C48F08C02}" dt="2022-02-14T15:49:41.357" v="400"/>
          <ac:spMkLst>
            <pc:docMk/>
            <pc:sldMk cId="3804114263" sldId="301"/>
            <ac:spMk id="21" creationId="{2B97F24A-32CE-4C1C-A50D-3016B394DCFB}"/>
          </ac:spMkLst>
        </pc:spChg>
        <pc:spChg chg="add">
          <ac:chgData name="Rizki Kurniawati" userId="2233652a5c08edd0" providerId="Windows Live" clId="Web-{B297B910-E8A2-4BB4-A7C3-FA9C48F08C02}" dt="2022-02-14T15:49:41.357" v="400"/>
          <ac:spMkLst>
            <pc:docMk/>
            <pc:sldMk cId="3804114263" sldId="301"/>
            <ac:spMk id="23" creationId="{CD8B4F24-440B-49E9-B85D-733523DC064B}"/>
          </ac:spMkLst>
        </pc:spChg>
        <pc:picChg chg="add mod">
          <ac:chgData name="Rizki Kurniawati" userId="2233652a5c08edd0" providerId="Windows Live" clId="Web-{B297B910-E8A2-4BB4-A7C3-FA9C48F08C02}" dt="2022-02-14T15:49:41.357" v="400"/>
          <ac:picMkLst>
            <pc:docMk/>
            <pc:sldMk cId="3804114263" sldId="301"/>
            <ac:picMk id="4" creationId="{B647F6F7-C3FB-40C8-8AB1-12F3C86F0874}"/>
          </ac:picMkLst>
        </pc:picChg>
      </pc:sldChg>
      <pc:sldChg chg="addSp delSp modSp new addAnim modAnim">
        <pc:chgData name="Rizki Kurniawati" userId="2233652a5c08edd0" providerId="Windows Live" clId="Web-{B297B910-E8A2-4BB4-A7C3-FA9C48F08C02}" dt="2022-02-14T16:23:11.745" v="544"/>
        <pc:sldMkLst>
          <pc:docMk/>
          <pc:sldMk cId="645889058" sldId="302"/>
        </pc:sldMkLst>
        <pc:spChg chg="del">
          <ac:chgData name="Rizki Kurniawati" userId="2233652a5c08edd0" providerId="Windows Live" clId="Web-{B297B910-E8A2-4BB4-A7C3-FA9C48F08C02}" dt="2022-02-14T16:21:15.649" v="515"/>
          <ac:spMkLst>
            <pc:docMk/>
            <pc:sldMk cId="645889058" sldId="302"/>
            <ac:spMk id="2" creationId="{E47E85CC-4B80-46BA-9E2A-EF49CE9377F0}"/>
          </ac:spMkLst>
        </pc:spChg>
        <pc:spChg chg="del">
          <ac:chgData name="Rizki Kurniawati" userId="2233652a5c08edd0" providerId="Windows Live" clId="Web-{B297B910-E8A2-4BB4-A7C3-FA9C48F08C02}" dt="2022-02-14T16:21:11.039" v="514"/>
          <ac:spMkLst>
            <pc:docMk/>
            <pc:sldMk cId="645889058" sldId="302"/>
            <ac:spMk id="3" creationId="{A64A7928-AC67-49A9-A70A-98A403B0623D}"/>
          </ac:spMkLst>
        </pc:spChg>
        <pc:spChg chg="add mod">
          <ac:chgData name="Rizki Kurniawati" userId="2233652a5c08edd0" providerId="Windows Live" clId="Web-{B297B910-E8A2-4BB4-A7C3-FA9C48F08C02}" dt="2022-02-14T16:22:59.807" v="542" actId="14100"/>
          <ac:spMkLst>
            <pc:docMk/>
            <pc:sldMk cId="645889058" sldId="302"/>
            <ac:spMk id="6" creationId="{6959CD2F-AC03-4643-81F9-95743B493EC3}"/>
          </ac:spMkLst>
        </pc:spChg>
        <pc:picChg chg="add mod ord">
          <ac:chgData name="Rizki Kurniawati" userId="2233652a5c08edd0" providerId="Windows Live" clId="Web-{B297B910-E8A2-4BB4-A7C3-FA9C48F08C02}" dt="2022-02-14T16:21:46.274" v="522" actId="1076"/>
          <ac:picMkLst>
            <pc:docMk/>
            <pc:sldMk cId="645889058" sldId="302"/>
            <ac:picMk id="4" creationId="{690B55D0-5C2B-46E2-927C-0D9530C09369}"/>
          </ac:picMkLst>
        </pc:picChg>
        <pc:picChg chg="add mod">
          <ac:chgData name="Rizki Kurniawati" userId="2233652a5c08edd0" providerId="Windows Live" clId="Web-{B297B910-E8A2-4BB4-A7C3-FA9C48F08C02}" dt="2022-02-14T16:21:49.259" v="523" actId="1076"/>
          <ac:picMkLst>
            <pc:docMk/>
            <pc:sldMk cId="645889058" sldId="302"/>
            <ac:picMk id="5" creationId="{B346A4AF-77EA-4094-AA3B-AFD53C092AEB}"/>
          </ac:picMkLst>
        </pc:picChg>
      </pc:sldChg>
      <pc:sldChg chg="addSp delSp modSp new mod setBg">
        <pc:chgData name="Rizki Kurniawati" userId="2233652a5c08edd0" providerId="Windows Live" clId="Web-{B297B910-E8A2-4BB4-A7C3-FA9C48F08C02}" dt="2022-02-14T16:26:50.469" v="571" actId="1076"/>
        <pc:sldMkLst>
          <pc:docMk/>
          <pc:sldMk cId="971794787" sldId="303"/>
        </pc:sldMkLst>
        <pc:spChg chg="mod ord">
          <ac:chgData name="Rizki Kurniawati" userId="2233652a5c08edd0" providerId="Windows Live" clId="Web-{B297B910-E8A2-4BB4-A7C3-FA9C48F08C02}" dt="2022-02-14T16:26:26.047" v="566"/>
          <ac:spMkLst>
            <pc:docMk/>
            <pc:sldMk cId="971794787" sldId="303"/>
            <ac:spMk id="2" creationId="{35C7E711-33E9-4E91-BF6C-B4FC044C80B3}"/>
          </ac:spMkLst>
        </pc:spChg>
        <pc:spChg chg="del mod">
          <ac:chgData name="Rizki Kurniawati" userId="2233652a5c08edd0" providerId="Windows Live" clId="Web-{B297B910-E8A2-4BB4-A7C3-FA9C48F08C02}" dt="2022-02-14T16:25:39.843" v="560"/>
          <ac:spMkLst>
            <pc:docMk/>
            <pc:sldMk cId="971794787" sldId="303"/>
            <ac:spMk id="3" creationId="{FEAB8005-91CA-4393-8396-D4EBBE4E3066}"/>
          </ac:spMkLst>
        </pc:spChg>
        <pc:spChg chg="add del">
          <ac:chgData name="Rizki Kurniawati" userId="2233652a5c08edd0" providerId="Windows Live" clId="Web-{B297B910-E8A2-4BB4-A7C3-FA9C48F08C02}" dt="2022-02-14T16:26:26.047" v="566"/>
          <ac:spMkLst>
            <pc:docMk/>
            <pc:sldMk cId="971794787" sldId="303"/>
            <ac:spMk id="8" creationId="{2B566528-1B12-4246-9431-5C2D7D081168}"/>
          </ac:spMkLst>
        </pc:spChg>
        <pc:spChg chg="add del">
          <ac:chgData name="Rizki Kurniawati" userId="2233652a5c08edd0" providerId="Windows Live" clId="Web-{B297B910-E8A2-4BB4-A7C3-FA9C48F08C02}" dt="2022-02-14T16:26:26.047" v="566"/>
          <ac:spMkLst>
            <pc:docMk/>
            <pc:sldMk cId="971794787" sldId="303"/>
            <ac:spMk id="10" creationId="{2E80C965-DB6D-4F81-9E9E-B027384D0BD6}"/>
          </ac:spMkLst>
        </pc:spChg>
        <pc:spChg chg="add del">
          <ac:chgData name="Rizki Kurniawati" userId="2233652a5c08edd0" providerId="Windows Live" clId="Web-{B297B910-E8A2-4BB4-A7C3-FA9C48F08C02}" dt="2022-02-14T16:26:26.047" v="566"/>
          <ac:spMkLst>
            <pc:docMk/>
            <pc:sldMk cId="971794787" sldId="303"/>
            <ac:spMk id="12" creationId="{A580F890-B085-4E95-96AA-55AEBEC5CE6E}"/>
          </ac:spMkLst>
        </pc:spChg>
        <pc:spChg chg="add del">
          <ac:chgData name="Rizki Kurniawati" userId="2233652a5c08edd0" providerId="Windows Live" clId="Web-{B297B910-E8A2-4BB4-A7C3-FA9C48F08C02}" dt="2022-02-14T16:26:26.047" v="566"/>
          <ac:spMkLst>
            <pc:docMk/>
            <pc:sldMk cId="971794787" sldId="303"/>
            <ac:spMk id="14" creationId="{D3F51FEB-38FB-4F6C-9F7B-2F2AFAB65463}"/>
          </ac:spMkLst>
        </pc:spChg>
        <pc:spChg chg="add del">
          <ac:chgData name="Rizki Kurniawati" userId="2233652a5c08edd0" providerId="Windows Live" clId="Web-{B297B910-E8A2-4BB4-A7C3-FA9C48F08C02}" dt="2022-02-14T16:26:26.047" v="566"/>
          <ac:spMkLst>
            <pc:docMk/>
            <pc:sldMk cId="971794787" sldId="303"/>
            <ac:spMk id="16" creationId="{1E547BA6-BAE0-43BB-A7CA-60F69CE252F0}"/>
          </ac:spMkLst>
        </pc:spChg>
        <pc:spChg chg="add">
          <ac:chgData name="Rizki Kurniawati" userId="2233652a5c08edd0" providerId="Windows Live" clId="Web-{B297B910-E8A2-4BB4-A7C3-FA9C48F08C02}" dt="2022-02-14T16:26:26.047" v="566"/>
          <ac:spMkLst>
            <pc:docMk/>
            <pc:sldMk cId="971794787" sldId="303"/>
            <ac:spMk id="21" creationId="{BE95D989-81FA-4BAD-9AD5-E46CEDA91B36}"/>
          </ac:spMkLst>
        </pc:spChg>
        <pc:spChg chg="add">
          <ac:chgData name="Rizki Kurniawati" userId="2233652a5c08edd0" providerId="Windows Live" clId="Web-{B297B910-E8A2-4BB4-A7C3-FA9C48F08C02}" dt="2022-02-14T16:26:26.047" v="566"/>
          <ac:spMkLst>
            <pc:docMk/>
            <pc:sldMk cId="971794787" sldId="303"/>
            <ac:spMk id="23" creationId="{156189E5-8A3E-4CFD-B71B-CCD0F8495E56}"/>
          </ac:spMkLst>
        </pc:spChg>
        <pc:picChg chg="add mod ord">
          <ac:chgData name="Rizki Kurniawati" userId="2233652a5c08edd0" providerId="Windows Live" clId="Web-{B297B910-E8A2-4BB4-A7C3-FA9C48F08C02}" dt="2022-02-14T16:26:50.469" v="571" actId="1076"/>
          <ac:picMkLst>
            <pc:docMk/>
            <pc:sldMk cId="971794787" sldId="303"/>
            <ac:picMk id="4" creationId="{41783BFE-F91D-46A9-8812-E2F4CA651A14}"/>
          </ac:picMkLst>
        </pc:picChg>
        <pc:picChg chg="add mod">
          <ac:chgData name="Rizki Kurniawati" userId="2233652a5c08edd0" providerId="Windows Live" clId="Web-{B297B910-E8A2-4BB4-A7C3-FA9C48F08C02}" dt="2022-02-14T16:26:47.672" v="570" actId="1076"/>
          <ac:picMkLst>
            <pc:docMk/>
            <pc:sldMk cId="971794787" sldId="303"/>
            <ac:picMk id="5" creationId="{E142AD26-E6AE-435F-A717-6C7A74C03217}"/>
          </ac:picMkLst>
        </pc:picChg>
      </pc:sldChg>
      <pc:sldChg chg="addSp modSp new">
        <pc:chgData name="Rizki Kurniawati" userId="2233652a5c08edd0" providerId="Windows Live" clId="Web-{B297B910-E8A2-4BB4-A7C3-FA9C48F08C02}" dt="2022-02-14T16:41:38.585" v="631" actId="1076"/>
        <pc:sldMkLst>
          <pc:docMk/>
          <pc:sldMk cId="936394446" sldId="304"/>
        </pc:sldMkLst>
        <pc:spChg chg="mod">
          <ac:chgData name="Rizki Kurniawati" userId="2233652a5c08edd0" providerId="Windows Live" clId="Web-{B297B910-E8A2-4BB4-A7C3-FA9C48F08C02}" dt="2022-02-14T16:38:02.142" v="584" actId="20577"/>
          <ac:spMkLst>
            <pc:docMk/>
            <pc:sldMk cId="936394446" sldId="304"/>
            <ac:spMk id="2" creationId="{106818F7-5B6E-4C37-AF7F-529F4D1A1401}"/>
          </ac:spMkLst>
        </pc:spChg>
        <pc:spChg chg="mod">
          <ac:chgData name="Rizki Kurniawati" userId="2233652a5c08edd0" providerId="Windows Live" clId="Web-{B297B910-E8A2-4BB4-A7C3-FA9C48F08C02}" dt="2022-02-14T16:39:39.613" v="604" actId="20577"/>
          <ac:spMkLst>
            <pc:docMk/>
            <pc:sldMk cId="936394446" sldId="304"/>
            <ac:spMk id="3" creationId="{6A84B6FA-BCFA-42D4-9C55-43E47249252C}"/>
          </ac:spMkLst>
        </pc:spChg>
        <pc:spChg chg="add mod">
          <ac:chgData name="Rizki Kurniawati" userId="2233652a5c08edd0" providerId="Windows Live" clId="Web-{B297B910-E8A2-4BB4-A7C3-FA9C48F08C02}" dt="2022-02-14T16:41:38.585" v="631" actId="1076"/>
          <ac:spMkLst>
            <pc:docMk/>
            <pc:sldMk cId="936394446" sldId="304"/>
            <ac:spMk id="4" creationId="{03E072C0-FE15-44F1-BFE0-1044C632B05E}"/>
          </ac:spMkLst>
        </pc:spChg>
        <pc:spChg chg="add mod">
          <ac:chgData name="Rizki Kurniawati" userId="2233652a5c08edd0" providerId="Windows Live" clId="Web-{B297B910-E8A2-4BB4-A7C3-FA9C48F08C02}" dt="2022-02-14T16:41:34.460" v="630" actId="1076"/>
          <ac:spMkLst>
            <pc:docMk/>
            <pc:sldMk cId="936394446" sldId="304"/>
            <ac:spMk id="5" creationId="{F5E76BF9-0686-4676-AD28-EB68FD5708CF}"/>
          </ac:spMkLst>
        </pc:spChg>
      </pc:sldChg>
    </pc:docChg>
  </pc:docChgLst>
  <pc:docChgLst>
    <pc:chgData name="Rizki Kurniawati" userId="2233652a5c08edd0" providerId="Windows Live" clId="Web-{63751F49-DBB0-4872-A467-DBDFD4950127}"/>
    <pc:docChg chg="addSld modSld sldOrd addMainMaster delMainMaster">
      <pc:chgData name="Rizki Kurniawati" userId="2233652a5c08edd0" providerId="Windows Live" clId="Web-{63751F49-DBB0-4872-A467-DBDFD4950127}" dt="2022-02-14T03:24:30.919" v="149" actId="20577"/>
      <pc:docMkLst>
        <pc:docMk/>
      </pc:docMkLst>
      <pc:sldChg chg="addSp delSp modSp mod modTransition setBg modClrScheme setClrOvrMap delDesignElem chgLayout">
        <pc:chgData name="Rizki Kurniawati" userId="2233652a5c08edd0" providerId="Windows Live" clId="Web-{63751F49-DBB0-4872-A467-DBDFD4950127}" dt="2022-02-14T03:10:02.494" v="29"/>
        <pc:sldMkLst>
          <pc:docMk/>
          <pc:sldMk cId="2526593619" sldId="256"/>
        </pc:sldMkLst>
        <pc:spChg chg="mod ord">
          <ac:chgData name="Rizki Kurniawati" userId="2233652a5c08edd0" providerId="Windows Live" clId="Web-{63751F49-DBB0-4872-A467-DBDFD4950127}" dt="2022-02-14T03:10:02.494" v="29"/>
          <ac:spMkLst>
            <pc:docMk/>
            <pc:sldMk cId="2526593619" sldId="256"/>
            <ac:spMk id="2" creationId="{00000000-0000-0000-0000-000000000000}"/>
          </ac:spMkLst>
        </pc:spChg>
        <pc:spChg chg="mod ord">
          <ac:chgData name="Rizki Kurniawati" userId="2233652a5c08edd0" providerId="Windows Live" clId="Web-{63751F49-DBB0-4872-A467-DBDFD4950127}" dt="2022-02-14T03:10:02.494" v="29"/>
          <ac:spMkLst>
            <pc:docMk/>
            <pc:sldMk cId="2526593619" sldId="256"/>
            <ac:spMk id="3" creationId="{00000000-0000-0000-0000-000000000000}"/>
          </ac:spMkLst>
        </pc:spChg>
        <pc:spChg chg="add mod">
          <ac:chgData name="Rizki Kurniawati" userId="2233652a5c08edd0" providerId="Windows Live" clId="Web-{63751F49-DBB0-4872-A467-DBDFD4950127}" dt="2022-02-14T03:08:48.821" v="25"/>
          <ac:spMkLst>
            <pc:docMk/>
            <pc:sldMk cId="2526593619" sldId="256"/>
            <ac:spMk id="5" creationId="{C2315999-F74A-44EA-AA65-0372FD3D17B3}"/>
          </ac:spMkLst>
        </pc:spChg>
        <pc:spChg chg="add del">
          <ac:chgData name="Rizki Kurniawati" userId="2233652a5c08edd0" providerId="Windows Live" clId="Web-{63751F49-DBB0-4872-A467-DBDFD4950127}" dt="2022-02-14T03:08:48.821" v="25"/>
          <ac:spMkLst>
            <pc:docMk/>
            <pc:sldMk cId="2526593619" sldId="256"/>
            <ac:spMk id="10" creationId="{71B2258F-86CA-4D4D-8270-BC05FCDEBFB3}"/>
          </ac:spMkLst>
        </pc:spChg>
        <pc:spChg chg="add del">
          <ac:chgData name="Rizki Kurniawati" userId="2233652a5c08edd0" providerId="Windows Live" clId="Web-{63751F49-DBB0-4872-A467-DBDFD4950127}" dt="2022-02-14T03:09:56.275" v="28"/>
          <ac:spMkLst>
            <pc:docMk/>
            <pc:sldMk cId="2526593619" sldId="256"/>
            <ac:spMk id="15" creationId="{0DBF1ABE-8590-450D-BB49-BDDCCF3EEA9E}"/>
          </ac:spMkLst>
        </pc:spChg>
        <pc:spChg chg="add del">
          <ac:chgData name="Rizki Kurniawati" userId="2233652a5c08edd0" providerId="Windows Live" clId="Web-{63751F49-DBB0-4872-A467-DBDFD4950127}" dt="2022-02-14T03:09:56.275" v="28"/>
          <ac:spMkLst>
            <pc:docMk/>
            <pc:sldMk cId="2526593619" sldId="256"/>
            <ac:spMk id="17" creationId="{DCD36D47-40B7-494B-B249-3CBA333DE256}"/>
          </ac:spMkLst>
        </pc:spChg>
        <pc:spChg chg="add del">
          <ac:chgData name="Rizki Kurniawati" userId="2233652a5c08edd0" providerId="Windows Live" clId="Web-{63751F49-DBB0-4872-A467-DBDFD4950127}" dt="2022-02-14T03:09:56.275" v="28"/>
          <ac:spMkLst>
            <pc:docMk/>
            <pc:sldMk cId="2526593619" sldId="256"/>
            <ac:spMk id="19" creationId="{03AD0D1C-F8BA-4CD1-BC4D-BE1823F3EBDD}"/>
          </ac:spMkLst>
        </pc:spChg>
        <pc:spChg chg="add del">
          <ac:chgData name="Rizki Kurniawati" userId="2233652a5c08edd0" providerId="Windows Live" clId="Web-{63751F49-DBB0-4872-A467-DBDFD4950127}" dt="2022-02-14T03:09:56.275" v="28"/>
          <ac:spMkLst>
            <pc:docMk/>
            <pc:sldMk cId="2526593619" sldId="256"/>
            <ac:spMk id="21" creationId="{FBA7E51E-7B6A-4A79-8F84-47C845C7A2CC}"/>
          </ac:spMkLst>
        </pc:spChg>
        <pc:picChg chg="add mod ord">
          <ac:chgData name="Rizki Kurniawati" userId="2233652a5c08edd0" providerId="Windows Live" clId="Web-{63751F49-DBB0-4872-A467-DBDFD4950127}" dt="2022-02-14T03:08:48.821" v="25"/>
          <ac:picMkLst>
            <pc:docMk/>
            <pc:sldMk cId="2526593619" sldId="256"/>
            <ac:picMk id="4" creationId="{1C186CDF-72E2-4302-B3D5-FA618EC6FFCF}"/>
          </ac:picMkLst>
        </pc:picChg>
      </pc:sldChg>
      <pc:sldChg chg="addSp delSp modSp new mod setBg modClrScheme setClrOvrMap chgLayout">
        <pc:chgData name="Rizki Kurniawati" userId="2233652a5c08edd0" providerId="Windows Live" clId="Web-{63751F49-DBB0-4872-A467-DBDFD4950127}" dt="2022-02-14T03:20:47.836" v="88" actId="14100"/>
        <pc:sldMkLst>
          <pc:docMk/>
          <pc:sldMk cId="1870625848" sldId="257"/>
        </pc:sldMkLst>
        <pc:spChg chg="add del mod ord">
          <ac:chgData name="Rizki Kurniawati" userId="2233652a5c08edd0" providerId="Windows Live" clId="Web-{63751F49-DBB0-4872-A467-DBDFD4950127}" dt="2022-02-14T03:13:55.812" v="36"/>
          <ac:spMkLst>
            <pc:docMk/>
            <pc:sldMk cId="1870625848" sldId="257"/>
            <ac:spMk id="2" creationId="{2D9AAE51-0F57-41D0-81EA-0EF3DF8950F9}"/>
          </ac:spMkLst>
        </pc:spChg>
        <pc:spChg chg="del mod ord">
          <ac:chgData name="Rizki Kurniawati" userId="2233652a5c08edd0" providerId="Windows Live" clId="Web-{63751F49-DBB0-4872-A467-DBDFD4950127}" dt="2022-02-14T03:11:47.512" v="30"/>
          <ac:spMkLst>
            <pc:docMk/>
            <pc:sldMk cId="1870625848" sldId="257"/>
            <ac:spMk id="3" creationId="{41CBCFE2-19DC-4F5F-9F9C-6C7653E83229}"/>
          </ac:spMkLst>
        </pc:spChg>
        <pc:spChg chg="add mod">
          <ac:chgData name="Rizki Kurniawati" userId="2233652a5c08edd0" providerId="Windows Live" clId="Web-{63751F49-DBB0-4872-A467-DBDFD4950127}" dt="2022-02-14T03:15:05.501" v="40"/>
          <ac:spMkLst>
            <pc:docMk/>
            <pc:sldMk cId="1870625848" sldId="257"/>
            <ac:spMk id="5" creationId="{1912FBE2-DF27-42D5-B46A-4983FFACAA5D}"/>
          </ac:spMkLst>
        </pc:spChg>
        <pc:spChg chg="add mod">
          <ac:chgData name="Rizki Kurniawati" userId="2233652a5c08edd0" providerId="Windows Live" clId="Web-{63751F49-DBB0-4872-A467-DBDFD4950127}" dt="2022-02-14T03:20:47.836" v="88" actId="14100"/>
          <ac:spMkLst>
            <pc:docMk/>
            <pc:sldMk cId="1870625848" sldId="257"/>
            <ac:spMk id="9" creationId="{27B67143-A866-4181-8BF6-0760A71C47EF}"/>
          </ac:spMkLst>
        </pc:spChg>
        <pc:spChg chg="add del">
          <ac:chgData name="Rizki Kurniawati" userId="2233652a5c08edd0" providerId="Windows Live" clId="Web-{63751F49-DBB0-4872-A467-DBDFD4950127}" dt="2022-02-14T03:13:55.796" v="35"/>
          <ac:spMkLst>
            <pc:docMk/>
            <pc:sldMk cId="1870625848" sldId="257"/>
            <ac:spMk id="10" creationId="{42A4FC2C-047E-45A5-965D-8E1E3BF09BC6}"/>
          </ac:spMkLst>
        </pc:spChg>
        <pc:spChg chg="add del">
          <ac:chgData name="Rizki Kurniawati" userId="2233652a5c08edd0" providerId="Windows Live" clId="Web-{63751F49-DBB0-4872-A467-DBDFD4950127}" dt="2022-02-14T03:15:05.501" v="41"/>
          <ac:spMkLst>
            <pc:docMk/>
            <pc:sldMk cId="1870625848" sldId="257"/>
            <ac:spMk id="12" creationId="{9AA72BD9-2C5A-4EDC-931F-5AA08EACA0F3}"/>
          </ac:spMkLst>
        </pc:spChg>
        <pc:spChg chg="add del mod">
          <ac:chgData name="Rizki Kurniawati" userId="2233652a5c08edd0" providerId="Windows Live" clId="Web-{63751F49-DBB0-4872-A467-DBDFD4950127}" dt="2022-02-14T03:16:49.940" v="62"/>
          <ac:spMkLst>
            <pc:docMk/>
            <pc:sldMk cId="1870625848" sldId="257"/>
            <ac:spMk id="13" creationId="{2D9AAE51-0F57-41D0-81EA-0EF3DF8950F9}"/>
          </ac:spMkLst>
        </pc:spChg>
        <pc:spChg chg="add del">
          <ac:chgData name="Rizki Kurniawati" userId="2233652a5c08edd0" providerId="Windows Live" clId="Web-{63751F49-DBB0-4872-A467-DBDFD4950127}" dt="2022-02-14T03:15:05.501" v="41"/>
          <ac:spMkLst>
            <pc:docMk/>
            <pc:sldMk cId="1870625848" sldId="257"/>
            <ac:spMk id="14" creationId="{DD3981AC-7B61-4947-BCF3-F7AA7FA385B9}"/>
          </ac:spMkLst>
        </pc:spChg>
        <pc:spChg chg="add del">
          <ac:chgData name="Rizki Kurniawati" userId="2233652a5c08edd0" providerId="Windows Live" clId="Web-{63751F49-DBB0-4872-A467-DBDFD4950127}" dt="2022-02-14T03:15:05.501" v="41"/>
          <ac:spMkLst>
            <pc:docMk/>
            <pc:sldMk cId="1870625848" sldId="257"/>
            <ac:spMk id="16" creationId="{55D4142C-5077-457F-A6AD-3FECFDB39685}"/>
          </ac:spMkLst>
        </pc:spChg>
        <pc:spChg chg="add del">
          <ac:chgData name="Rizki Kurniawati" userId="2233652a5c08edd0" providerId="Windows Live" clId="Web-{63751F49-DBB0-4872-A467-DBDFD4950127}" dt="2022-02-14T03:15:05.501" v="41"/>
          <ac:spMkLst>
            <pc:docMk/>
            <pc:sldMk cId="1870625848" sldId="257"/>
            <ac:spMk id="18" creationId="{7A5F0580-5EE9-419F-96EE-B6529EF6E7D0}"/>
          </ac:spMkLst>
        </pc:spChg>
        <pc:spChg chg="add del">
          <ac:chgData name="Rizki Kurniawati" userId="2233652a5c08edd0" providerId="Windows Live" clId="Web-{63751F49-DBB0-4872-A467-DBDFD4950127}" dt="2022-02-14T03:14:54.219" v="38"/>
          <ac:spMkLst>
            <pc:docMk/>
            <pc:sldMk cId="1870625848" sldId="257"/>
            <ac:spMk id="23" creationId="{23E547B5-89CF-4EC0-96DE-25771AED0799}"/>
          </ac:spMkLst>
        </pc:spChg>
        <pc:spChg chg="add del">
          <ac:chgData name="Rizki Kurniawati" userId="2233652a5c08edd0" providerId="Windows Live" clId="Web-{63751F49-DBB0-4872-A467-DBDFD4950127}" dt="2022-02-14T03:14:54.219" v="38"/>
          <ac:spMkLst>
            <pc:docMk/>
            <pc:sldMk cId="1870625848" sldId="257"/>
            <ac:spMk id="25" creationId="{3F0B8CEB-8279-4E5E-A0CE-1FC9F71736F2}"/>
          </ac:spMkLst>
        </pc:spChg>
        <pc:spChg chg="add del">
          <ac:chgData name="Rizki Kurniawati" userId="2233652a5c08edd0" providerId="Windows Live" clId="Web-{63751F49-DBB0-4872-A467-DBDFD4950127}" dt="2022-02-14T03:15:05.501" v="40"/>
          <ac:spMkLst>
            <pc:docMk/>
            <pc:sldMk cId="1870625848" sldId="257"/>
            <ac:spMk id="27" creationId="{867D4867-5BA7-4462-B2F6-A23F4A622AA7}"/>
          </ac:spMkLst>
        </pc:spChg>
        <pc:spChg chg="add">
          <ac:chgData name="Rizki Kurniawati" userId="2233652a5c08edd0" providerId="Windows Live" clId="Web-{63751F49-DBB0-4872-A467-DBDFD4950127}" dt="2022-02-14T03:15:05.501" v="41"/>
          <ac:spMkLst>
            <pc:docMk/>
            <pc:sldMk cId="1870625848" sldId="257"/>
            <ac:spMk id="29" creationId="{04812C46-200A-4DEB-A05E-3ED6C68C2387}"/>
          </ac:spMkLst>
        </pc:spChg>
        <pc:spChg chg="add">
          <ac:chgData name="Rizki Kurniawati" userId="2233652a5c08edd0" providerId="Windows Live" clId="Web-{63751F49-DBB0-4872-A467-DBDFD4950127}" dt="2022-02-14T03:15:05.501" v="41"/>
          <ac:spMkLst>
            <pc:docMk/>
            <pc:sldMk cId="1870625848" sldId="257"/>
            <ac:spMk id="30" creationId="{D1EA859B-E555-4109-94F3-6700E046E008}"/>
          </ac:spMkLst>
        </pc:spChg>
        <pc:picChg chg="add mod ord">
          <ac:chgData name="Rizki Kurniawati" userId="2233652a5c08edd0" providerId="Windows Live" clId="Web-{63751F49-DBB0-4872-A467-DBDFD4950127}" dt="2022-02-14T03:15:05.501" v="41"/>
          <ac:picMkLst>
            <pc:docMk/>
            <pc:sldMk cId="1870625848" sldId="257"/>
            <ac:picMk id="4" creationId="{F747CB1D-BC33-4A15-8A32-7E29F4D9E561}"/>
          </ac:picMkLst>
        </pc:picChg>
      </pc:sldChg>
      <pc:sldChg chg="addSp delSp modSp new mod setBg">
        <pc:chgData name="Rizki Kurniawati" userId="2233652a5c08edd0" providerId="Windows Live" clId="Web-{63751F49-DBB0-4872-A467-DBDFD4950127}" dt="2022-02-14T03:18:02.676" v="78" actId="20577"/>
        <pc:sldMkLst>
          <pc:docMk/>
          <pc:sldMk cId="4014793953" sldId="258"/>
        </pc:sldMkLst>
        <pc:spChg chg="mod">
          <ac:chgData name="Rizki Kurniawati" userId="2233652a5c08edd0" providerId="Windows Live" clId="Web-{63751F49-DBB0-4872-A467-DBDFD4950127}" dt="2022-02-14T03:18:02.676" v="78" actId="20577"/>
          <ac:spMkLst>
            <pc:docMk/>
            <pc:sldMk cId="4014793953" sldId="258"/>
            <ac:spMk id="2" creationId="{7561AC60-C664-450C-A84B-B13E668F21B4}"/>
          </ac:spMkLst>
        </pc:spChg>
        <pc:spChg chg="del">
          <ac:chgData name="Rizki Kurniawati" userId="2233652a5c08edd0" providerId="Windows Live" clId="Web-{63751F49-DBB0-4872-A467-DBDFD4950127}" dt="2022-02-14T03:17:52.301" v="73"/>
          <ac:spMkLst>
            <pc:docMk/>
            <pc:sldMk cId="4014793953" sldId="258"/>
            <ac:spMk id="3" creationId="{F9543858-2DAD-4989-8974-23BF8F383237}"/>
          </ac:spMkLst>
        </pc:spChg>
        <pc:spChg chg="add">
          <ac:chgData name="Rizki Kurniawati" userId="2233652a5c08edd0" providerId="Windows Live" clId="Web-{63751F49-DBB0-4872-A467-DBDFD4950127}" dt="2022-02-14T03:17:52.301" v="73"/>
          <ac:spMkLst>
            <pc:docMk/>
            <pc:sldMk cId="4014793953" sldId="258"/>
            <ac:spMk id="8" creationId="{88294908-8B00-4F58-BBBA-20F71A40AA9E}"/>
          </ac:spMkLst>
        </pc:spChg>
        <pc:spChg chg="add">
          <ac:chgData name="Rizki Kurniawati" userId="2233652a5c08edd0" providerId="Windows Live" clId="Web-{63751F49-DBB0-4872-A467-DBDFD4950127}" dt="2022-02-14T03:17:52.301" v="73"/>
          <ac:spMkLst>
            <pc:docMk/>
            <pc:sldMk cId="4014793953" sldId="258"/>
            <ac:spMk id="10" creationId="{4364C879-1404-4203-8E9D-CC5DE0A621A2}"/>
          </ac:spMkLst>
        </pc:spChg>
        <pc:spChg chg="add">
          <ac:chgData name="Rizki Kurniawati" userId="2233652a5c08edd0" providerId="Windows Live" clId="Web-{63751F49-DBB0-4872-A467-DBDFD4950127}" dt="2022-02-14T03:17:52.301" v="73"/>
          <ac:spMkLst>
            <pc:docMk/>
            <pc:sldMk cId="4014793953" sldId="258"/>
            <ac:spMk id="12" creationId="{84617302-4B0D-4351-A6BB-6F0930D943AC}"/>
          </ac:spMkLst>
        </pc:spChg>
        <pc:spChg chg="add">
          <ac:chgData name="Rizki Kurniawati" userId="2233652a5c08edd0" providerId="Windows Live" clId="Web-{63751F49-DBB0-4872-A467-DBDFD4950127}" dt="2022-02-14T03:17:52.301" v="73"/>
          <ac:spMkLst>
            <pc:docMk/>
            <pc:sldMk cId="4014793953" sldId="258"/>
            <ac:spMk id="14" creationId="{DA2C7802-C2E0-4218-8F89-8DD7CCD2CD1C}"/>
          </ac:spMkLst>
        </pc:spChg>
        <pc:spChg chg="add">
          <ac:chgData name="Rizki Kurniawati" userId="2233652a5c08edd0" providerId="Windows Live" clId="Web-{63751F49-DBB0-4872-A467-DBDFD4950127}" dt="2022-02-14T03:17:52.301" v="73"/>
          <ac:spMkLst>
            <pc:docMk/>
            <pc:sldMk cId="4014793953" sldId="258"/>
            <ac:spMk id="16" creationId="{A6D7111A-21E5-4EE9-8A78-10E5530F0116}"/>
          </ac:spMkLst>
        </pc:spChg>
        <pc:spChg chg="add">
          <ac:chgData name="Rizki Kurniawati" userId="2233652a5c08edd0" providerId="Windows Live" clId="Web-{63751F49-DBB0-4872-A467-DBDFD4950127}" dt="2022-02-14T03:17:52.301" v="73"/>
          <ac:spMkLst>
            <pc:docMk/>
            <pc:sldMk cId="4014793953" sldId="258"/>
            <ac:spMk id="18" creationId="{A3969E80-A77B-49FC-9122-D89AFD5EE118}"/>
          </ac:spMkLst>
        </pc:spChg>
        <pc:spChg chg="add">
          <ac:chgData name="Rizki Kurniawati" userId="2233652a5c08edd0" providerId="Windows Live" clId="Web-{63751F49-DBB0-4872-A467-DBDFD4950127}" dt="2022-02-14T03:17:52.301" v="73"/>
          <ac:spMkLst>
            <pc:docMk/>
            <pc:sldMk cId="4014793953" sldId="258"/>
            <ac:spMk id="20" creationId="{1849CA57-76BD-4CF2-80BA-D7A46A01B7B1}"/>
          </ac:spMkLst>
        </pc:spChg>
        <pc:spChg chg="add">
          <ac:chgData name="Rizki Kurniawati" userId="2233652a5c08edd0" providerId="Windows Live" clId="Web-{63751F49-DBB0-4872-A467-DBDFD4950127}" dt="2022-02-14T03:17:52.301" v="73"/>
          <ac:spMkLst>
            <pc:docMk/>
            <pc:sldMk cId="4014793953" sldId="258"/>
            <ac:spMk id="22" creationId="{35E9085E-E730-4768-83D4-6CB7E9897153}"/>
          </ac:spMkLst>
        </pc:spChg>
        <pc:spChg chg="add">
          <ac:chgData name="Rizki Kurniawati" userId="2233652a5c08edd0" providerId="Windows Live" clId="Web-{63751F49-DBB0-4872-A467-DBDFD4950127}" dt="2022-02-14T03:17:52.301" v="73"/>
          <ac:spMkLst>
            <pc:docMk/>
            <pc:sldMk cId="4014793953" sldId="258"/>
            <ac:spMk id="24" creationId="{973272FE-A474-4CAE-8CA2-BCC8B476C3F4}"/>
          </ac:spMkLst>
        </pc:spChg>
        <pc:spChg chg="add">
          <ac:chgData name="Rizki Kurniawati" userId="2233652a5c08edd0" providerId="Windows Live" clId="Web-{63751F49-DBB0-4872-A467-DBDFD4950127}" dt="2022-02-14T03:17:52.301" v="73"/>
          <ac:spMkLst>
            <pc:docMk/>
            <pc:sldMk cId="4014793953" sldId="258"/>
            <ac:spMk id="26" creationId="{E07981EA-05A6-437C-88D7-B377B92B031D}"/>
          </ac:spMkLst>
        </pc:spChg>
        <pc:spChg chg="add">
          <ac:chgData name="Rizki Kurniawati" userId="2233652a5c08edd0" providerId="Windows Live" clId="Web-{63751F49-DBB0-4872-A467-DBDFD4950127}" dt="2022-02-14T03:17:52.301" v="73"/>
          <ac:spMkLst>
            <pc:docMk/>
            <pc:sldMk cId="4014793953" sldId="258"/>
            <ac:spMk id="28" creationId="{15E3C750-986E-4769-B1AE-49289FBEE757}"/>
          </ac:spMkLst>
        </pc:spChg>
      </pc:sldChg>
      <pc:sldChg chg="addSp modSp new mod ord setBg">
        <pc:chgData name="Rizki Kurniawati" userId="2233652a5c08edd0" providerId="Windows Live" clId="Web-{63751F49-DBB0-4872-A467-DBDFD4950127}" dt="2022-02-14T03:20:47.821" v="87"/>
        <pc:sldMkLst>
          <pc:docMk/>
          <pc:sldMk cId="3711781124" sldId="259"/>
        </pc:sldMkLst>
        <pc:spChg chg="mod">
          <ac:chgData name="Rizki Kurniawati" userId="2233652a5c08edd0" providerId="Windows Live" clId="Web-{63751F49-DBB0-4872-A467-DBDFD4950127}" dt="2022-02-14T03:18:17.942" v="80"/>
          <ac:spMkLst>
            <pc:docMk/>
            <pc:sldMk cId="3711781124" sldId="259"/>
            <ac:spMk id="2" creationId="{2E4FDA3F-23E9-49B3-9B8A-38CF34D0E396}"/>
          </ac:spMkLst>
        </pc:spChg>
        <pc:spChg chg="mod">
          <ac:chgData name="Rizki Kurniawati" userId="2233652a5c08edd0" providerId="Windows Live" clId="Web-{63751F49-DBB0-4872-A467-DBDFD4950127}" dt="2022-02-14T03:18:17.942" v="80"/>
          <ac:spMkLst>
            <pc:docMk/>
            <pc:sldMk cId="3711781124" sldId="259"/>
            <ac:spMk id="3" creationId="{85C6356B-F7A6-4E6C-AEAF-603D9FC8B7E3}"/>
          </ac:spMkLst>
        </pc:spChg>
        <pc:spChg chg="add">
          <ac:chgData name="Rizki Kurniawati" userId="2233652a5c08edd0" providerId="Windows Live" clId="Web-{63751F49-DBB0-4872-A467-DBDFD4950127}" dt="2022-02-14T03:18:17.942" v="80"/>
          <ac:spMkLst>
            <pc:docMk/>
            <pc:sldMk cId="3711781124" sldId="259"/>
            <ac:spMk id="8" creationId="{1BB867FF-FC45-48F7-8104-F89BE54909F1}"/>
          </ac:spMkLst>
        </pc:spChg>
        <pc:spChg chg="add">
          <ac:chgData name="Rizki Kurniawati" userId="2233652a5c08edd0" providerId="Windows Live" clId="Web-{63751F49-DBB0-4872-A467-DBDFD4950127}" dt="2022-02-14T03:18:17.942" v="80"/>
          <ac:spMkLst>
            <pc:docMk/>
            <pc:sldMk cId="3711781124" sldId="259"/>
            <ac:spMk id="10" creationId="{8BB56887-D0D5-4F0C-9E19-7247EB83C8B7}"/>
          </ac:spMkLst>
        </pc:spChg>
        <pc:spChg chg="add">
          <ac:chgData name="Rizki Kurniawati" userId="2233652a5c08edd0" providerId="Windows Live" clId="Web-{63751F49-DBB0-4872-A467-DBDFD4950127}" dt="2022-02-14T03:18:17.942" v="80"/>
          <ac:spMkLst>
            <pc:docMk/>
            <pc:sldMk cId="3711781124" sldId="259"/>
            <ac:spMk id="12" creationId="{081E4A58-353D-44AE-B2FC-2A74E2E400F7}"/>
          </ac:spMkLst>
        </pc:spChg>
      </pc:sldChg>
      <pc:sldChg chg="modSp add replId">
        <pc:chgData name="Rizki Kurniawati" userId="2233652a5c08edd0" providerId="Windows Live" clId="Web-{63751F49-DBB0-4872-A467-DBDFD4950127}" dt="2022-02-14T03:22:01.760" v="95" actId="20577"/>
        <pc:sldMkLst>
          <pc:docMk/>
          <pc:sldMk cId="457305794" sldId="260"/>
        </pc:sldMkLst>
        <pc:spChg chg="mod">
          <ac:chgData name="Rizki Kurniawati" userId="2233652a5c08edd0" providerId="Windows Live" clId="Web-{63751F49-DBB0-4872-A467-DBDFD4950127}" dt="2022-02-14T03:22:01.760" v="95" actId="20577"/>
          <ac:spMkLst>
            <pc:docMk/>
            <pc:sldMk cId="457305794" sldId="260"/>
            <ac:spMk id="2" creationId="{7561AC60-C664-450C-A84B-B13E668F21B4}"/>
          </ac:spMkLst>
        </pc:spChg>
      </pc:sldChg>
      <pc:sldChg chg="modSp add replId">
        <pc:chgData name="Rizki Kurniawati" userId="2233652a5c08edd0" providerId="Windows Live" clId="Web-{63751F49-DBB0-4872-A467-DBDFD4950127}" dt="2022-02-14T03:24:30.919" v="149" actId="20577"/>
        <pc:sldMkLst>
          <pc:docMk/>
          <pc:sldMk cId="1363136544" sldId="261"/>
        </pc:sldMkLst>
        <pc:spChg chg="mod">
          <ac:chgData name="Rizki Kurniawati" userId="2233652a5c08edd0" providerId="Windows Live" clId="Web-{63751F49-DBB0-4872-A467-DBDFD4950127}" dt="2022-02-14T03:24:30.919" v="149" actId="20577"/>
          <ac:spMkLst>
            <pc:docMk/>
            <pc:sldMk cId="1363136544" sldId="261"/>
            <ac:spMk id="2" creationId="{7561AC60-C664-450C-A84B-B13E668F21B4}"/>
          </ac:spMkLst>
        </pc:spChg>
      </pc:sldChg>
      <pc:sldChg chg="modSp add replId">
        <pc:chgData name="Rizki Kurniawati" userId="2233652a5c08edd0" providerId="Windows Live" clId="Web-{63751F49-DBB0-4872-A467-DBDFD4950127}" dt="2022-02-14T03:22:36.339" v="109" actId="20577"/>
        <pc:sldMkLst>
          <pc:docMk/>
          <pc:sldMk cId="30697768" sldId="262"/>
        </pc:sldMkLst>
        <pc:spChg chg="mod">
          <ac:chgData name="Rizki Kurniawati" userId="2233652a5c08edd0" providerId="Windows Live" clId="Web-{63751F49-DBB0-4872-A467-DBDFD4950127}" dt="2022-02-14T03:22:36.339" v="109" actId="20577"/>
          <ac:spMkLst>
            <pc:docMk/>
            <pc:sldMk cId="30697768" sldId="262"/>
            <ac:spMk id="2" creationId="{7561AC60-C664-450C-A84B-B13E668F21B4}"/>
          </ac:spMkLst>
        </pc:spChg>
      </pc:sldChg>
      <pc:sldChg chg="modSp add replId">
        <pc:chgData name="Rizki Kurniawati" userId="2233652a5c08edd0" providerId="Windows Live" clId="Web-{63751F49-DBB0-4872-A467-DBDFD4950127}" dt="2022-02-14T03:22:08.682" v="98" actId="20577"/>
        <pc:sldMkLst>
          <pc:docMk/>
          <pc:sldMk cId="2439623415" sldId="263"/>
        </pc:sldMkLst>
        <pc:spChg chg="mod">
          <ac:chgData name="Rizki Kurniawati" userId="2233652a5c08edd0" providerId="Windows Live" clId="Web-{63751F49-DBB0-4872-A467-DBDFD4950127}" dt="2022-02-14T03:22:08.682" v="98" actId="20577"/>
          <ac:spMkLst>
            <pc:docMk/>
            <pc:sldMk cId="2439623415" sldId="263"/>
            <ac:spMk id="2" creationId="{7561AC60-C664-450C-A84B-B13E668F21B4}"/>
          </ac:spMkLst>
        </pc:spChg>
      </pc:sldChg>
      <pc:sldChg chg="modSp add replId">
        <pc:chgData name="Rizki Kurniawati" userId="2233652a5c08edd0" providerId="Windows Live" clId="Web-{63751F49-DBB0-4872-A467-DBDFD4950127}" dt="2022-02-14T03:23:23.277" v="131" actId="20577"/>
        <pc:sldMkLst>
          <pc:docMk/>
          <pc:sldMk cId="1690770762" sldId="264"/>
        </pc:sldMkLst>
        <pc:spChg chg="mod">
          <ac:chgData name="Rizki Kurniawati" userId="2233652a5c08edd0" providerId="Windows Live" clId="Web-{63751F49-DBB0-4872-A467-DBDFD4950127}" dt="2022-02-14T03:23:23.277" v="131" actId="20577"/>
          <ac:spMkLst>
            <pc:docMk/>
            <pc:sldMk cId="1690770762" sldId="264"/>
            <ac:spMk id="2" creationId="{7561AC60-C664-450C-A84B-B13E668F21B4}"/>
          </ac:spMkLst>
        </pc:spChg>
      </pc:sldChg>
      <pc:sldChg chg="modSp add replId">
        <pc:chgData name="Rizki Kurniawati" userId="2233652a5c08edd0" providerId="Windows Live" clId="Web-{63751F49-DBB0-4872-A467-DBDFD4950127}" dt="2022-02-14T03:23:02.386" v="118" actId="20577"/>
        <pc:sldMkLst>
          <pc:docMk/>
          <pc:sldMk cId="1631989086" sldId="265"/>
        </pc:sldMkLst>
        <pc:spChg chg="mod">
          <ac:chgData name="Rizki Kurniawati" userId="2233652a5c08edd0" providerId="Windows Live" clId="Web-{63751F49-DBB0-4872-A467-DBDFD4950127}" dt="2022-02-14T03:23:02.386" v="118" actId="20577"/>
          <ac:spMkLst>
            <pc:docMk/>
            <pc:sldMk cId="1631989086" sldId="265"/>
            <ac:spMk id="2" creationId="{7561AC60-C664-450C-A84B-B13E668F21B4}"/>
          </ac:spMkLst>
        </pc:spChg>
      </pc:sldChg>
      <pc:sldMasterChg chg="del delSldLayout">
        <pc:chgData name="Rizki Kurniawati" userId="2233652a5c08edd0" providerId="Windows Live" clId="Web-{63751F49-DBB0-4872-A467-DBDFD4950127}" dt="2022-02-14T03:00:03.731" v="0"/>
        <pc:sldMasterMkLst>
          <pc:docMk/>
          <pc:sldMasterMk cId="0" sldId="2147483648"/>
        </pc:sldMasterMkLst>
        <pc:sldLayoutChg chg="del">
          <pc:chgData name="Rizki Kurniawati" userId="2233652a5c08edd0" providerId="Windows Live" clId="Web-{63751F49-DBB0-4872-A467-DBDFD4950127}" dt="2022-02-14T03:00:03.731" v="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Rizki Kurniawati" userId="2233652a5c08edd0" providerId="Windows Live" clId="Web-{63751F49-DBB0-4872-A467-DBDFD4950127}" dt="2022-02-14T03:00:03.731" v="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Rizki Kurniawati" userId="2233652a5c08edd0" providerId="Windows Live" clId="Web-{63751F49-DBB0-4872-A467-DBDFD4950127}" dt="2022-02-14T03:00:03.731" v="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Rizki Kurniawati" userId="2233652a5c08edd0" providerId="Windows Live" clId="Web-{63751F49-DBB0-4872-A467-DBDFD4950127}" dt="2022-02-14T03:00:03.731" v="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Rizki Kurniawati" userId="2233652a5c08edd0" providerId="Windows Live" clId="Web-{63751F49-DBB0-4872-A467-DBDFD4950127}" dt="2022-02-14T03:00:03.731" v="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Rizki Kurniawati" userId="2233652a5c08edd0" providerId="Windows Live" clId="Web-{63751F49-DBB0-4872-A467-DBDFD4950127}" dt="2022-02-14T03:00:03.731" v="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Rizki Kurniawati" userId="2233652a5c08edd0" providerId="Windows Live" clId="Web-{63751F49-DBB0-4872-A467-DBDFD4950127}" dt="2022-02-14T03:00:03.731" v="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Rizki Kurniawati" userId="2233652a5c08edd0" providerId="Windows Live" clId="Web-{63751F49-DBB0-4872-A467-DBDFD4950127}" dt="2022-02-14T03:00:03.731" v="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Rizki Kurniawati" userId="2233652a5c08edd0" providerId="Windows Live" clId="Web-{63751F49-DBB0-4872-A467-DBDFD4950127}" dt="2022-02-14T03:00:03.731" v="0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Rizki Kurniawati" userId="2233652a5c08edd0" providerId="Windows Live" clId="Web-{63751F49-DBB0-4872-A467-DBDFD4950127}" dt="2022-02-14T03:00:03.731" v="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Rizki Kurniawati" userId="2233652a5c08edd0" providerId="Windows Live" clId="Web-{63751F49-DBB0-4872-A467-DBDFD4950127}" dt="2022-02-14T03:00:03.731" v="0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Rizki Kurniawati" userId="2233652a5c08edd0" providerId="Windows Live" clId="Web-{63751F49-DBB0-4872-A467-DBDFD4950127}" dt="2022-02-14T03:00:03.731" v="0"/>
          <pc:sldLayoutMkLst>
            <pc:docMk/>
            <pc:sldMasterMk cId="0" sldId="2147483648"/>
            <pc:sldLayoutMk cId="0" sldId="2147483660"/>
          </pc:sldLayoutMkLst>
        </pc:sldLayoutChg>
        <pc:sldLayoutChg chg="del">
          <pc:chgData name="Rizki Kurniawati" userId="2233652a5c08edd0" providerId="Windows Live" clId="Web-{63751F49-DBB0-4872-A467-DBDFD4950127}" dt="2022-02-14T03:00:03.731" v="0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Rizki Kurniawati" userId="2233652a5c08edd0" providerId="Windows Live" clId="Web-{63751F49-DBB0-4872-A467-DBDFD4950127}" dt="2022-02-14T03:00:03.731" v="0"/>
          <pc:sldLayoutMkLst>
            <pc:docMk/>
            <pc:sldMasterMk cId="0" sldId="2147483648"/>
            <pc:sldLayoutMk cId="0" sldId="2147483664"/>
          </pc:sldLayoutMkLst>
        </pc:sldLayoutChg>
        <pc:sldLayoutChg chg="del">
          <pc:chgData name="Rizki Kurniawati" userId="2233652a5c08edd0" providerId="Windows Live" clId="Web-{63751F49-DBB0-4872-A467-DBDFD4950127}" dt="2022-02-14T03:00:03.731" v="0"/>
          <pc:sldLayoutMkLst>
            <pc:docMk/>
            <pc:sldMasterMk cId="0" sldId="2147483648"/>
            <pc:sldLayoutMk cId="0" sldId="2147483665"/>
          </pc:sldLayoutMkLst>
        </pc:sldLayoutChg>
        <pc:sldLayoutChg chg="del">
          <pc:chgData name="Rizki Kurniawati" userId="2233652a5c08edd0" providerId="Windows Live" clId="Web-{63751F49-DBB0-4872-A467-DBDFD4950127}" dt="2022-02-14T03:00:03.731" v="0"/>
          <pc:sldLayoutMkLst>
            <pc:docMk/>
            <pc:sldMasterMk cId="0" sldId="2147483648"/>
            <pc:sldLayoutMk cId="0" sldId="2147483667"/>
          </pc:sldLayoutMkLst>
        </pc:sldLayoutChg>
        <pc:sldLayoutChg chg="del">
          <pc:chgData name="Rizki Kurniawati" userId="2233652a5c08edd0" providerId="Windows Live" clId="Web-{63751F49-DBB0-4872-A467-DBDFD4950127}" dt="2022-02-14T03:00:03.731" v="0"/>
          <pc:sldLayoutMkLst>
            <pc:docMk/>
            <pc:sldMasterMk cId="0" sldId="2147483648"/>
            <pc:sldLayoutMk cId="0" sldId="2147483668"/>
          </pc:sldLayoutMkLst>
        </pc:sldLayoutChg>
      </pc:sldMasterChg>
      <pc:sldMasterChg chg="add del addSldLayout delSldLayout modSldLayout">
        <pc:chgData name="Rizki Kurniawati" userId="2233652a5c08edd0" providerId="Windows Live" clId="Web-{63751F49-DBB0-4872-A467-DBDFD4950127}" dt="2022-02-14T03:00:46.889" v="1"/>
        <pc:sldMasterMkLst>
          <pc:docMk/>
          <pc:sldMasterMk cId="3362145341" sldId="2147483669"/>
        </pc:sldMasterMkLst>
        <pc:sldLayoutChg chg="add del mod replId">
          <pc:chgData name="Rizki Kurniawati" userId="2233652a5c08edd0" providerId="Windows Live" clId="Web-{63751F49-DBB0-4872-A467-DBDFD4950127}" dt="2022-02-14T03:00:46.889" v="1"/>
          <pc:sldLayoutMkLst>
            <pc:docMk/>
            <pc:sldMasterMk cId="3362145341" sldId="2147483669"/>
            <pc:sldLayoutMk cId="2147315171" sldId="2147483670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0:46.889" v="1"/>
          <pc:sldLayoutMkLst>
            <pc:docMk/>
            <pc:sldMasterMk cId="3362145341" sldId="2147483669"/>
            <pc:sldLayoutMk cId="3258123056" sldId="2147483671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0:46.889" v="1"/>
          <pc:sldLayoutMkLst>
            <pc:docMk/>
            <pc:sldMasterMk cId="3362145341" sldId="2147483669"/>
            <pc:sldLayoutMk cId="1938249649" sldId="2147483672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0:46.889" v="1"/>
          <pc:sldLayoutMkLst>
            <pc:docMk/>
            <pc:sldMasterMk cId="3362145341" sldId="2147483669"/>
            <pc:sldLayoutMk cId="3868934297" sldId="2147483673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0:46.889" v="1"/>
          <pc:sldLayoutMkLst>
            <pc:docMk/>
            <pc:sldMasterMk cId="3362145341" sldId="2147483669"/>
            <pc:sldLayoutMk cId="1619391249" sldId="2147483674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0:46.889" v="1"/>
          <pc:sldLayoutMkLst>
            <pc:docMk/>
            <pc:sldMasterMk cId="3362145341" sldId="2147483669"/>
            <pc:sldLayoutMk cId="2874806807" sldId="2147483675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0:46.889" v="1"/>
          <pc:sldLayoutMkLst>
            <pc:docMk/>
            <pc:sldMasterMk cId="3362145341" sldId="2147483669"/>
            <pc:sldLayoutMk cId="2167845595" sldId="2147483676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0:46.889" v="1"/>
          <pc:sldLayoutMkLst>
            <pc:docMk/>
            <pc:sldMasterMk cId="3362145341" sldId="2147483669"/>
            <pc:sldLayoutMk cId="4107539784" sldId="2147483677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0:46.889" v="1"/>
          <pc:sldLayoutMkLst>
            <pc:docMk/>
            <pc:sldMasterMk cId="3362145341" sldId="2147483669"/>
            <pc:sldLayoutMk cId="3474049662" sldId="2147483678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0:46.889" v="1"/>
          <pc:sldLayoutMkLst>
            <pc:docMk/>
            <pc:sldMasterMk cId="3362145341" sldId="2147483669"/>
            <pc:sldLayoutMk cId="4027597328" sldId="2147483679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0:46.889" v="1"/>
          <pc:sldLayoutMkLst>
            <pc:docMk/>
            <pc:sldMasterMk cId="3362145341" sldId="2147483669"/>
            <pc:sldLayoutMk cId="649760201" sldId="2147483680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0:46.889" v="1"/>
          <pc:sldLayoutMkLst>
            <pc:docMk/>
            <pc:sldMasterMk cId="3362145341" sldId="2147483669"/>
            <pc:sldLayoutMk cId="1507914702" sldId="2147483681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0:46.889" v="1"/>
          <pc:sldLayoutMkLst>
            <pc:docMk/>
            <pc:sldMasterMk cId="3362145341" sldId="2147483669"/>
            <pc:sldLayoutMk cId="1439643636" sldId="2147483682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0:46.889" v="1"/>
          <pc:sldLayoutMkLst>
            <pc:docMk/>
            <pc:sldMasterMk cId="3362145341" sldId="2147483669"/>
            <pc:sldLayoutMk cId="1065343430" sldId="2147483683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0:46.889" v="1"/>
          <pc:sldLayoutMkLst>
            <pc:docMk/>
            <pc:sldMasterMk cId="3362145341" sldId="2147483669"/>
            <pc:sldLayoutMk cId="2133098506" sldId="2147483684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0:46.889" v="1"/>
          <pc:sldLayoutMkLst>
            <pc:docMk/>
            <pc:sldMasterMk cId="3362145341" sldId="2147483669"/>
            <pc:sldLayoutMk cId="2647356331" sldId="2147483685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0:46.889" v="1"/>
          <pc:sldLayoutMkLst>
            <pc:docMk/>
            <pc:sldMasterMk cId="3362145341" sldId="2147483669"/>
            <pc:sldLayoutMk cId="3811735517" sldId="2147483686"/>
          </pc:sldLayoutMkLst>
        </pc:sldLayoutChg>
      </pc:sldMasterChg>
      <pc:sldMasterChg chg="add del addSldLayout delSldLayout modSldLayout">
        <pc:chgData name="Rizki Kurniawati" userId="2233652a5c08edd0" providerId="Windows Live" clId="Web-{63751F49-DBB0-4872-A467-DBDFD4950127}" dt="2022-02-14T03:02:16.812" v="2"/>
        <pc:sldMasterMkLst>
          <pc:docMk/>
          <pc:sldMasterMk cId="1802029825" sldId="2147483687"/>
        </pc:sldMasterMkLst>
        <pc:sldLayoutChg chg="add del mod replId">
          <pc:chgData name="Rizki Kurniawati" userId="2233652a5c08edd0" providerId="Windows Live" clId="Web-{63751F49-DBB0-4872-A467-DBDFD4950127}" dt="2022-02-14T03:02:16.812" v="2"/>
          <pc:sldLayoutMkLst>
            <pc:docMk/>
            <pc:sldMasterMk cId="1802029825" sldId="2147483687"/>
            <pc:sldLayoutMk cId="1559214115" sldId="2147483688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2:16.812" v="2"/>
          <pc:sldLayoutMkLst>
            <pc:docMk/>
            <pc:sldMasterMk cId="1802029825" sldId="2147483687"/>
            <pc:sldLayoutMk cId="572008214" sldId="2147483689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2:16.812" v="2"/>
          <pc:sldLayoutMkLst>
            <pc:docMk/>
            <pc:sldMasterMk cId="1802029825" sldId="2147483687"/>
            <pc:sldLayoutMk cId="2749347726" sldId="2147483690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2:16.812" v="2"/>
          <pc:sldLayoutMkLst>
            <pc:docMk/>
            <pc:sldMasterMk cId="1802029825" sldId="2147483687"/>
            <pc:sldLayoutMk cId="1515053622" sldId="2147483691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2:16.812" v="2"/>
          <pc:sldLayoutMkLst>
            <pc:docMk/>
            <pc:sldMasterMk cId="1802029825" sldId="2147483687"/>
            <pc:sldLayoutMk cId="1745827713" sldId="2147483692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2:16.812" v="2"/>
          <pc:sldLayoutMkLst>
            <pc:docMk/>
            <pc:sldMasterMk cId="1802029825" sldId="2147483687"/>
            <pc:sldLayoutMk cId="185272364" sldId="2147483693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2:16.812" v="2"/>
          <pc:sldLayoutMkLst>
            <pc:docMk/>
            <pc:sldMasterMk cId="1802029825" sldId="2147483687"/>
            <pc:sldLayoutMk cId="1497961357" sldId="2147483694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2:16.812" v="2"/>
          <pc:sldLayoutMkLst>
            <pc:docMk/>
            <pc:sldMasterMk cId="1802029825" sldId="2147483687"/>
            <pc:sldLayoutMk cId="1148503283" sldId="2147483695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2:16.812" v="2"/>
          <pc:sldLayoutMkLst>
            <pc:docMk/>
            <pc:sldMasterMk cId="1802029825" sldId="2147483687"/>
            <pc:sldLayoutMk cId="1304988789" sldId="2147483696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2:16.812" v="2"/>
          <pc:sldLayoutMkLst>
            <pc:docMk/>
            <pc:sldMasterMk cId="1802029825" sldId="2147483687"/>
            <pc:sldLayoutMk cId="239003871" sldId="2147483697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2:16.812" v="2"/>
          <pc:sldLayoutMkLst>
            <pc:docMk/>
            <pc:sldMasterMk cId="1802029825" sldId="2147483687"/>
            <pc:sldLayoutMk cId="1905037228" sldId="2147483698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2:16.812" v="2"/>
          <pc:sldLayoutMkLst>
            <pc:docMk/>
            <pc:sldMasterMk cId="1802029825" sldId="2147483687"/>
            <pc:sldLayoutMk cId="1231882487" sldId="2147483699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2:16.812" v="2"/>
          <pc:sldLayoutMkLst>
            <pc:docMk/>
            <pc:sldMasterMk cId="1802029825" sldId="2147483687"/>
            <pc:sldLayoutMk cId="548976759" sldId="2147483700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2:16.812" v="2"/>
          <pc:sldLayoutMkLst>
            <pc:docMk/>
            <pc:sldMasterMk cId="1802029825" sldId="2147483687"/>
            <pc:sldLayoutMk cId="1413927777" sldId="2147483701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2:16.812" v="2"/>
          <pc:sldLayoutMkLst>
            <pc:docMk/>
            <pc:sldMasterMk cId="1802029825" sldId="2147483687"/>
            <pc:sldLayoutMk cId="2647625305" sldId="2147483702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2:16.812" v="2"/>
          <pc:sldLayoutMkLst>
            <pc:docMk/>
            <pc:sldMasterMk cId="1802029825" sldId="2147483687"/>
            <pc:sldLayoutMk cId="3782021891" sldId="2147483703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2:16.812" v="2"/>
          <pc:sldLayoutMkLst>
            <pc:docMk/>
            <pc:sldMasterMk cId="1802029825" sldId="2147483687"/>
            <pc:sldLayoutMk cId="175970021" sldId="2147483704"/>
          </pc:sldLayoutMkLst>
        </pc:sldLayoutChg>
      </pc:sldMasterChg>
      <pc:sldMasterChg chg="add del addSldLayout delSldLayout modSldLayout">
        <pc:chgData name="Rizki Kurniawati" userId="2233652a5c08edd0" providerId="Windows Live" clId="Web-{63751F49-DBB0-4872-A467-DBDFD4950127}" dt="2022-02-14T03:05:09.347" v="3"/>
        <pc:sldMasterMkLst>
          <pc:docMk/>
          <pc:sldMasterMk cId="2528896483" sldId="2147483705"/>
        </pc:sldMasterMkLst>
        <pc:sldLayoutChg chg="add del mod replId">
          <pc:chgData name="Rizki Kurniawati" userId="2233652a5c08edd0" providerId="Windows Live" clId="Web-{63751F49-DBB0-4872-A467-DBDFD4950127}" dt="2022-02-14T03:05:09.347" v="3"/>
          <pc:sldLayoutMkLst>
            <pc:docMk/>
            <pc:sldMasterMk cId="2528896483" sldId="2147483705"/>
            <pc:sldLayoutMk cId="119166956" sldId="2147483706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5:09.347" v="3"/>
          <pc:sldLayoutMkLst>
            <pc:docMk/>
            <pc:sldMasterMk cId="2528896483" sldId="2147483705"/>
            <pc:sldLayoutMk cId="2042176968" sldId="2147483707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5:09.347" v="3"/>
          <pc:sldLayoutMkLst>
            <pc:docMk/>
            <pc:sldMasterMk cId="2528896483" sldId="2147483705"/>
            <pc:sldLayoutMk cId="4256719206" sldId="2147483708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5:09.347" v="3"/>
          <pc:sldLayoutMkLst>
            <pc:docMk/>
            <pc:sldMasterMk cId="2528896483" sldId="2147483705"/>
            <pc:sldLayoutMk cId="1963528147" sldId="2147483709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5:09.347" v="3"/>
          <pc:sldLayoutMkLst>
            <pc:docMk/>
            <pc:sldMasterMk cId="2528896483" sldId="2147483705"/>
            <pc:sldLayoutMk cId="2463620594" sldId="2147483710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5:09.347" v="3"/>
          <pc:sldLayoutMkLst>
            <pc:docMk/>
            <pc:sldMasterMk cId="2528896483" sldId="2147483705"/>
            <pc:sldLayoutMk cId="920498554" sldId="2147483711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5:09.347" v="3"/>
          <pc:sldLayoutMkLst>
            <pc:docMk/>
            <pc:sldMasterMk cId="2528896483" sldId="2147483705"/>
            <pc:sldLayoutMk cId="2305377975" sldId="2147483712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5:09.347" v="3"/>
          <pc:sldLayoutMkLst>
            <pc:docMk/>
            <pc:sldMasterMk cId="2528896483" sldId="2147483705"/>
            <pc:sldLayoutMk cId="3556964791" sldId="2147483713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5:09.347" v="3"/>
          <pc:sldLayoutMkLst>
            <pc:docMk/>
            <pc:sldMasterMk cId="2528896483" sldId="2147483705"/>
            <pc:sldLayoutMk cId="2783758953" sldId="2147483714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5:09.347" v="3"/>
          <pc:sldLayoutMkLst>
            <pc:docMk/>
            <pc:sldMasterMk cId="2528896483" sldId="2147483705"/>
            <pc:sldLayoutMk cId="2406763016" sldId="2147483715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5:09.347" v="3"/>
          <pc:sldLayoutMkLst>
            <pc:docMk/>
            <pc:sldMasterMk cId="2528896483" sldId="2147483705"/>
            <pc:sldLayoutMk cId="541729597" sldId="2147483716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5:09.347" v="3"/>
          <pc:sldLayoutMkLst>
            <pc:docMk/>
            <pc:sldMasterMk cId="2528896483" sldId="2147483705"/>
            <pc:sldLayoutMk cId="2178828101" sldId="2147483717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5:09.347" v="3"/>
          <pc:sldLayoutMkLst>
            <pc:docMk/>
            <pc:sldMasterMk cId="2528896483" sldId="2147483705"/>
            <pc:sldLayoutMk cId="370105524" sldId="2147483718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5:09.347" v="3"/>
          <pc:sldLayoutMkLst>
            <pc:docMk/>
            <pc:sldMasterMk cId="2528896483" sldId="2147483705"/>
            <pc:sldLayoutMk cId="552905597" sldId="2147483719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5:09.347" v="3"/>
          <pc:sldLayoutMkLst>
            <pc:docMk/>
            <pc:sldMasterMk cId="2528896483" sldId="2147483705"/>
            <pc:sldLayoutMk cId="801461511" sldId="2147483720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5:09.347" v="3"/>
          <pc:sldLayoutMkLst>
            <pc:docMk/>
            <pc:sldMasterMk cId="2528896483" sldId="2147483705"/>
            <pc:sldLayoutMk cId="479793733" sldId="2147483721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5:09.347" v="3"/>
          <pc:sldLayoutMkLst>
            <pc:docMk/>
            <pc:sldMasterMk cId="2528896483" sldId="2147483705"/>
            <pc:sldLayoutMk cId="3400709693" sldId="2147483722"/>
          </pc:sldLayoutMkLst>
        </pc:sldLayoutChg>
      </pc:sldMasterChg>
      <pc:sldMasterChg chg="add del addSldLayout delSldLayout modSldLayout">
        <pc:chgData name="Rizki Kurniawati" userId="2233652a5c08edd0" providerId="Windows Live" clId="Web-{63751F49-DBB0-4872-A467-DBDFD4950127}" dt="2022-02-14T03:08:48.821" v="25"/>
        <pc:sldMasterMkLst>
          <pc:docMk/>
          <pc:sldMasterMk cId="3616346052" sldId="2147483723"/>
        </pc:sldMasterMkLst>
        <pc:sldLayoutChg chg="add del mod replId">
          <pc:chgData name="Rizki Kurniawati" userId="2233652a5c08edd0" providerId="Windows Live" clId="Web-{63751F49-DBB0-4872-A467-DBDFD4950127}" dt="2022-02-14T03:08:48.821" v="25"/>
          <pc:sldLayoutMkLst>
            <pc:docMk/>
            <pc:sldMasterMk cId="3616346052" sldId="2147483723"/>
            <pc:sldLayoutMk cId="2391828405" sldId="2147483724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8:48.821" v="25"/>
          <pc:sldLayoutMkLst>
            <pc:docMk/>
            <pc:sldMasterMk cId="3616346052" sldId="2147483723"/>
            <pc:sldLayoutMk cId="147187193" sldId="2147483725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8:48.821" v="25"/>
          <pc:sldLayoutMkLst>
            <pc:docMk/>
            <pc:sldMasterMk cId="3616346052" sldId="2147483723"/>
            <pc:sldLayoutMk cId="4173704468" sldId="2147483726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8:48.821" v="25"/>
          <pc:sldLayoutMkLst>
            <pc:docMk/>
            <pc:sldMasterMk cId="3616346052" sldId="2147483723"/>
            <pc:sldLayoutMk cId="1946161795" sldId="2147483727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8:48.821" v="25"/>
          <pc:sldLayoutMkLst>
            <pc:docMk/>
            <pc:sldMasterMk cId="3616346052" sldId="2147483723"/>
            <pc:sldLayoutMk cId="146319131" sldId="2147483728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8:48.821" v="25"/>
          <pc:sldLayoutMkLst>
            <pc:docMk/>
            <pc:sldMasterMk cId="3616346052" sldId="2147483723"/>
            <pc:sldLayoutMk cId="1232190373" sldId="2147483729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8:48.821" v="25"/>
          <pc:sldLayoutMkLst>
            <pc:docMk/>
            <pc:sldMasterMk cId="3616346052" sldId="2147483723"/>
            <pc:sldLayoutMk cId="1959217771" sldId="2147483730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8:48.821" v="25"/>
          <pc:sldLayoutMkLst>
            <pc:docMk/>
            <pc:sldMasterMk cId="3616346052" sldId="2147483723"/>
            <pc:sldLayoutMk cId="2484272061" sldId="2147483731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8:48.821" v="25"/>
          <pc:sldLayoutMkLst>
            <pc:docMk/>
            <pc:sldMasterMk cId="3616346052" sldId="2147483723"/>
            <pc:sldLayoutMk cId="3422622108" sldId="2147483732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8:48.821" v="25"/>
          <pc:sldLayoutMkLst>
            <pc:docMk/>
            <pc:sldMasterMk cId="3616346052" sldId="2147483723"/>
            <pc:sldLayoutMk cId="864718368" sldId="2147483733"/>
          </pc:sldLayoutMkLst>
        </pc:sldLayoutChg>
        <pc:sldLayoutChg chg="add del mod replId">
          <pc:chgData name="Rizki Kurniawati" userId="2233652a5c08edd0" providerId="Windows Live" clId="Web-{63751F49-DBB0-4872-A467-DBDFD4950127}" dt="2022-02-14T03:08:48.821" v="25"/>
          <pc:sldLayoutMkLst>
            <pc:docMk/>
            <pc:sldMasterMk cId="3616346052" sldId="2147483723"/>
            <pc:sldLayoutMk cId="490027096" sldId="2147483734"/>
          </pc:sldLayoutMkLst>
        </pc:sldLayoutChg>
      </pc:sldMasterChg>
      <pc:sldMasterChg chg="add del addSldLayout delSldLayout">
        <pc:chgData name="Rizki Kurniawati" userId="2233652a5c08edd0" providerId="Windows Live" clId="Web-{63751F49-DBB0-4872-A467-DBDFD4950127}" dt="2022-02-14T03:09:56.275" v="28"/>
        <pc:sldMasterMkLst>
          <pc:docMk/>
          <pc:sldMasterMk cId="4131443465" sldId="2147483813"/>
        </pc:sldMasterMkLst>
        <pc:sldLayoutChg chg="add del">
          <pc:chgData name="Rizki Kurniawati" userId="2233652a5c08edd0" providerId="Windows Live" clId="Web-{63751F49-DBB0-4872-A467-DBDFD4950127}" dt="2022-02-14T03:09:56.275" v="28"/>
          <pc:sldLayoutMkLst>
            <pc:docMk/>
            <pc:sldMasterMk cId="4131443465" sldId="2147483813"/>
            <pc:sldLayoutMk cId="2774782495" sldId="2147483802"/>
          </pc:sldLayoutMkLst>
        </pc:sldLayoutChg>
        <pc:sldLayoutChg chg="add del">
          <pc:chgData name="Rizki Kurniawati" userId="2233652a5c08edd0" providerId="Windows Live" clId="Web-{63751F49-DBB0-4872-A467-DBDFD4950127}" dt="2022-02-14T03:09:56.275" v="28"/>
          <pc:sldLayoutMkLst>
            <pc:docMk/>
            <pc:sldMasterMk cId="4131443465" sldId="2147483813"/>
            <pc:sldLayoutMk cId="1949086090" sldId="2147483803"/>
          </pc:sldLayoutMkLst>
        </pc:sldLayoutChg>
        <pc:sldLayoutChg chg="add del">
          <pc:chgData name="Rizki Kurniawati" userId="2233652a5c08edd0" providerId="Windows Live" clId="Web-{63751F49-DBB0-4872-A467-DBDFD4950127}" dt="2022-02-14T03:09:56.275" v="28"/>
          <pc:sldLayoutMkLst>
            <pc:docMk/>
            <pc:sldMasterMk cId="4131443465" sldId="2147483813"/>
            <pc:sldLayoutMk cId="4169882861" sldId="2147483804"/>
          </pc:sldLayoutMkLst>
        </pc:sldLayoutChg>
        <pc:sldLayoutChg chg="add del">
          <pc:chgData name="Rizki Kurniawati" userId="2233652a5c08edd0" providerId="Windows Live" clId="Web-{63751F49-DBB0-4872-A467-DBDFD4950127}" dt="2022-02-14T03:09:56.275" v="28"/>
          <pc:sldLayoutMkLst>
            <pc:docMk/>
            <pc:sldMasterMk cId="4131443465" sldId="2147483813"/>
            <pc:sldLayoutMk cId="1993543295" sldId="2147483805"/>
          </pc:sldLayoutMkLst>
        </pc:sldLayoutChg>
        <pc:sldLayoutChg chg="add del">
          <pc:chgData name="Rizki Kurniawati" userId="2233652a5c08edd0" providerId="Windows Live" clId="Web-{63751F49-DBB0-4872-A467-DBDFD4950127}" dt="2022-02-14T03:09:56.275" v="28"/>
          <pc:sldLayoutMkLst>
            <pc:docMk/>
            <pc:sldMasterMk cId="4131443465" sldId="2147483813"/>
            <pc:sldLayoutMk cId="4077987524" sldId="2147483806"/>
          </pc:sldLayoutMkLst>
        </pc:sldLayoutChg>
        <pc:sldLayoutChg chg="add del">
          <pc:chgData name="Rizki Kurniawati" userId="2233652a5c08edd0" providerId="Windows Live" clId="Web-{63751F49-DBB0-4872-A467-DBDFD4950127}" dt="2022-02-14T03:09:56.275" v="28"/>
          <pc:sldLayoutMkLst>
            <pc:docMk/>
            <pc:sldMasterMk cId="4131443465" sldId="2147483813"/>
            <pc:sldLayoutMk cId="3499007386" sldId="2147483807"/>
          </pc:sldLayoutMkLst>
        </pc:sldLayoutChg>
        <pc:sldLayoutChg chg="add del">
          <pc:chgData name="Rizki Kurniawati" userId="2233652a5c08edd0" providerId="Windows Live" clId="Web-{63751F49-DBB0-4872-A467-DBDFD4950127}" dt="2022-02-14T03:09:56.275" v="28"/>
          <pc:sldLayoutMkLst>
            <pc:docMk/>
            <pc:sldMasterMk cId="4131443465" sldId="2147483813"/>
            <pc:sldLayoutMk cId="485835731" sldId="2147483808"/>
          </pc:sldLayoutMkLst>
        </pc:sldLayoutChg>
        <pc:sldLayoutChg chg="add del">
          <pc:chgData name="Rizki Kurniawati" userId="2233652a5c08edd0" providerId="Windows Live" clId="Web-{63751F49-DBB0-4872-A467-DBDFD4950127}" dt="2022-02-14T03:09:56.275" v="28"/>
          <pc:sldLayoutMkLst>
            <pc:docMk/>
            <pc:sldMasterMk cId="4131443465" sldId="2147483813"/>
            <pc:sldLayoutMk cId="4006273799" sldId="2147483809"/>
          </pc:sldLayoutMkLst>
        </pc:sldLayoutChg>
        <pc:sldLayoutChg chg="add del">
          <pc:chgData name="Rizki Kurniawati" userId="2233652a5c08edd0" providerId="Windows Live" clId="Web-{63751F49-DBB0-4872-A467-DBDFD4950127}" dt="2022-02-14T03:09:56.275" v="28"/>
          <pc:sldLayoutMkLst>
            <pc:docMk/>
            <pc:sldMasterMk cId="4131443465" sldId="2147483813"/>
            <pc:sldLayoutMk cId="104565122" sldId="2147483810"/>
          </pc:sldLayoutMkLst>
        </pc:sldLayoutChg>
        <pc:sldLayoutChg chg="add del">
          <pc:chgData name="Rizki Kurniawati" userId="2233652a5c08edd0" providerId="Windows Live" clId="Web-{63751F49-DBB0-4872-A467-DBDFD4950127}" dt="2022-02-14T03:09:56.275" v="28"/>
          <pc:sldLayoutMkLst>
            <pc:docMk/>
            <pc:sldMasterMk cId="4131443465" sldId="2147483813"/>
            <pc:sldLayoutMk cId="1743728717" sldId="2147483811"/>
          </pc:sldLayoutMkLst>
        </pc:sldLayoutChg>
        <pc:sldLayoutChg chg="add del">
          <pc:chgData name="Rizki Kurniawati" userId="2233652a5c08edd0" providerId="Windows Live" clId="Web-{63751F49-DBB0-4872-A467-DBDFD4950127}" dt="2022-02-14T03:09:56.275" v="28"/>
          <pc:sldLayoutMkLst>
            <pc:docMk/>
            <pc:sldMasterMk cId="4131443465" sldId="2147483813"/>
            <pc:sldLayoutMk cId="2927630954" sldId="2147483812"/>
          </pc:sldLayoutMkLst>
        </pc:sldLayoutChg>
      </pc:sldMasterChg>
      <pc:sldMasterChg chg="add del addSldLayout delSldLayout modSldLayout">
        <pc:chgData name="Rizki Kurniawati" userId="2233652a5c08edd0" providerId="Windows Live" clId="Web-{63751F49-DBB0-4872-A467-DBDFD4950127}" dt="2022-02-14T03:10:02.494" v="29"/>
        <pc:sldMasterMkLst>
          <pc:docMk/>
          <pc:sldMasterMk cId="1200115378" sldId="2147483814"/>
        </pc:sldMasterMkLst>
        <pc:sldLayoutChg chg="add del mod replId">
          <pc:chgData name="Rizki Kurniawati" userId="2233652a5c08edd0" providerId="Windows Live" clId="Web-{63751F49-DBB0-4872-A467-DBDFD4950127}" dt="2022-02-14T03:10:02.494" v="29"/>
          <pc:sldLayoutMkLst>
            <pc:docMk/>
            <pc:sldMasterMk cId="1200115378" sldId="2147483814"/>
            <pc:sldLayoutMk cId="3762521281" sldId="2147483815"/>
          </pc:sldLayoutMkLst>
        </pc:sldLayoutChg>
        <pc:sldLayoutChg chg="add del mod replId">
          <pc:chgData name="Rizki Kurniawati" userId="2233652a5c08edd0" providerId="Windows Live" clId="Web-{63751F49-DBB0-4872-A467-DBDFD4950127}" dt="2022-02-14T03:10:02.494" v="29"/>
          <pc:sldLayoutMkLst>
            <pc:docMk/>
            <pc:sldMasterMk cId="1200115378" sldId="2147483814"/>
            <pc:sldLayoutMk cId="3902691551" sldId="2147483816"/>
          </pc:sldLayoutMkLst>
        </pc:sldLayoutChg>
        <pc:sldLayoutChg chg="add del mod replId">
          <pc:chgData name="Rizki Kurniawati" userId="2233652a5c08edd0" providerId="Windows Live" clId="Web-{63751F49-DBB0-4872-A467-DBDFD4950127}" dt="2022-02-14T03:10:02.494" v="29"/>
          <pc:sldLayoutMkLst>
            <pc:docMk/>
            <pc:sldMasterMk cId="1200115378" sldId="2147483814"/>
            <pc:sldLayoutMk cId="533106214" sldId="2147483817"/>
          </pc:sldLayoutMkLst>
        </pc:sldLayoutChg>
        <pc:sldLayoutChg chg="add del mod replId">
          <pc:chgData name="Rizki Kurniawati" userId="2233652a5c08edd0" providerId="Windows Live" clId="Web-{63751F49-DBB0-4872-A467-DBDFD4950127}" dt="2022-02-14T03:10:02.494" v="29"/>
          <pc:sldLayoutMkLst>
            <pc:docMk/>
            <pc:sldMasterMk cId="1200115378" sldId="2147483814"/>
            <pc:sldLayoutMk cId="1035414207" sldId="2147483818"/>
          </pc:sldLayoutMkLst>
        </pc:sldLayoutChg>
        <pc:sldLayoutChg chg="add del mod replId">
          <pc:chgData name="Rizki Kurniawati" userId="2233652a5c08edd0" providerId="Windows Live" clId="Web-{63751F49-DBB0-4872-A467-DBDFD4950127}" dt="2022-02-14T03:10:02.494" v="29"/>
          <pc:sldLayoutMkLst>
            <pc:docMk/>
            <pc:sldMasterMk cId="1200115378" sldId="2147483814"/>
            <pc:sldLayoutMk cId="1550583586" sldId="2147483819"/>
          </pc:sldLayoutMkLst>
        </pc:sldLayoutChg>
        <pc:sldLayoutChg chg="add del mod replId">
          <pc:chgData name="Rizki Kurniawati" userId="2233652a5c08edd0" providerId="Windows Live" clId="Web-{63751F49-DBB0-4872-A467-DBDFD4950127}" dt="2022-02-14T03:10:02.494" v="29"/>
          <pc:sldLayoutMkLst>
            <pc:docMk/>
            <pc:sldMasterMk cId="1200115378" sldId="2147483814"/>
            <pc:sldLayoutMk cId="2496680443" sldId="2147483820"/>
          </pc:sldLayoutMkLst>
        </pc:sldLayoutChg>
        <pc:sldLayoutChg chg="add del mod replId">
          <pc:chgData name="Rizki Kurniawati" userId="2233652a5c08edd0" providerId="Windows Live" clId="Web-{63751F49-DBB0-4872-A467-DBDFD4950127}" dt="2022-02-14T03:10:02.494" v="29"/>
          <pc:sldLayoutMkLst>
            <pc:docMk/>
            <pc:sldMasterMk cId="1200115378" sldId="2147483814"/>
            <pc:sldLayoutMk cId="1809019369" sldId="2147483821"/>
          </pc:sldLayoutMkLst>
        </pc:sldLayoutChg>
        <pc:sldLayoutChg chg="add del mod replId">
          <pc:chgData name="Rizki Kurniawati" userId="2233652a5c08edd0" providerId="Windows Live" clId="Web-{63751F49-DBB0-4872-A467-DBDFD4950127}" dt="2022-02-14T03:10:02.494" v="29"/>
          <pc:sldLayoutMkLst>
            <pc:docMk/>
            <pc:sldMasterMk cId="1200115378" sldId="2147483814"/>
            <pc:sldLayoutMk cId="3419632159" sldId="2147483822"/>
          </pc:sldLayoutMkLst>
        </pc:sldLayoutChg>
        <pc:sldLayoutChg chg="add del mod replId">
          <pc:chgData name="Rizki Kurniawati" userId="2233652a5c08edd0" providerId="Windows Live" clId="Web-{63751F49-DBB0-4872-A467-DBDFD4950127}" dt="2022-02-14T03:10:02.494" v="29"/>
          <pc:sldLayoutMkLst>
            <pc:docMk/>
            <pc:sldMasterMk cId="1200115378" sldId="2147483814"/>
            <pc:sldLayoutMk cId="2136716834" sldId="2147483823"/>
          </pc:sldLayoutMkLst>
        </pc:sldLayoutChg>
        <pc:sldLayoutChg chg="add del mod replId">
          <pc:chgData name="Rizki Kurniawati" userId="2233652a5c08edd0" providerId="Windows Live" clId="Web-{63751F49-DBB0-4872-A467-DBDFD4950127}" dt="2022-02-14T03:10:02.494" v="29"/>
          <pc:sldLayoutMkLst>
            <pc:docMk/>
            <pc:sldMasterMk cId="1200115378" sldId="2147483814"/>
            <pc:sldLayoutMk cId="2987053197" sldId="2147483824"/>
          </pc:sldLayoutMkLst>
        </pc:sldLayoutChg>
        <pc:sldLayoutChg chg="add del mod replId">
          <pc:chgData name="Rizki Kurniawati" userId="2233652a5c08edd0" providerId="Windows Live" clId="Web-{63751F49-DBB0-4872-A467-DBDFD4950127}" dt="2022-02-14T03:10:02.494" v="29"/>
          <pc:sldLayoutMkLst>
            <pc:docMk/>
            <pc:sldMasterMk cId="1200115378" sldId="2147483814"/>
            <pc:sldLayoutMk cId="3512066790" sldId="2147483825"/>
          </pc:sldLayoutMkLst>
        </pc:sldLayoutChg>
      </pc:sldMasterChg>
      <pc:sldMasterChg chg="add addSldLayout modSldLayout">
        <pc:chgData name="Rizki Kurniawati" userId="2233652a5c08edd0" providerId="Windows Live" clId="Web-{63751F49-DBB0-4872-A467-DBDFD4950127}" dt="2022-02-14T03:10:02.494" v="29"/>
        <pc:sldMasterMkLst>
          <pc:docMk/>
          <pc:sldMasterMk cId="987249018" sldId="2147483826"/>
        </pc:sldMasterMkLst>
        <pc:sldLayoutChg chg="add mod replId">
          <pc:chgData name="Rizki Kurniawati" userId="2233652a5c08edd0" providerId="Windows Live" clId="Web-{63751F49-DBB0-4872-A467-DBDFD4950127}" dt="2022-02-14T03:10:02.494" v="29"/>
          <pc:sldLayoutMkLst>
            <pc:docMk/>
            <pc:sldMasterMk cId="987249018" sldId="2147483826"/>
            <pc:sldLayoutMk cId="1379503697" sldId="2147483827"/>
          </pc:sldLayoutMkLst>
        </pc:sldLayoutChg>
        <pc:sldLayoutChg chg="add mod replId">
          <pc:chgData name="Rizki Kurniawati" userId="2233652a5c08edd0" providerId="Windows Live" clId="Web-{63751F49-DBB0-4872-A467-DBDFD4950127}" dt="2022-02-14T03:10:02.494" v="29"/>
          <pc:sldLayoutMkLst>
            <pc:docMk/>
            <pc:sldMasterMk cId="987249018" sldId="2147483826"/>
            <pc:sldLayoutMk cId="2168406445" sldId="2147483828"/>
          </pc:sldLayoutMkLst>
        </pc:sldLayoutChg>
        <pc:sldLayoutChg chg="add mod replId">
          <pc:chgData name="Rizki Kurniawati" userId="2233652a5c08edd0" providerId="Windows Live" clId="Web-{63751F49-DBB0-4872-A467-DBDFD4950127}" dt="2022-02-14T03:10:02.494" v="29"/>
          <pc:sldLayoutMkLst>
            <pc:docMk/>
            <pc:sldMasterMk cId="987249018" sldId="2147483826"/>
            <pc:sldLayoutMk cId="2909802559" sldId="2147483829"/>
          </pc:sldLayoutMkLst>
        </pc:sldLayoutChg>
        <pc:sldLayoutChg chg="add mod replId">
          <pc:chgData name="Rizki Kurniawati" userId="2233652a5c08edd0" providerId="Windows Live" clId="Web-{63751F49-DBB0-4872-A467-DBDFD4950127}" dt="2022-02-14T03:10:02.494" v="29"/>
          <pc:sldLayoutMkLst>
            <pc:docMk/>
            <pc:sldMasterMk cId="987249018" sldId="2147483826"/>
            <pc:sldLayoutMk cId="1215499445" sldId="2147483830"/>
          </pc:sldLayoutMkLst>
        </pc:sldLayoutChg>
        <pc:sldLayoutChg chg="add mod replId">
          <pc:chgData name="Rizki Kurniawati" userId="2233652a5c08edd0" providerId="Windows Live" clId="Web-{63751F49-DBB0-4872-A467-DBDFD4950127}" dt="2022-02-14T03:10:02.494" v="29"/>
          <pc:sldLayoutMkLst>
            <pc:docMk/>
            <pc:sldMasterMk cId="987249018" sldId="2147483826"/>
            <pc:sldLayoutMk cId="3141082645" sldId="2147483831"/>
          </pc:sldLayoutMkLst>
        </pc:sldLayoutChg>
        <pc:sldLayoutChg chg="add mod replId">
          <pc:chgData name="Rizki Kurniawati" userId="2233652a5c08edd0" providerId="Windows Live" clId="Web-{63751F49-DBB0-4872-A467-DBDFD4950127}" dt="2022-02-14T03:10:02.494" v="29"/>
          <pc:sldLayoutMkLst>
            <pc:docMk/>
            <pc:sldMasterMk cId="987249018" sldId="2147483826"/>
            <pc:sldLayoutMk cId="1142769511" sldId="2147483832"/>
          </pc:sldLayoutMkLst>
        </pc:sldLayoutChg>
        <pc:sldLayoutChg chg="add mod replId">
          <pc:chgData name="Rizki Kurniawati" userId="2233652a5c08edd0" providerId="Windows Live" clId="Web-{63751F49-DBB0-4872-A467-DBDFD4950127}" dt="2022-02-14T03:10:02.494" v="29"/>
          <pc:sldLayoutMkLst>
            <pc:docMk/>
            <pc:sldMasterMk cId="987249018" sldId="2147483826"/>
            <pc:sldLayoutMk cId="495578361" sldId="2147483833"/>
          </pc:sldLayoutMkLst>
        </pc:sldLayoutChg>
        <pc:sldLayoutChg chg="add mod replId">
          <pc:chgData name="Rizki Kurniawati" userId="2233652a5c08edd0" providerId="Windows Live" clId="Web-{63751F49-DBB0-4872-A467-DBDFD4950127}" dt="2022-02-14T03:10:02.494" v="29"/>
          <pc:sldLayoutMkLst>
            <pc:docMk/>
            <pc:sldMasterMk cId="987249018" sldId="2147483826"/>
            <pc:sldLayoutMk cId="1765956561" sldId="2147483834"/>
          </pc:sldLayoutMkLst>
        </pc:sldLayoutChg>
        <pc:sldLayoutChg chg="add mod replId">
          <pc:chgData name="Rizki Kurniawati" userId="2233652a5c08edd0" providerId="Windows Live" clId="Web-{63751F49-DBB0-4872-A467-DBDFD4950127}" dt="2022-02-14T03:10:02.494" v="29"/>
          <pc:sldLayoutMkLst>
            <pc:docMk/>
            <pc:sldMasterMk cId="987249018" sldId="2147483826"/>
            <pc:sldLayoutMk cId="106241748" sldId="2147483835"/>
          </pc:sldLayoutMkLst>
        </pc:sldLayoutChg>
        <pc:sldLayoutChg chg="add mod replId">
          <pc:chgData name="Rizki Kurniawati" userId="2233652a5c08edd0" providerId="Windows Live" clId="Web-{63751F49-DBB0-4872-A467-DBDFD4950127}" dt="2022-02-14T03:10:02.494" v="29"/>
          <pc:sldLayoutMkLst>
            <pc:docMk/>
            <pc:sldMasterMk cId="987249018" sldId="2147483826"/>
            <pc:sldLayoutMk cId="3853384785" sldId="2147483836"/>
          </pc:sldLayoutMkLst>
        </pc:sldLayoutChg>
        <pc:sldLayoutChg chg="add mod replId">
          <pc:chgData name="Rizki Kurniawati" userId="2233652a5c08edd0" providerId="Windows Live" clId="Web-{63751F49-DBB0-4872-A467-DBDFD4950127}" dt="2022-02-14T03:10:02.494" v="29"/>
          <pc:sldLayoutMkLst>
            <pc:docMk/>
            <pc:sldMasterMk cId="987249018" sldId="2147483826"/>
            <pc:sldLayoutMk cId="1958167806" sldId="2147483837"/>
          </pc:sldLayoutMkLst>
        </pc:sldLayoutChg>
      </pc:sldMasterChg>
    </pc:docChg>
  </pc:docChgLst>
  <pc:docChgLst>
    <pc:chgData name="Rizki Kurniawati" userId="2233652a5c08edd0" providerId="Windows Live" clId="Web-{7DE21371-A73C-4035-9174-BCDE8959FE1C}"/>
    <pc:docChg chg="addSld delSld modSld sldOrd">
      <pc:chgData name="Rizki Kurniawati" userId="2233652a5c08edd0" providerId="Windows Live" clId="Web-{7DE21371-A73C-4035-9174-BCDE8959FE1C}" dt="2022-02-14T17:53:27.365" v="157" actId="20577"/>
      <pc:docMkLst>
        <pc:docMk/>
      </pc:docMkLst>
      <pc:sldChg chg="modSp">
        <pc:chgData name="Rizki Kurniawati" userId="2233652a5c08edd0" providerId="Windows Live" clId="Web-{7DE21371-A73C-4035-9174-BCDE8959FE1C}" dt="2022-02-14T17:15:59.326" v="154" actId="20577"/>
        <pc:sldMkLst>
          <pc:docMk/>
          <pc:sldMk cId="1870625848" sldId="257"/>
        </pc:sldMkLst>
        <pc:spChg chg="mod">
          <ac:chgData name="Rizki Kurniawati" userId="2233652a5c08edd0" providerId="Windows Live" clId="Web-{7DE21371-A73C-4035-9174-BCDE8959FE1C}" dt="2022-02-14T17:15:59.326" v="154" actId="20577"/>
          <ac:spMkLst>
            <pc:docMk/>
            <pc:sldMk cId="1870625848" sldId="257"/>
            <ac:spMk id="9" creationId="{27B67143-A866-4181-8BF6-0760A71C47EF}"/>
          </ac:spMkLst>
        </pc:spChg>
      </pc:sldChg>
      <pc:sldChg chg="modSp">
        <pc:chgData name="Rizki Kurniawati" userId="2233652a5c08edd0" providerId="Windows Live" clId="Web-{7DE21371-A73C-4035-9174-BCDE8959FE1C}" dt="2022-02-14T17:12:57.103" v="151"/>
        <pc:sldMkLst>
          <pc:docMk/>
          <pc:sldMk cId="537072571" sldId="270"/>
        </pc:sldMkLst>
        <pc:picChg chg="mod">
          <ac:chgData name="Rizki Kurniawati" userId="2233652a5c08edd0" providerId="Windows Live" clId="Web-{7DE21371-A73C-4035-9174-BCDE8959FE1C}" dt="2022-02-14T17:12:57.103" v="151"/>
          <ac:picMkLst>
            <pc:docMk/>
            <pc:sldMk cId="537072571" sldId="270"/>
            <ac:picMk id="19" creationId="{402925B3-E8B2-4D6B-8F85-9B971FD1BCAB}"/>
          </ac:picMkLst>
        </pc:picChg>
      </pc:sldChg>
      <pc:sldChg chg="del">
        <pc:chgData name="Rizki Kurniawati" userId="2233652a5c08edd0" providerId="Windows Live" clId="Web-{7DE21371-A73C-4035-9174-BCDE8959FE1C}" dt="2022-02-14T17:07:21.251" v="99"/>
        <pc:sldMkLst>
          <pc:docMk/>
          <pc:sldMk cId="1182857996" sldId="290"/>
        </pc:sldMkLst>
      </pc:sldChg>
      <pc:sldChg chg="del">
        <pc:chgData name="Rizki Kurniawati" userId="2233652a5c08edd0" providerId="Windows Live" clId="Web-{7DE21371-A73C-4035-9174-BCDE8959FE1C}" dt="2022-02-14T17:07:24.079" v="100"/>
        <pc:sldMkLst>
          <pc:docMk/>
          <pc:sldMk cId="701685632" sldId="291"/>
        </pc:sldMkLst>
      </pc:sldChg>
      <pc:sldChg chg="addSp delSp modSp">
        <pc:chgData name="Rizki Kurniawati" userId="2233652a5c08edd0" providerId="Windows Live" clId="Web-{7DE21371-A73C-4035-9174-BCDE8959FE1C}" dt="2022-02-14T17:53:27.365" v="157" actId="20577"/>
        <pc:sldMkLst>
          <pc:docMk/>
          <pc:sldMk cId="3804114263" sldId="301"/>
        </pc:sldMkLst>
        <pc:spChg chg="mod">
          <ac:chgData name="Rizki Kurniawati" userId="2233652a5c08edd0" providerId="Windows Live" clId="Web-{7DE21371-A73C-4035-9174-BCDE8959FE1C}" dt="2022-02-14T17:53:27.365" v="157" actId="20577"/>
          <ac:spMkLst>
            <pc:docMk/>
            <pc:sldMk cId="3804114263" sldId="301"/>
            <ac:spMk id="5" creationId="{BA7089AB-0B2A-4176-9493-F0CB30DC7025}"/>
          </ac:spMkLst>
        </pc:spChg>
        <pc:spChg chg="add del">
          <ac:chgData name="Rizki Kurniawati" userId="2233652a5c08edd0" providerId="Windows Live" clId="Web-{7DE21371-A73C-4035-9174-BCDE8959FE1C}" dt="2022-02-14T17:11:09.678" v="136"/>
          <ac:spMkLst>
            <pc:docMk/>
            <pc:sldMk cId="3804114263" sldId="301"/>
            <ac:spMk id="6" creationId="{21219922-131D-4EE6-B748-E24FAD475806}"/>
          </ac:spMkLst>
        </pc:spChg>
        <pc:spChg chg="add del">
          <ac:chgData name="Rizki Kurniawati" userId="2233652a5c08edd0" providerId="Windows Live" clId="Web-{7DE21371-A73C-4035-9174-BCDE8959FE1C}" dt="2022-02-14T17:11:09.678" v="135"/>
          <ac:spMkLst>
            <pc:docMk/>
            <pc:sldMk cId="3804114263" sldId="301"/>
            <ac:spMk id="7" creationId="{89CEA247-2CB4-463D-BC23-D845DF3328F7}"/>
          </ac:spMkLst>
        </pc:spChg>
        <pc:spChg chg="add del">
          <ac:chgData name="Rizki Kurniawati" userId="2233652a5c08edd0" providerId="Windows Live" clId="Web-{7DE21371-A73C-4035-9174-BCDE8959FE1C}" dt="2022-02-14T17:11:09.678" v="134"/>
          <ac:spMkLst>
            <pc:docMk/>
            <pc:sldMk cId="3804114263" sldId="301"/>
            <ac:spMk id="9" creationId="{530EED2E-3A8D-43EA-9EA2-234DEEEAA930}"/>
          </ac:spMkLst>
        </pc:spChg>
        <pc:spChg chg="add del">
          <ac:chgData name="Rizki Kurniawati" userId="2233652a5c08edd0" providerId="Windows Live" clId="Web-{7DE21371-A73C-4035-9174-BCDE8959FE1C}" dt="2022-02-14T17:11:09.678" v="133"/>
          <ac:spMkLst>
            <pc:docMk/>
            <pc:sldMk cId="3804114263" sldId="301"/>
            <ac:spMk id="11" creationId="{F0BB952C-3AF1-4E78-B735-7EB19AF9F1FE}"/>
          </ac:spMkLst>
        </pc:spChg>
        <pc:spChg chg="add del">
          <ac:chgData name="Rizki Kurniawati" userId="2233652a5c08edd0" providerId="Windows Live" clId="Web-{7DE21371-A73C-4035-9174-BCDE8959FE1C}" dt="2022-02-14T17:11:09.678" v="132"/>
          <ac:spMkLst>
            <pc:docMk/>
            <pc:sldMk cId="3804114263" sldId="301"/>
            <ac:spMk id="13" creationId="{92971D1D-184F-4356-AA14-49D752F8E82B}"/>
          </ac:spMkLst>
        </pc:spChg>
      </pc:sldChg>
      <pc:sldChg chg="del">
        <pc:chgData name="Rizki Kurniawati" userId="2233652a5c08edd0" providerId="Windows Live" clId="Web-{7DE21371-A73C-4035-9174-BCDE8959FE1C}" dt="2022-02-14T17:11:23.944" v="138"/>
        <pc:sldMkLst>
          <pc:docMk/>
          <pc:sldMk cId="645889058" sldId="302"/>
        </pc:sldMkLst>
      </pc:sldChg>
      <pc:sldChg chg="addSp delSp modSp del">
        <pc:chgData name="Rizki Kurniawati" userId="2233652a5c08edd0" providerId="Windows Live" clId="Web-{7DE21371-A73C-4035-9174-BCDE8959FE1C}" dt="2022-02-14T17:09:22.160" v="115"/>
        <pc:sldMkLst>
          <pc:docMk/>
          <pc:sldMk cId="936394446" sldId="304"/>
        </pc:sldMkLst>
        <pc:spChg chg="mod">
          <ac:chgData name="Rizki Kurniawati" userId="2233652a5c08edd0" providerId="Windows Live" clId="Web-{7DE21371-A73C-4035-9174-BCDE8959FE1C}" dt="2022-02-14T17:00:16.538" v="0" actId="20577"/>
          <ac:spMkLst>
            <pc:docMk/>
            <pc:sldMk cId="936394446" sldId="304"/>
            <ac:spMk id="4" creationId="{03E072C0-FE15-44F1-BFE0-1044C632B05E}"/>
          </ac:spMkLst>
        </pc:spChg>
        <pc:spChg chg="add mod">
          <ac:chgData name="Rizki Kurniawati" userId="2233652a5c08edd0" providerId="Windows Live" clId="Web-{7DE21371-A73C-4035-9174-BCDE8959FE1C}" dt="2022-02-14T17:03:20.698" v="76" actId="1076"/>
          <ac:spMkLst>
            <pc:docMk/>
            <pc:sldMk cId="936394446" sldId="304"/>
            <ac:spMk id="6" creationId="{4D340F3A-1D46-41E9-878E-FCF9480773BE}"/>
          </ac:spMkLst>
        </pc:spChg>
        <pc:spChg chg="add mod">
          <ac:chgData name="Rizki Kurniawati" userId="2233652a5c08edd0" providerId="Windows Live" clId="Web-{7DE21371-A73C-4035-9174-BCDE8959FE1C}" dt="2022-02-14T17:03:15.651" v="75"/>
          <ac:spMkLst>
            <pc:docMk/>
            <pc:sldMk cId="936394446" sldId="304"/>
            <ac:spMk id="7" creationId="{C93409C4-1F39-48E1-AFA5-42FB3E856E4D}"/>
          </ac:spMkLst>
        </pc:spChg>
        <pc:spChg chg="add mod">
          <ac:chgData name="Rizki Kurniawati" userId="2233652a5c08edd0" providerId="Windows Live" clId="Web-{7DE21371-A73C-4035-9174-BCDE8959FE1C}" dt="2022-02-14T17:04:22.122" v="86"/>
          <ac:spMkLst>
            <pc:docMk/>
            <pc:sldMk cId="936394446" sldId="304"/>
            <ac:spMk id="10" creationId="{4280B078-5BF7-48F0-85C6-18C8DB5F5C8C}"/>
          </ac:spMkLst>
        </pc:spChg>
        <pc:spChg chg="add mod">
          <ac:chgData name="Rizki Kurniawati" userId="2233652a5c08edd0" providerId="Windows Live" clId="Web-{7DE21371-A73C-4035-9174-BCDE8959FE1C}" dt="2022-02-14T17:06:22.484" v="97" actId="1076"/>
          <ac:spMkLst>
            <pc:docMk/>
            <pc:sldMk cId="936394446" sldId="304"/>
            <ac:spMk id="11" creationId="{1F58A7FC-1BD5-4D03-856D-F96EA8EC1BA5}"/>
          </ac:spMkLst>
        </pc:spChg>
        <pc:grpChg chg="add">
          <ac:chgData name="Rizki Kurniawati" userId="2233652a5c08edd0" providerId="Windows Live" clId="Web-{7DE21371-A73C-4035-9174-BCDE8959FE1C}" dt="2022-02-14T17:03:32.386" v="77"/>
          <ac:grpSpMkLst>
            <pc:docMk/>
            <pc:sldMk cId="936394446" sldId="304"/>
            <ac:grpSpMk id="8" creationId="{4D89C1E0-C7E6-4835-ABEE-26290EF76343}"/>
          </ac:grpSpMkLst>
        </pc:grpChg>
        <pc:cxnChg chg="add del mod">
          <ac:chgData name="Rizki Kurniawati" userId="2233652a5c08edd0" providerId="Windows Live" clId="Web-{7DE21371-A73C-4035-9174-BCDE8959FE1C}" dt="2022-02-14T17:03:53.684" v="81"/>
          <ac:cxnSpMkLst>
            <pc:docMk/>
            <pc:sldMk cId="936394446" sldId="304"/>
            <ac:cxnSpMk id="9" creationId="{9BD69AC5-DCDC-46C2-8415-E236521BD584}"/>
          </ac:cxnSpMkLst>
        </pc:cxnChg>
      </pc:sldChg>
      <pc:sldChg chg="addSp delSp modSp new mod setBg">
        <pc:chgData name="Rizki Kurniawati" userId="2233652a5c08edd0" providerId="Windows Live" clId="Web-{7DE21371-A73C-4035-9174-BCDE8959FE1C}" dt="2022-02-14T17:12:25.024" v="148"/>
        <pc:sldMkLst>
          <pc:docMk/>
          <pc:sldMk cId="2147288064" sldId="305"/>
        </pc:sldMkLst>
        <pc:spChg chg="del mod">
          <ac:chgData name="Rizki Kurniawati" userId="2233652a5c08edd0" providerId="Windows Live" clId="Web-{7DE21371-A73C-4035-9174-BCDE8959FE1C}" dt="2022-02-14T17:11:43.789" v="141"/>
          <ac:spMkLst>
            <pc:docMk/>
            <pc:sldMk cId="2147288064" sldId="305"/>
            <ac:spMk id="2" creationId="{4ADE9FC9-0F16-4BFE-827C-6A1FA8E940F8}"/>
          </ac:spMkLst>
        </pc:spChg>
        <pc:spChg chg="del mod">
          <ac:chgData name="Rizki Kurniawati" userId="2233652a5c08edd0" providerId="Windows Live" clId="Web-{7DE21371-A73C-4035-9174-BCDE8959FE1C}" dt="2022-02-14T17:08:45.675" v="102"/>
          <ac:spMkLst>
            <pc:docMk/>
            <pc:sldMk cId="2147288064" sldId="305"/>
            <ac:spMk id="3" creationId="{FCA1F8BD-990D-4319-8945-02FE6A3FC0BB}"/>
          </ac:spMkLst>
        </pc:spChg>
        <pc:spChg chg="add">
          <ac:chgData name="Rizki Kurniawati" userId="2233652a5c08edd0" providerId="Windows Live" clId="Web-{7DE21371-A73C-4035-9174-BCDE8959FE1C}" dt="2022-02-14T17:08:41.034" v="101"/>
          <ac:spMkLst>
            <pc:docMk/>
            <pc:sldMk cId="2147288064" sldId="305"/>
            <ac:spMk id="8" creationId="{2B566528-1B12-4246-9431-5C2D7D081168}"/>
          </ac:spMkLst>
        </pc:spChg>
        <pc:spChg chg="add">
          <ac:chgData name="Rizki Kurniawati" userId="2233652a5c08edd0" providerId="Windows Live" clId="Web-{7DE21371-A73C-4035-9174-BCDE8959FE1C}" dt="2022-02-14T17:08:41.034" v="101"/>
          <ac:spMkLst>
            <pc:docMk/>
            <pc:sldMk cId="2147288064" sldId="305"/>
            <ac:spMk id="10" creationId="{2E80C965-DB6D-4F81-9E9E-B027384D0BD6}"/>
          </ac:spMkLst>
        </pc:spChg>
        <pc:spChg chg="add">
          <ac:chgData name="Rizki Kurniawati" userId="2233652a5c08edd0" providerId="Windows Live" clId="Web-{7DE21371-A73C-4035-9174-BCDE8959FE1C}" dt="2022-02-14T17:08:41.034" v="101"/>
          <ac:spMkLst>
            <pc:docMk/>
            <pc:sldMk cId="2147288064" sldId="305"/>
            <ac:spMk id="12" creationId="{A580F890-B085-4E95-96AA-55AEBEC5CE6E}"/>
          </ac:spMkLst>
        </pc:spChg>
        <pc:spChg chg="add">
          <ac:chgData name="Rizki Kurniawati" userId="2233652a5c08edd0" providerId="Windows Live" clId="Web-{7DE21371-A73C-4035-9174-BCDE8959FE1C}" dt="2022-02-14T17:08:41.034" v="101"/>
          <ac:spMkLst>
            <pc:docMk/>
            <pc:sldMk cId="2147288064" sldId="305"/>
            <ac:spMk id="14" creationId="{D3F51FEB-38FB-4F6C-9F7B-2F2AFAB65463}"/>
          </ac:spMkLst>
        </pc:spChg>
        <pc:spChg chg="add">
          <ac:chgData name="Rizki Kurniawati" userId="2233652a5c08edd0" providerId="Windows Live" clId="Web-{7DE21371-A73C-4035-9174-BCDE8959FE1C}" dt="2022-02-14T17:08:41.034" v="101"/>
          <ac:spMkLst>
            <pc:docMk/>
            <pc:sldMk cId="2147288064" sldId="305"/>
            <ac:spMk id="16" creationId="{1E547BA6-BAE0-43BB-A7CA-60F69CE252F0}"/>
          </ac:spMkLst>
        </pc:spChg>
        <pc:picChg chg="add mod ord">
          <ac:chgData name="Rizki Kurniawati" userId="2233652a5c08edd0" providerId="Windows Live" clId="Web-{7DE21371-A73C-4035-9174-BCDE8959FE1C}" dt="2022-02-14T17:12:25.024" v="148"/>
          <ac:picMkLst>
            <pc:docMk/>
            <pc:sldMk cId="2147288064" sldId="305"/>
            <ac:picMk id="4" creationId="{523D4D61-6331-4419-A87B-B6D41F7633DB}"/>
          </ac:picMkLst>
        </pc:picChg>
        <pc:picChg chg="add mod">
          <ac:chgData name="Rizki Kurniawati" userId="2233652a5c08edd0" providerId="Windows Live" clId="Web-{7DE21371-A73C-4035-9174-BCDE8959FE1C}" dt="2022-02-14T17:12:17.133" v="147"/>
          <ac:picMkLst>
            <pc:docMk/>
            <pc:sldMk cId="2147288064" sldId="305"/>
            <ac:picMk id="5" creationId="{C572B11E-3198-44D2-98A7-E4F505AEECB6}"/>
          </ac:picMkLst>
        </pc:picChg>
      </pc:sldChg>
      <pc:sldChg chg="addSp delSp modSp new mod ord setBg">
        <pc:chgData name="Rizki Kurniawati" userId="2233652a5c08edd0" providerId="Windows Live" clId="Web-{7DE21371-A73C-4035-9174-BCDE8959FE1C}" dt="2022-02-14T17:09:18.941" v="114"/>
        <pc:sldMkLst>
          <pc:docMk/>
          <pc:sldMk cId="622394091" sldId="306"/>
        </pc:sldMkLst>
        <pc:spChg chg="del mod">
          <ac:chgData name="Rizki Kurniawati" userId="2233652a5c08edd0" providerId="Windows Live" clId="Web-{7DE21371-A73C-4035-9174-BCDE8959FE1C}" dt="2022-02-14T17:09:08.769" v="112"/>
          <ac:spMkLst>
            <pc:docMk/>
            <pc:sldMk cId="622394091" sldId="306"/>
            <ac:spMk id="2" creationId="{05C63F71-944D-4680-BBB3-22E5751B70EA}"/>
          </ac:spMkLst>
        </pc:spChg>
        <pc:spChg chg="del mod">
          <ac:chgData name="Rizki Kurniawati" userId="2233652a5c08edd0" providerId="Windows Live" clId="Web-{7DE21371-A73C-4035-9174-BCDE8959FE1C}" dt="2022-02-14T17:09:13.519" v="113"/>
          <ac:spMkLst>
            <pc:docMk/>
            <pc:sldMk cId="622394091" sldId="306"/>
            <ac:spMk id="3" creationId="{2B4403C2-A0EB-4971-A2FA-2117499AEAB9}"/>
          </ac:spMkLst>
        </pc:spChg>
        <pc:spChg chg="add">
          <ac:chgData name="Rizki Kurniawati" userId="2233652a5c08edd0" providerId="Windows Live" clId="Web-{7DE21371-A73C-4035-9174-BCDE8959FE1C}" dt="2022-02-14T17:09:02.675" v="105"/>
          <ac:spMkLst>
            <pc:docMk/>
            <pc:sldMk cId="622394091" sldId="306"/>
            <ac:spMk id="4" creationId="{2D8B708E-9E1E-4E0B-92F1-F911B4F6F4F6}"/>
          </ac:spMkLst>
        </pc:spChg>
        <pc:spChg chg="add">
          <ac:chgData name="Rizki Kurniawati" userId="2233652a5c08edd0" providerId="Windows Live" clId="Web-{7DE21371-A73C-4035-9174-BCDE8959FE1C}" dt="2022-02-14T17:09:02.691" v="106"/>
          <ac:spMkLst>
            <pc:docMk/>
            <pc:sldMk cId="622394091" sldId="306"/>
            <ac:spMk id="5" creationId="{AD9B5CF5-E112-4FF7-8C01-5956DFFB3198}"/>
          </ac:spMkLst>
        </pc:spChg>
        <pc:spChg chg="add">
          <ac:chgData name="Rizki Kurniawati" userId="2233652a5c08edd0" providerId="Windows Live" clId="Web-{7DE21371-A73C-4035-9174-BCDE8959FE1C}" dt="2022-02-14T17:09:02.691" v="107"/>
          <ac:spMkLst>
            <pc:docMk/>
            <pc:sldMk cId="622394091" sldId="306"/>
            <ac:spMk id="6" creationId="{D2BE12AF-FA5B-4666-B77F-89DF3AEC5BB9}"/>
          </ac:spMkLst>
        </pc:spChg>
        <pc:spChg chg="add">
          <ac:chgData name="Rizki Kurniawati" userId="2233652a5c08edd0" providerId="Windows Live" clId="Web-{7DE21371-A73C-4035-9174-BCDE8959FE1C}" dt="2022-02-14T17:09:02.707" v="108"/>
          <ac:spMkLst>
            <pc:docMk/>
            <pc:sldMk cId="622394091" sldId="306"/>
            <ac:spMk id="7" creationId="{3D216209-9D04-4297-844C-722E628D1C46}"/>
          </ac:spMkLst>
        </pc:spChg>
        <pc:spChg chg="add">
          <ac:chgData name="Rizki Kurniawati" userId="2233652a5c08edd0" providerId="Windows Live" clId="Web-{7DE21371-A73C-4035-9174-BCDE8959FE1C}" dt="2022-02-14T17:08:51.316" v="104"/>
          <ac:spMkLst>
            <pc:docMk/>
            <pc:sldMk cId="622394091" sldId="306"/>
            <ac:spMk id="8" creationId="{2B566528-1B12-4246-9431-5C2D7D081168}"/>
          </ac:spMkLst>
        </pc:spChg>
        <pc:spChg chg="add">
          <ac:chgData name="Rizki Kurniawati" userId="2233652a5c08edd0" providerId="Windows Live" clId="Web-{7DE21371-A73C-4035-9174-BCDE8959FE1C}" dt="2022-02-14T17:08:51.316" v="104"/>
          <ac:spMkLst>
            <pc:docMk/>
            <pc:sldMk cId="622394091" sldId="306"/>
            <ac:spMk id="10" creationId="{2E80C965-DB6D-4F81-9E9E-B027384D0BD6}"/>
          </ac:spMkLst>
        </pc:spChg>
        <pc:spChg chg="add">
          <ac:chgData name="Rizki Kurniawati" userId="2233652a5c08edd0" providerId="Windows Live" clId="Web-{7DE21371-A73C-4035-9174-BCDE8959FE1C}" dt="2022-02-14T17:08:51.316" v="104"/>
          <ac:spMkLst>
            <pc:docMk/>
            <pc:sldMk cId="622394091" sldId="306"/>
            <ac:spMk id="12" creationId="{A580F890-B085-4E95-96AA-55AEBEC5CE6E}"/>
          </ac:spMkLst>
        </pc:spChg>
        <pc:spChg chg="add">
          <ac:chgData name="Rizki Kurniawati" userId="2233652a5c08edd0" providerId="Windows Live" clId="Web-{7DE21371-A73C-4035-9174-BCDE8959FE1C}" dt="2022-02-14T17:08:51.316" v="104"/>
          <ac:spMkLst>
            <pc:docMk/>
            <pc:sldMk cId="622394091" sldId="306"/>
            <ac:spMk id="14" creationId="{D3F51FEB-38FB-4F6C-9F7B-2F2AFAB65463}"/>
          </ac:spMkLst>
        </pc:spChg>
        <pc:spChg chg="add">
          <ac:chgData name="Rizki Kurniawati" userId="2233652a5c08edd0" providerId="Windows Live" clId="Web-{7DE21371-A73C-4035-9174-BCDE8959FE1C}" dt="2022-02-14T17:08:51.316" v="104"/>
          <ac:spMkLst>
            <pc:docMk/>
            <pc:sldMk cId="622394091" sldId="306"/>
            <ac:spMk id="16" creationId="{1E547BA6-BAE0-43BB-A7CA-60F69CE252F0}"/>
          </ac:spMkLst>
        </pc:spChg>
        <pc:spChg chg="add">
          <ac:chgData name="Rizki Kurniawati" userId="2233652a5c08edd0" providerId="Windows Live" clId="Web-{7DE21371-A73C-4035-9174-BCDE8959FE1C}" dt="2022-02-14T17:09:02.738" v="110"/>
          <ac:spMkLst>
            <pc:docMk/>
            <pc:sldMk cId="622394091" sldId="306"/>
            <ac:spMk id="22" creationId="{27A989F6-29F8-47E2-8099-7E8D9498E0D6}"/>
          </ac:spMkLst>
        </pc:spChg>
        <pc:spChg chg="add">
          <ac:chgData name="Rizki Kurniawati" userId="2233652a5c08edd0" providerId="Windows Live" clId="Web-{7DE21371-A73C-4035-9174-BCDE8959FE1C}" dt="2022-02-14T17:09:02.738" v="111"/>
          <ac:spMkLst>
            <pc:docMk/>
            <pc:sldMk cId="622394091" sldId="306"/>
            <ac:spMk id="24" creationId="{60851C69-83DB-48A3-8497-76730DF59C0F}"/>
          </ac:spMkLst>
        </pc:spChg>
        <pc:grpChg chg="add">
          <ac:chgData name="Rizki Kurniawati" userId="2233652a5c08edd0" providerId="Windows Live" clId="Web-{7DE21371-A73C-4035-9174-BCDE8959FE1C}" dt="2022-02-14T17:09:02.722" v="109"/>
          <ac:grpSpMkLst>
            <pc:docMk/>
            <pc:sldMk cId="622394091" sldId="306"/>
            <ac:grpSpMk id="20" creationId="{1A7DFD74-6AEC-4533-8D02-EA2EDE15194E}"/>
          </ac:grpSpMkLst>
        </pc:grpChg>
      </pc:sldChg>
      <pc:sldChg chg="addSp delSp modSp new del mod setBg">
        <pc:chgData name="Rizki Kurniawati" userId="2233652a5c08edd0" providerId="Windows Live" clId="Web-{7DE21371-A73C-4035-9174-BCDE8959FE1C}" dt="2022-02-14T17:11:20.835" v="137"/>
        <pc:sldMkLst>
          <pc:docMk/>
          <pc:sldMk cId="1571457020" sldId="307"/>
        </pc:sldMkLst>
        <pc:spChg chg="del mod">
          <ac:chgData name="Rizki Kurniawati" userId="2233652a5c08edd0" providerId="Windows Live" clId="Web-{7DE21371-A73C-4035-9174-BCDE8959FE1C}" dt="2022-02-14T17:10:06.114" v="119"/>
          <ac:spMkLst>
            <pc:docMk/>
            <pc:sldMk cId="1571457020" sldId="307"/>
            <ac:spMk id="2" creationId="{4165F739-A3C6-4FC8-9ABB-9798E0FEF8B8}"/>
          </ac:spMkLst>
        </pc:spChg>
        <pc:spChg chg="del mod">
          <ac:chgData name="Rizki Kurniawati" userId="2233652a5c08edd0" providerId="Windows Live" clId="Web-{7DE21371-A73C-4035-9174-BCDE8959FE1C}" dt="2022-02-14T17:10:08.458" v="120"/>
          <ac:spMkLst>
            <pc:docMk/>
            <pc:sldMk cId="1571457020" sldId="307"/>
            <ac:spMk id="3" creationId="{56A40A49-56A7-4DF8-93A3-3CACA0F1BE3D}"/>
          </ac:spMkLst>
        </pc:spChg>
        <pc:spChg chg="add">
          <ac:chgData name="Rizki Kurniawati" userId="2233652a5c08edd0" providerId="Windows Live" clId="Web-{7DE21371-A73C-4035-9174-BCDE8959FE1C}" dt="2022-02-14T17:09:42.020" v="117"/>
          <ac:spMkLst>
            <pc:docMk/>
            <pc:sldMk cId="1571457020" sldId="307"/>
            <ac:spMk id="8" creationId="{2B566528-1B12-4246-9431-5C2D7D081168}"/>
          </ac:spMkLst>
        </pc:spChg>
        <pc:spChg chg="add">
          <ac:chgData name="Rizki Kurniawati" userId="2233652a5c08edd0" providerId="Windows Live" clId="Web-{7DE21371-A73C-4035-9174-BCDE8959FE1C}" dt="2022-02-14T17:09:42.020" v="117"/>
          <ac:spMkLst>
            <pc:docMk/>
            <pc:sldMk cId="1571457020" sldId="307"/>
            <ac:spMk id="10" creationId="{2E80C965-DB6D-4F81-9E9E-B027384D0BD6}"/>
          </ac:spMkLst>
        </pc:spChg>
        <pc:spChg chg="add">
          <ac:chgData name="Rizki Kurniawati" userId="2233652a5c08edd0" providerId="Windows Live" clId="Web-{7DE21371-A73C-4035-9174-BCDE8959FE1C}" dt="2022-02-14T17:09:42.020" v="117"/>
          <ac:spMkLst>
            <pc:docMk/>
            <pc:sldMk cId="1571457020" sldId="307"/>
            <ac:spMk id="12" creationId="{A580F890-B085-4E95-96AA-55AEBEC5CE6E}"/>
          </ac:spMkLst>
        </pc:spChg>
        <pc:spChg chg="add">
          <ac:chgData name="Rizki Kurniawati" userId="2233652a5c08edd0" providerId="Windows Live" clId="Web-{7DE21371-A73C-4035-9174-BCDE8959FE1C}" dt="2022-02-14T17:09:42.020" v="117"/>
          <ac:spMkLst>
            <pc:docMk/>
            <pc:sldMk cId="1571457020" sldId="307"/>
            <ac:spMk id="14" creationId="{D3F51FEB-38FB-4F6C-9F7B-2F2AFAB65463}"/>
          </ac:spMkLst>
        </pc:spChg>
        <pc:spChg chg="add">
          <ac:chgData name="Rizki Kurniawati" userId="2233652a5c08edd0" providerId="Windows Live" clId="Web-{7DE21371-A73C-4035-9174-BCDE8959FE1C}" dt="2022-02-14T17:09:42.020" v="117"/>
          <ac:spMkLst>
            <pc:docMk/>
            <pc:sldMk cId="1571457020" sldId="307"/>
            <ac:spMk id="16" creationId="{1E547BA6-BAE0-43BB-A7CA-60F69CE252F0}"/>
          </ac:spMkLst>
        </pc:spChg>
      </pc:sldChg>
      <pc:sldChg chg="addSp delSp modSp add replId addAnim">
        <pc:chgData name="Rizki Kurniawati" userId="2233652a5c08edd0" providerId="Windows Live" clId="Web-{7DE21371-A73C-4035-9174-BCDE8959FE1C}" dt="2022-02-14T17:10:38.475" v="126" actId="1076"/>
        <pc:sldMkLst>
          <pc:docMk/>
          <pc:sldMk cId="540807493" sldId="308"/>
        </pc:sldMkLst>
        <pc:spChg chg="del">
          <ac:chgData name="Rizki Kurniawati" userId="2233652a5c08edd0" providerId="Windows Live" clId="Web-{7DE21371-A73C-4035-9174-BCDE8959FE1C}" dt="2022-02-14T17:10:14.990" v="122"/>
          <ac:spMkLst>
            <pc:docMk/>
            <pc:sldMk cId="540807493" sldId="308"/>
            <ac:spMk id="2" creationId="{4165F739-A3C6-4FC8-9ABB-9798E0FEF8B8}"/>
          </ac:spMkLst>
        </pc:spChg>
        <pc:spChg chg="del">
          <ac:chgData name="Rizki Kurniawati" userId="2233652a5c08edd0" providerId="Windows Live" clId="Web-{7DE21371-A73C-4035-9174-BCDE8959FE1C}" dt="2022-02-14T17:10:12.615" v="121"/>
          <ac:spMkLst>
            <pc:docMk/>
            <pc:sldMk cId="540807493" sldId="308"/>
            <ac:spMk id="3" creationId="{56A40A49-56A7-4DF8-93A3-3CACA0F1BE3D}"/>
          </ac:spMkLst>
        </pc:spChg>
        <pc:spChg chg="add mod">
          <ac:chgData name="Rizki Kurniawati" userId="2233652a5c08edd0" providerId="Windows Live" clId="Web-{7DE21371-A73C-4035-9174-BCDE8959FE1C}" dt="2022-02-14T17:10:38.475" v="126" actId="1076"/>
          <ac:spMkLst>
            <pc:docMk/>
            <pc:sldMk cId="540807493" sldId="308"/>
            <ac:spMk id="6" creationId="{DB15A008-01A7-40B0-B850-43A0EB5A9E47}"/>
          </ac:spMkLst>
        </pc:spChg>
        <pc:picChg chg="add mod">
          <ac:chgData name="Rizki Kurniawati" userId="2233652a5c08edd0" providerId="Windows Live" clId="Web-{7DE21371-A73C-4035-9174-BCDE8959FE1C}" dt="2022-02-14T17:10:29.474" v="123"/>
          <ac:picMkLst>
            <pc:docMk/>
            <pc:sldMk cId="540807493" sldId="308"/>
            <ac:picMk id="4" creationId="{A3D35953-DE40-4E13-91AB-DA7553EA86A8}"/>
          </ac:picMkLst>
        </pc:picChg>
        <pc:picChg chg="add">
          <ac:chgData name="Rizki Kurniawati" userId="2233652a5c08edd0" providerId="Windows Live" clId="Web-{7DE21371-A73C-4035-9174-BCDE8959FE1C}" dt="2022-02-14T17:10:29.490" v="124"/>
          <ac:picMkLst>
            <pc:docMk/>
            <pc:sldMk cId="540807493" sldId="308"/>
            <ac:picMk id="5" creationId="{1880B888-EAA7-44AF-BC46-9CA0FA049B13}"/>
          </ac:picMkLst>
        </pc:picChg>
      </pc:sldChg>
    </pc:docChg>
  </pc:docChgLst>
  <pc:docChgLst>
    <pc:chgData name="Rizki Kurniawati" userId="2233652a5c08edd0" providerId="Windows Live" clId="Web-{DBC589AE-EC6A-4306-88D6-E36ED466179C}"/>
    <pc:docChg chg="addSld delSld modSld sldOrd addMainMaster modMainMaster">
      <pc:chgData name="Rizki Kurniawati" userId="2233652a5c08edd0" providerId="Windows Live" clId="Web-{DBC589AE-EC6A-4306-88D6-E36ED466179C}" dt="2022-02-14T09:28:06.930" v="1917"/>
      <pc:docMkLst>
        <pc:docMk/>
      </pc:docMkLst>
      <pc:sldChg chg="modTransition">
        <pc:chgData name="Rizki Kurniawati" userId="2233652a5c08edd0" providerId="Windows Live" clId="Web-{DBC589AE-EC6A-4306-88D6-E36ED466179C}" dt="2022-02-14T08:25:33.998" v="1762"/>
        <pc:sldMkLst>
          <pc:docMk/>
          <pc:sldMk cId="2526593619" sldId="256"/>
        </pc:sldMkLst>
      </pc:sldChg>
      <pc:sldChg chg="modSp modTransition">
        <pc:chgData name="Rizki Kurniawati" userId="2233652a5c08edd0" providerId="Windows Live" clId="Web-{DBC589AE-EC6A-4306-88D6-E36ED466179C}" dt="2022-02-14T08:25:33.998" v="1762"/>
        <pc:sldMkLst>
          <pc:docMk/>
          <pc:sldMk cId="1870625848" sldId="257"/>
        </pc:sldMkLst>
        <pc:spChg chg="mod">
          <ac:chgData name="Rizki Kurniawati" userId="2233652a5c08edd0" providerId="Windows Live" clId="Web-{DBC589AE-EC6A-4306-88D6-E36ED466179C}" dt="2022-02-14T07:43:48.974" v="1269" actId="20577"/>
          <ac:spMkLst>
            <pc:docMk/>
            <pc:sldMk cId="1870625848" sldId="257"/>
            <ac:spMk id="9" creationId="{27B67143-A866-4181-8BF6-0760A71C47EF}"/>
          </ac:spMkLst>
        </pc:spChg>
      </pc:sldChg>
      <pc:sldChg chg="modTransition">
        <pc:chgData name="Rizki Kurniawati" userId="2233652a5c08edd0" providerId="Windows Live" clId="Web-{DBC589AE-EC6A-4306-88D6-E36ED466179C}" dt="2022-02-14T08:25:33.998" v="1762"/>
        <pc:sldMkLst>
          <pc:docMk/>
          <pc:sldMk cId="4014793953" sldId="258"/>
        </pc:sldMkLst>
      </pc:sldChg>
      <pc:sldChg chg="addSp delSp modSp modTransition">
        <pc:chgData name="Rizki Kurniawati" userId="2233652a5c08edd0" providerId="Windows Live" clId="Web-{DBC589AE-EC6A-4306-88D6-E36ED466179C}" dt="2022-02-14T08:25:33.998" v="1762"/>
        <pc:sldMkLst>
          <pc:docMk/>
          <pc:sldMk cId="3711781124" sldId="259"/>
        </pc:sldMkLst>
        <pc:spChg chg="del">
          <ac:chgData name="Rizki Kurniawati" userId="2233652a5c08edd0" providerId="Windows Live" clId="Web-{DBC589AE-EC6A-4306-88D6-E36ED466179C}" dt="2022-02-14T03:54:19.409" v="10"/>
          <ac:spMkLst>
            <pc:docMk/>
            <pc:sldMk cId="3711781124" sldId="259"/>
            <ac:spMk id="2" creationId="{2E4FDA3F-23E9-49B3-9B8A-38CF34D0E396}"/>
          </ac:spMkLst>
        </pc:spChg>
        <pc:spChg chg="del">
          <ac:chgData name="Rizki Kurniawati" userId="2233652a5c08edd0" providerId="Windows Live" clId="Web-{DBC589AE-EC6A-4306-88D6-E36ED466179C}" dt="2022-02-14T03:52:39.798" v="0"/>
          <ac:spMkLst>
            <pc:docMk/>
            <pc:sldMk cId="3711781124" sldId="259"/>
            <ac:spMk id="3" creationId="{85C6356B-F7A6-4E6C-AEAF-603D9FC8B7E3}"/>
          </ac:spMkLst>
        </pc:spChg>
        <pc:spChg chg="add del mod">
          <ac:chgData name="Rizki Kurniawati" userId="2233652a5c08edd0" providerId="Windows Live" clId="Web-{DBC589AE-EC6A-4306-88D6-E36ED466179C}" dt="2022-02-14T04:47:38.361" v="440"/>
          <ac:spMkLst>
            <pc:docMk/>
            <pc:sldMk cId="3711781124" sldId="259"/>
            <ac:spMk id="27" creationId="{8BD65373-B2A0-4A0C-AD13-D63ED6100E76}"/>
          </ac:spMkLst>
        </pc:spChg>
        <pc:graphicFrameChg chg="add mod ord modGraphic">
          <ac:chgData name="Rizki Kurniawati" userId="2233652a5c08edd0" providerId="Windows Live" clId="Web-{DBC589AE-EC6A-4306-88D6-E36ED466179C}" dt="2022-02-14T05:59:07.199" v="543"/>
          <ac:graphicFrameMkLst>
            <pc:docMk/>
            <pc:sldMk cId="3711781124" sldId="259"/>
            <ac:graphicFrameMk id="4" creationId="{ED8E6D9D-2779-48CF-BFF4-1ECC3126D96A}"/>
          </ac:graphicFrameMkLst>
        </pc:graphicFrameChg>
        <pc:graphicFrameChg chg="add del mod modGraphic">
          <ac:chgData name="Rizki Kurniawati" userId="2233652a5c08edd0" providerId="Windows Live" clId="Web-{DBC589AE-EC6A-4306-88D6-E36ED466179C}" dt="2022-02-14T03:56:16.256" v="80"/>
          <ac:graphicFrameMkLst>
            <pc:docMk/>
            <pc:sldMk cId="3711781124" sldId="259"/>
            <ac:graphicFrameMk id="6" creationId="{D86CFC70-E4EC-4EE6-ABBB-7CF05209BAE6}"/>
          </ac:graphicFrameMkLst>
        </pc:graphicFrameChg>
        <pc:inkChg chg="add del">
          <ac:chgData name="Rizki Kurniawati" userId="2233652a5c08edd0" providerId="Windows Live" clId="Web-{DBC589AE-EC6A-4306-88D6-E36ED466179C}" dt="2022-02-14T04:44:25.825" v="360"/>
          <ac:inkMkLst>
            <pc:docMk/>
            <pc:sldMk cId="3711781124" sldId="259"/>
            <ac:inkMk id="7" creationId="{CF0FC96F-17F0-4A04-A3B6-1704B9280D19}"/>
          </ac:inkMkLst>
        </pc:inkChg>
        <pc:inkChg chg="add del">
          <ac:chgData name="Rizki Kurniawati" userId="2233652a5c08edd0" providerId="Windows Live" clId="Web-{DBC589AE-EC6A-4306-88D6-E36ED466179C}" dt="2022-02-14T04:45:19.545" v="370"/>
          <ac:inkMkLst>
            <pc:docMk/>
            <pc:sldMk cId="3711781124" sldId="259"/>
            <ac:inkMk id="9" creationId="{4A3A766F-BD9A-460F-ADFB-EDC46DE2E1C4}"/>
          </ac:inkMkLst>
        </pc:inkChg>
        <pc:inkChg chg="add del">
          <ac:chgData name="Rizki Kurniawati" userId="2233652a5c08edd0" providerId="Windows Live" clId="Web-{DBC589AE-EC6A-4306-88D6-E36ED466179C}" dt="2022-02-14T04:45:22.358" v="371"/>
          <ac:inkMkLst>
            <pc:docMk/>
            <pc:sldMk cId="3711781124" sldId="259"/>
            <ac:inkMk id="11" creationId="{37E28233-7AF5-4E7D-89F6-D10631451AE9}"/>
          </ac:inkMkLst>
        </pc:inkChg>
        <pc:inkChg chg="add del">
          <ac:chgData name="Rizki Kurniawati" userId="2233652a5c08edd0" providerId="Windows Live" clId="Web-{DBC589AE-EC6A-4306-88D6-E36ED466179C}" dt="2022-02-14T04:45:23.952" v="372"/>
          <ac:inkMkLst>
            <pc:docMk/>
            <pc:sldMk cId="3711781124" sldId="259"/>
            <ac:inkMk id="13" creationId="{25E10A41-00E3-45DE-886D-C3434475B7D5}"/>
          </ac:inkMkLst>
        </pc:inkChg>
        <pc:inkChg chg="add del">
          <ac:chgData name="Rizki Kurniawati" userId="2233652a5c08edd0" providerId="Windows Live" clId="Web-{DBC589AE-EC6A-4306-88D6-E36ED466179C}" dt="2022-02-14T04:45:24.889" v="373"/>
          <ac:inkMkLst>
            <pc:docMk/>
            <pc:sldMk cId="3711781124" sldId="259"/>
            <ac:inkMk id="14" creationId="{EC8B207C-9EF5-430E-A71A-AD1FB347C794}"/>
          </ac:inkMkLst>
        </pc:inkChg>
        <pc:inkChg chg="add del">
          <ac:chgData name="Rizki Kurniawati" userId="2233652a5c08edd0" providerId="Windows Live" clId="Web-{DBC589AE-EC6A-4306-88D6-E36ED466179C}" dt="2022-02-14T04:45:25.858" v="374"/>
          <ac:inkMkLst>
            <pc:docMk/>
            <pc:sldMk cId="3711781124" sldId="259"/>
            <ac:inkMk id="15" creationId="{2227D5EA-98F1-450B-AA7D-B3252225DCEA}"/>
          </ac:inkMkLst>
        </pc:inkChg>
        <pc:inkChg chg="add del">
          <ac:chgData name="Rizki Kurniawati" userId="2233652a5c08edd0" providerId="Windows Live" clId="Web-{DBC589AE-EC6A-4306-88D6-E36ED466179C}" dt="2022-02-14T04:45:32.327" v="377"/>
          <ac:inkMkLst>
            <pc:docMk/>
            <pc:sldMk cId="3711781124" sldId="259"/>
            <ac:inkMk id="16" creationId="{EE59F5B7-B10A-4152-BF82-9FDA8F435CFC}"/>
          </ac:inkMkLst>
        </pc:inkChg>
        <pc:inkChg chg="add del">
          <ac:chgData name="Rizki Kurniawati" userId="2233652a5c08edd0" providerId="Windows Live" clId="Web-{DBC589AE-EC6A-4306-88D6-E36ED466179C}" dt="2022-02-14T04:45:33.889" v="378"/>
          <ac:inkMkLst>
            <pc:docMk/>
            <pc:sldMk cId="3711781124" sldId="259"/>
            <ac:inkMk id="17" creationId="{9C239815-7182-4DA9-B168-3D3077D7ADF2}"/>
          </ac:inkMkLst>
        </pc:inkChg>
        <pc:inkChg chg="add del">
          <ac:chgData name="Rizki Kurniawati" userId="2233652a5c08edd0" providerId="Windows Live" clId="Web-{DBC589AE-EC6A-4306-88D6-E36ED466179C}" dt="2022-02-14T04:45:28.186" v="375"/>
          <ac:inkMkLst>
            <pc:docMk/>
            <pc:sldMk cId="3711781124" sldId="259"/>
            <ac:inkMk id="18" creationId="{19AC4D16-2527-46F6-9952-461F0C8B7EBA}"/>
          </ac:inkMkLst>
        </pc:inkChg>
        <pc:inkChg chg="add del mod">
          <ac:chgData name="Rizki Kurniawati" userId="2233652a5c08edd0" providerId="Windows Live" clId="Web-{DBC589AE-EC6A-4306-88D6-E36ED466179C}" dt="2022-02-14T04:45:35.483" v="379"/>
          <ac:inkMkLst>
            <pc:docMk/>
            <pc:sldMk cId="3711781124" sldId="259"/>
            <ac:inkMk id="19" creationId="{C76D8890-27D3-4FD0-AB3A-5D455166E59F}"/>
          </ac:inkMkLst>
        </pc:inkChg>
        <pc:inkChg chg="add del">
          <ac:chgData name="Rizki Kurniawati" userId="2233652a5c08edd0" providerId="Windows Live" clId="Web-{DBC589AE-EC6A-4306-88D6-E36ED466179C}" dt="2022-02-14T04:46:06.640" v="393"/>
          <ac:inkMkLst>
            <pc:docMk/>
            <pc:sldMk cId="3711781124" sldId="259"/>
            <ac:inkMk id="20" creationId="{01519149-CC3B-4218-BDD0-757EBAE06F39}"/>
          </ac:inkMkLst>
        </pc:inkChg>
        <pc:inkChg chg="add del">
          <ac:chgData name="Rizki Kurniawati" userId="2233652a5c08edd0" providerId="Windows Live" clId="Web-{DBC589AE-EC6A-4306-88D6-E36ED466179C}" dt="2022-02-14T04:46:05.624" v="392"/>
          <ac:inkMkLst>
            <pc:docMk/>
            <pc:sldMk cId="3711781124" sldId="259"/>
            <ac:inkMk id="21" creationId="{241D180A-DB9E-466A-A900-972D9F051FF8}"/>
          </ac:inkMkLst>
        </pc:inkChg>
        <pc:inkChg chg="add del">
          <ac:chgData name="Rizki Kurniawati" userId="2233652a5c08edd0" providerId="Windows Live" clId="Web-{DBC589AE-EC6A-4306-88D6-E36ED466179C}" dt="2022-02-14T04:45:59.781" v="391"/>
          <ac:inkMkLst>
            <pc:docMk/>
            <pc:sldMk cId="3711781124" sldId="259"/>
            <ac:inkMk id="22" creationId="{E8DAC77F-8FFE-4A8B-9BAF-D6CCD18F7E34}"/>
          </ac:inkMkLst>
        </pc:inkChg>
        <pc:inkChg chg="add del">
          <ac:chgData name="Rizki Kurniawati" userId="2233652a5c08edd0" providerId="Windows Live" clId="Web-{DBC589AE-EC6A-4306-88D6-E36ED466179C}" dt="2022-02-14T04:45:59.781" v="390"/>
          <ac:inkMkLst>
            <pc:docMk/>
            <pc:sldMk cId="3711781124" sldId="259"/>
            <ac:inkMk id="23" creationId="{ED1D7F80-7E04-46E1-9E7B-E14390B4BBC2}"/>
          </ac:inkMkLst>
        </pc:inkChg>
        <pc:inkChg chg="add del">
          <ac:chgData name="Rizki Kurniawati" userId="2233652a5c08edd0" providerId="Windows Live" clId="Web-{DBC589AE-EC6A-4306-88D6-E36ED466179C}" dt="2022-02-14T04:45:59.781" v="389"/>
          <ac:inkMkLst>
            <pc:docMk/>
            <pc:sldMk cId="3711781124" sldId="259"/>
            <ac:inkMk id="24" creationId="{09542446-CFFB-46EC-BDC7-595E52D43984}"/>
          </ac:inkMkLst>
        </pc:inkChg>
        <pc:inkChg chg="add del">
          <ac:chgData name="Rizki Kurniawati" userId="2233652a5c08edd0" providerId="Windows Live" clId="Web-{DBC589AE-EC6A-4306-88D6-E36ED466179C}" dt="2022-02-14T04:45:59.781" v="388"/>
          <ac:inkMkLst>
            <pc:docMk/>
            <pc:sldMk cId="3711781124" sldId="259"/>
            <ac:inkMk id="25" creationId="{3428A302-CD22-4E76-B4F0-C1713C7BC2A8}"/>
          </ac:inkMkLst>
        </pc:inkChg>
        <pc:inkChg chg="add del">
          <ac:chgData name="Rizki Kurniawati" userId="2233652a5c08edd0" providerId="Windows Live" clId="Web-{DBC589AE-EC6A-4306-88D6-E36ED466179C}" dt="2022-02-14T04:45:59.781" v="387"/>
          <ac:inkMkLst>
            <pc:docMk/>
            <pc:sldMk cId="3711781124" sldId="259"/>
            <ac:inkMk id="26" creationId="{EB5B52DE-2784-43A7-84DB-1E4C8EB984B8}"/>
          </ac:inkMkLst>
        </pc:inkChg>
      </pc:sldChg>
      <pc:sldChg chg="modSp modTransition">
        <pc:chgData name="Rizki Kurniawati" userId="2233652a5c08edd0" providerId="Windows Live" clId="Web-{DBC589AE-EC6A-4306-88D6-E36ED466179C}" dt="2022-02-14T08:25:33.998" v="1762"/>
        <pc:sldMkLst>
          <pc:docMk/>
          <pc:sldMk cId="457305794" sldId="260"/>
        </pc:sldMkLst>
        <pc:spChg chg="mod">
          <ac:chgData name="Rizki Kurniawati" userId="2233652a5c08edd0" providerId="Windows Live" clId="Web-{DBC589AE-EC6A-4306-88D6-E36ED466179C}" dt="2022-02-14T07:39:23.077" v="1261" actId="20577"/>
          <ac:spMkLst>
            <pc:docMk/>
            <pc:sldMk cId="457305794" sldId="260"/>
            <ac:spMk id="2" creationId="{7561AC60-C664-450C-A84B-B13E668F21B4}"/>
          </ac:spMkLst>
        </pc:spChg>
      </pc:sldChg>
      <pc:sldChg chg="modSp ord modTransition">
        <pc:chgData name="Rizki Kurniawati" userId="2233652a5c08edd0" providerId="Windows Live" clId="Web-{DBC589AE-EC6A-4306-88D6-E36ED466179C}" dt="2022-02-14T08:44:24.664" v="1796" actId="20577"/>
        <pc:sldMkLst>
          <pc:docMk/>
          <pc:sldMk cId="1363136544" sldId="261"/>
        </pc:sldMkLst>
        <pc:spChg chg="mod">
          <ac:chgData name="Rizki Kurniawati" userId="2233652a5c08edd0" providerId="Windows Live" clId="Web-{DBC589AE-EC6A-4306-88D6-E36ED466179C}" dt="2022-02-14T08:44:24.664" v="1796" actId="20577"/>
          <ac:spMkLst>
            <pc:docMk/>
            <pc:sldMk cId="1363136544" sldId="261"/>
            <ac:spMk id="2" creationId="{7561AC60-C664-450C-A84B-B13E668F21B4}"/>
          </ac:spMkLst>
        </pc:spChg>
      </pc:sldChg>
      <pc:sldChg chg="ord modTransition">
        <pc:chgData name="Rizki Kurniawati" userId="2233652a5c08edd0" providerId="Windows Live" clId="Web-{DBC589AE-EC6A-4306-88D6-E36ED466179C}" dt="2022-02-14T08:43:41.835" v="1788"/>
        <pc:sldMkLst>
          <pc:docMk/>
          <pc:sldMk cId="30697768" sldId="262"/>
        </pc:sldMkLst>
      </pc:sldChg>
      <pc:sldChg chg="modTransition">
        <pc:chgData name="Rizki Kurniawati" userId="2233652a5c08edd0" providerId="Windows Live" clId="Web-{DBC589AE-EC6A-4306-88D6-E36ED466179C}" dt="2022-02-14T08:25:33.998" v="1762"/>
        <pc:sldMkLst>
          <pc:docMk/>
          <pc:sldMk cId="2439623415" sldId="263"/>
        </pc:sldMkLst>
      </pc:sldChg>
      <pc:sldChg chg="ord modTransition">
        <pc:chgData name="Rizki Kurniawati" userId="2233652a5c08edd0" providerId="Windows Live" clId="Web-{DBC589AE-EC6A-4306-88D6-E36ED466179C}" dt="2022-02-14T08:44:45.024" v="1798"/>
        <pc:sldMkLst>
          <pc:docMk/>
          <pc:sldMk cId="1690770762" sldId="264"/>
        </pc:sldMkLst>
      </pc:sldChg>
      <pc:sldChg chg="ord modTransition">
        <pc:chgData name="Rizki Kurniawati" userId="2233652a5c08edd0" providerId="Windows Live" clId="Web-{DBC589AE-EC6A-4306-88D6-E36ED466179C}" dt="2022-02-14T08:43:55.679" v="1790"/>
        <pc:sldMkLst>
          <pc:docMk/>
          <pc:sldMk cId="1631989086" sldId="265"/>
        </pc:sldMkLst>
      </pc:sldChg>
      <pc:sldChg chg="addSp delSp modSp new mod modTransition setBg">
        <pc:chgData name="Rizki Kurniawati" userId="2233652a5c08edd0" providerId="Windows Live" clId="Web-{DBC589AE-EC6A-4306-88D6-E36ED466179C}" dt="2022-02-14T09:22:50.115" v="1853" actId="1076"/>
        <pc:sldMkLst>
          <pc:docMk/>
          <pc:sldMk cId="1624014452" sldId="266"/>
        </pc:sldMkLst>
        <pc:spChg chg="mod">
          <ac:chgData name="Rizki Kurniawati" userId="2233652a5c08edd0" providerId="Windows Live" clId="Web-{DBC589AE-EC6A-4306-88D6-E36ED466179C}" dt="2022-02-14T09:21:53.362" v="1829" actId="20577"/>
          <ac:spMkLst>
            <pc:docMk/>
            <pc:sldMk cId="1624014452" sldId="266"/>
            <ac:spMk id="2" creationId="{52E2139E-9352-4535-AA14-73356A6670BC}"/>
          </ac:spMkLst>
        </pc:spChg>
        <pc:spChg chg="mod">
          <ac:chgData name="Rizki Kurniawati" userId="2233652a5c08edd0" providerId="Windows Live" clId="Web-{DBC589AE-EC6A-4306-88D6-E36ED466179C}" dt="2022-02-14T09:22:46.084" v="1852" actId="20577"/>
          <ac:spMkLst>
            <pc:docMk/>
            <pc:sldMk cId="1624014452" sldId="266"/>
            <ac:spMk id="3" creationId="{5C52F32F-CF82-4C38-9746-CF1B3EE641B6}"/>
          </ac:spMkLst>
        </pc:spChg>
        <pc:spChg chg="add mod">
          <ac:chgData name="Rizki Kurniawati" userId="2233652a5c08edd0" providerId="Windows Live" clId="Web-{DBC589AE-EC6A-4306-88D6-E36ED466179C}" dt="2022-02-14T09:22:40.599" v="1848" actId="1076"/>
          <ac:spMkLst>
            <pc:docMk/>
            <pc:sldMk cId="1624014452" sldId="266"/>
            <ac:spMk id="4" creationId="{9336DEEA-821C-46A1-82EF-83B4F63C5A2C}"/>
          </ac:spMkLst>
        </pc:spChg>
        <pc:spChg chg="add">
          <ac:chgData name="Rizki Kurniawati" userId="2233652a5c08edd0" providerId="Windows Live" clId="Web-{DBC589AE-EC6A-4306-88D6-E36ED466179C}" dt="2022-02-14T06:17:28.108" v="545"/>
          <ac:spMkLst>
            <pc:docMk/>
            <pc:sldMk cId="1624014452" sldId="266"/>
            <ac:spMk id="8" creationId="{2B566528-1B12-4246-9431-5C2D7D081168}"/>
          </ac:spMkLst>
        </pc:spChg>
        <pc:spChg chg="add">
          <ac:chgData name="Rizki Kurniawati" userId="2233652a5c08edd0" providerId="Windows Live" clId="Web-{DBC589AE-EC6A-4306-88D6-E36ED466179C}" dt="2022-02-14T06:17:28.108" v="545"/>
          <ac:spMkLst>
            <pc:docMk/>
            <pc:sldMk cId="1624014452" sldId="266"/>
            <ac:spMk id="10" creationId="{2E80C965-DB6D-4F81-9E9E-B027384D0BD6}"/>
          </ac:spMkLst>
        </pc:spChg>
        <pc:spChg chg="add del mod">
          <ac:chgData name="Rizki Kurniawati" userId="2233652a5c08edd0" providerId="Windows Live" clId="Web-{DBC589AE-EC6A-4306-88D6-E36ED466179C}" dt="2022-02-14T08:46:35.979" v="1802"/>
          <ac:spMkLst>
            <pc:docMk/>
            <pc:sldMk cId="1624014452" sldId="266"/>
            <ac:spMk id="11" creationId="{52DFBEA6-9532-478A-BB53-E05CA046AF9E}"/>
          </ac:spMkLst>
        </pc:spChg>
        <pc:spChg chg="add mod">
          <ac:chgData name="Rizki Kurniawati" userId="2233652a5c08edd0" providerId="Windows Live" clId="Web-{DBC589AE-EC6A-4306-88D6-E36ED466179C}" dt="2022-02-14T09:22:50.115" v="1853" actId="1076"/>
          <ac:spMkLst>
            <pc:docMk/>
            <pc:sldMk cId="1624014452" sldId="266"/>
            <ac:spMk id="11" creationId="{7702B17E-6EE3-41B2-A83C-E4E017AD6DA2}"/>
          </ac:spMkLst>
        </pc:spChg>
        <pc:spChg chg="add">
          <ac:chgData name="Rizki Kurniawati" userId="2233652a5c08edd0" providerId="Windows Live" clId="Web-{DBC589AE-EC6A-4306-88D6-E36ED466179C}" dt="2022-02-14T06:17:28.108" v="545"/>
          <ac:spMkLst>
            <pc:docMk/>
            <pc:sldMk cId="1624014452" sldId="266"/>
            <ac:spMk id="12" creationId="{A580F890-B085-4E95-96AA-55AEBEC5CE6E}"/>
          </ac:spMkLst>
        </pc:spChg>
        <pc:spChg chg="add">
          <ac:chgData name="Rizki Kurniawati" userId="2233652a5c08edd0" providerId="Windows Live" clId="Web-{DBC589AE-EC6A-4306-88D6-E36ED466179C}" dt="2022-02-14T06:17:28.108" v="545"/>
          <ac:spMkLst>
            <pc:docMk/>
            <pc:sldMk cId="1624014452" sldId="266"/>
            <ac:spMk id="14" creationId="{D3F51FEB-38FB-4F6C-9F7B-2F2AFAB65463}"/>
          </ac:spMkLst>
        </pc:spChg>
        <pc:spChg chg="add">
          <ac:chgData name="Rizki Kurniawati" userId="2233652a5c08edd0" providerId="Windows Live" clId="Web-{DBC589AE-EC6A-4306-88D6-E36ED466179C}" dt="2022-02-14T06:17:28.108" v="545"/>
          <ac:spMkLst>
            <pc:docMk/>
            <pc:sldMk cId="1624014452" sldId="266"/>
            <ac:spMk id="16" creationId="{1E547BA6-BAE0-43BB-A7CA-60F69CE252F0}"/>
          </ac:spMkLst>
        </pc:spChg>
      </pc:sldChg>
      <pc:sldChg chg="add del ord replId modTransition">
        <pc:chgData name="Rizki Kurniawati" userId="2233652a5c08edd0" providerId="Windows Live" clId="Web-{DBC589AE-EC6A-4306-88D6-E36ED466179C}" dt="2022-02-14T08:43:25.912" v="1786"/>
        <pc:sldMkLst>
          <pc:docMk/>
          <pc:sldMk cId="3701302325" sldId="267"/>
        </pc:sldMkLst>
      </pc:sldChg>
      <pc:sldChg chg="modSp add ord replId modTransition">
        <pc:chgData name="Rizki Kurniawati" userId="2233652a5c08edd0" providerId="Windows Live" clId="Web-{DBC589AE-EC6A-4306-88D6-E36ED466179C}" dt="2022-02-14T08:25:33.998" v="1762"/>
        <pc:sldMkLst>
          <pc:docMk/>
          <pc:sldMk cId="2271425279" sldId="268"/>
        </pc:sldMkLst>
        <pc:spChg chg="mod">
          <ac:chgData name="Rizki Kurniawati" userId="2233652a5c08edd0" providerId="Windows Live" clId="Web-{DBC589AE-EC6A-4306-88D6-E36ED466179C}" dt="2022-02-14T07:53:44.518" v="1281" actId="20577"/>
          <ac:spMkLst>
            <pc:docMk/>
            <pc:sldMk cId="2271425279" sldId="268"/>
            <ac:spMk id="2" creationId="{52E2139E-9352-4535-AA14-73356A6670BC}"/>
          </ac:spMkLst>
        </pc:spChg>
        <pc:spChg chg="mod">
          <ac:chgData name="Rizki Kurniawati" userId="2233652a5c08edd0" providerId="Windows Live" clId="Web-{DBC589AE-EC6A-4306-88D6-E36ED466179C}" dt="2022-02-14T08:03:21.890" v="1348" actId="20577"/>
          <ac:spMkLst>
            <pc:docMk/>
            <pc:sldMk cId="2271425279" sldId="268"/>
            <ac:spMk id="3" creationId="{5C52F32F-CF82-4C38-9746-CF1B3EE641B6}"/>
          </ac:spMkLst>
        </pc:spChg>
      </pc:sldChg>
      <pc:sldChg chg="add del replId modTransition">
        <pc:chgData name="Rizki Kurniawati" userId="2233652a5c08edd0" providerId="Windows Live" clId="Web-{DBC589AE-EC6A-4306-88D6-E36ED466179C}" dt="2022-02-14T08:43:28.678" v="1787"/>
        <pc:sldMkLst>
          <pc:docMk/>
          <pc:sldMk cId="3146159368" sldId="269"/>
        </pc:sldMkLst>
      </pc:sldChg>
      <pc:sldChg chg="addSp delSp modSp add ord replId modTransition">
        <pc:chgData name="Rizki Kurniawati" userId="2233652a5c08edd0" providerId="Windows Live" clId="Web-{DBC589AE-EC6A-4306-88D6-E36ED466179C}" dt="2022-02-14T09:28:06.930" v="1917"/>
        <pc:sldMkLst>
          <pc:docMk/>
          <pc:sldMk cId="537072571" sldId="270"/>
        </pc:sldMkLst>
        <pc:spChg chg="add del mod">
          <ac:chgData name="Rizki Kurniawati" userId="2233652a5c08edd0" providerId="Windows Live" clId="Web-{DBC589AE-EC6A-4306-88D6-E36ED466179C}" dt="2022-02-14T09:21:44.049" v="1823" actId="20577"/>
          <ac:spMkLst>
            <pc:docMk/>
            <pc:sldMk cId="537072571" sldId="270"/>
            <ac:spMk id="2" creationId="{52E2139E-9352-4535-AA14-73356A6670BC}"/>
          </ac:spMkLst>
        </pc:spChg>
        <pc:spChg chg="del mod">
          <ac:chgData name="Rizki Kurniawati" userId="2233652a5c08edd0" providerId="Windows Live" clId="Web-{DBC589AE-EC6A-4306-88D6-E36ED466179C}" dt="2022-02-14T09:23:25.195" v="1854"/>
          <ac:spMkLst>
            <pc:docMk/>
            <pc:sldMk cId="537072571" sldId="270"/>
            <ac:spMk id="3" creationId="{5C52F32F-CF82-4C38-9746-CF1B3EE641B6}"/>
          </ac:spMkLst>
        </pc:spChg>
        <pc:spChg chg="add del mod">
          <ac:chgData name="Rizki Kurniawati" userId="2233652a5c08edd0" providerId="Windows Live" clId="Web-{DBC589AE-EC6A-4306-88D6-E36ED466179C}" dt="2022-02-14T09:22:16.239" v="1836"/>
          <ac:spMkLst>
            <pc:docMk/>
            <pc:sldMk cId="537072571" sldId="270"/>
            <ac:spMk id="4" creationId="{F33DAB27-0C9F-4E64-B443-3AFF60619A66}"/>
          </ac:spMkLst>
        </pc:spChg>
        <pc:spChg chg="add del mod">
          <ac:chgData name="Rizki Kurniawati" userId="2233652a5c08edd0" providerId="Windows Live" clId="Web-{DBC589AE-EC6A-4306-88D6-E36ED466179C}" dt="2022-02-14T09:21:39.112" v="1822"/>
          <ac:spMkLst>
            <pc:docMk/>
            <pc:sldMk cId="537072571" sldId="270"/>
            <ac:spMk id="6" creationId="{F90AF0B1-B06E-41A2-BFDF-936464ABB39C}"/>
          </ac:spMkLst>
        </pc:spChg>
        <pc:spChg chg="add del mod">
          <ac:chgData name="Rizki Kurniawati" userId="2233652a5c08edd0" providerId="Windows Live" clId="Web-{DBC589AE-EC6A-4306-88D6-E36ED466179C}" dt="2022-02-14T09:25:59.876" v="1889"/>
          <ac:spMkLst>
            <pc:docMk/>
            <pc:sldMk cId="537072571" sldId="270"/>
            <ac:spMk id="17" creationId="{AD84B3A2-AF80-42EA-9736-A4F9E5104E67}"/>
          </ac:spMkLst>
        </pc:spChg>
        <pc:picChg chg="add del mod ord">
          <ac:chgData name="Rizki Kurniawati" userId="2233652a5c08edd0" providerId="Windows Live" clId="Web-{DBC589AE-EC6A-4306-88D6-E36ED466179C}" dt="2022-02-14T09:23:47.525" v="1862"/>
          <ac:picMkLst>
            <pc:docMk/>
            <pc:sldMk cId="537072571" sldId="270"/>
            <ac:picMk id="7" creationId="{36AB0DD7-DE20-4A6D-B976-F8A9D0474CC6}"/>
          </ac:picMkLst>
        </pc:picChg>
        <pc:picChg chg="add del mod">
          <ac:chgData name="Rizki Kurniawati" userId="2233652a5c08edd0" providerId="Windows Live" clId="Web-{DBC589AE-EC6A-4306-88D6-E36ED466179C}" dt="2022-02-14T09:23:47.494" v="1861"/>
          <ac:picMkLst>
            <pc:docMk/>
            <pc:sldMk cId="537072571" sldId="270"/>
            <ac:picMk id="9" creationId="{AD83E0A8-3835-4919-AD1B-4A16F5B0DCFF}"/>
          </ac:picMkLst>
        </pc:picChg>
        <pc:picChg chg="add del mod">
          <ac:chgData name="Rizki Kurniawati" userId="2233652a5c08edd0" providerId="Windows Live" clId="Web-{DBC589AE-EC6A-4306-88D6-E36ED466179C}" dt="2022-02-14T09:25:46.078" v="1887"/>
          <ac:picMkLst>
            <pc:docMk/>
            <pc:sldMk cId="537072571" sldId="270"/>
            <ac:picMk id="11" creationId="{CD802558-5E91-4185-A2F2-C9442741523E}"/>
          </ac:picMkLst>
        </pc:picChg>
        <pc:picChg chg="add del mod">
          <ac:chgData name="Rizki Kurniawati" userId="2233652a5c08edd0" providerId="Windows Live" clId="Web-{DBC589AE-EC6A-4306-88D6-E36ED466179C}" dt="2022-02-14T09:25:47.188" v="1888"/>
          <ac:picMkLst>
            <pc:docMk/>
            <pc:sldMk cId="537072571" sldId="270"/>
            <ac:picMk id="13" creationId="{8365B30D-6016-46A5-ADC5-2D4A04DA30B4}"/>
          </ac:picMkLst>
        </pc:picChg>
        <pc:picChg chg="add mod ord">
          <ac:chgData name="Rizki Kurniawati" userId="2233652a5c08edd0" providerId="Windows Live" clId="Web-{DBC589AE-EC6A-4306-88D6-E36ED466179C}" dt="2022-02-14T09:27:34.897" v="1912" actId="1076"/>
          <ac:picMkLst>
            <pc:docMk/>
            <pc:sldMk cId="537072571" sldId="270"/>
            <ac:picMk id="18" creationId="{D0F1377E-8A62-4905-93E7-C91B9700E8CE}"/>
          </ac:picMkLst>
        </pc:picChg>
        <pc:picChg chg="add mod">
          <ac:chgData name="Rizki Kurniawati" userId="2233652a5c08edd0" providerId="Windows Live" clId="Web-{DBC589AE-EC6A-4306-88D6-E36ED466179C}" dt="2022-02-14T09:28:06.930" v="1917"/>
          <ac:picMkLst>
            <pc:docMk/>
            <pc:sldMk cId="537072571" sldId="270"/>
            <ac:picMk id="19" creationId="{402925B3-E8B2-4D6B-8F85-9B971FD1BCAB}"/>
          </ac:picMkLst>
        </pc:picChg>
      </pc:sldChg>
      <pc:sldChg chg="addSp delSp modSp new mod ord modTransition setBg addAnim">
        <pc:chgData name="Rizki Kurniawati" userId="2233652a5c08edd0" providerId="Windows Live" clId="Web-{DBC589AE-EC6A-4306-88D6-E36ED466179C}" dt="2022-02-14T08:25:33.998" v="1762"/>
        <pc:sldMkLst>
          <pc:docMk/>
          <pc:sldMk cId="476231981" sldId="271"/>
        </pc:sldMkLst>
        <pc:spChg chg="mod">
          <ac:chgData name="Rizki Kurniawati" userId="2233652a5c08edd0" providerId="Windows Live" clId="Web-{DBC589AE-EC6A-4306-88D6-E36ED466179C}" dt="2022-02-14T07:34:53.040" v="1234"/>
          <ac:spMkLst>
            <pc:docMk/>
            <pc:sldMk cId="476231981" sldId="271"/>
            <ac:spMk id="2" creationId="{E567C65F-23F0-486D-B028-51F29D0B44F8}"/>
          </ac:spMkLst>
        </pc:spChg>
        <pc:spChg chg="mod">
          <ac:chgData name="Rizki Kurniawati" userId="2233652a5c08edd0" providerId="Windows Live" clId="Web-{DBC589AE-EC6A-4306-88D6-E36ED466179C}" dt="2022-02-14T07:39:08.405" v="1256" actId="20577"/>
          <ac:spMkLst>
            <pc:docMk/>
            <pc:sldMk cId="476231981" sldId="271"/>
            <ac:spMk id="3" creationId="{7B35EB22-7F22-447D-9F2E-E3EA504AEBC1}"/>
          </ac:spMkLst>
        </pc:spChg>
        <pc:spChg chg="add del">
          <ac:chgData name="Rizki Kurniawati" userId="2233652a5c08edd0" providerId="Windows Live" clId="Web-{DBC589AE-EC6A-4306-88D6-E36ED466179C}" dt="2022-02-14T07:34:53.040" v="1234"/>
          <ac:spMkLst>
            <pc:docMk/>
            <pc:sldMk cId="476231981" sldId="271"/>
            <ac:spMk id="8" creationId="{2B566528-1B12-4246-9431-5C2D7D081168}"/>
          </ac:spMkLst>
        </pc:spChg>
        <pc:spChg chg="add del">
          <ac:chgData name="Rizki Kurniawati" userId="2233652a5c08edd0" providerId="Windows Live" clId="Web-{DBC589AE-EC6A-4306-88D6-E36ED466179C}" dt="2022-02-14T07:34:53.040" v="1234"/>
          <ac:spMkLst>
            <pc:docMk/>
            <pc:sldMk cId="476231981" sldId="271"/>
            <ac:spMk id="10" creationId="{2E80C965-DB6D-4F81-9E9E-B027384D0BD6}"/>
          </ac:spMkLst>
        </pc:spChg>
        <pc:spChg chg="add del">
          <ac:chgData name="Rizki Kurniawati" userId="2233652a5c08edd0" providerId="Windows Live" clId="Web-{DBC589AE-EC6A-4306-88D6-E36ED466179C}" dt="2022-02-14T07:34:53.040" v="1234"/>
          <ac:spMkLst>
            <pc:docMk/>
            <pc:sldMk cId="476231981" sldId="271"/>
            <ac:spMk id="12" creationId="{A580F890-B085-4E95-96AA-55AEBEC5CE6E}"/>
          </ac:spMkLst>
        </pc:spChg>
        <pc:spChg chg="add del">
          <ac:chgData name="Rizki Kurniawati" userId="2233652a5c08edd0" providerId="Windows Live" clId="Web-{DBC589AE-EC6A-4306-88D6-E36ED466179C}" dt="2022-02-14T07:34:53.040" v="1234"/>
          <ac:spMkLst>
            <pc:docMk/>
            <pc:sldMk cId="476231981" sldId="271"/>
            <ac:spMk id="14" creationId="{D3F51FEB-38FB-4F6C-9F7B-2F2AFAB65463}"/>
          </ac:spMkLst>
        </pc:spChg>
        <pc:spChg chg="add del">
          <ac:chgData name="Rizki Kurniawati" userId="2233652a5c08edd0" providerId="Windows Live" clId="Web-{DBC589AE-EC6A-4306-88D6-E36ED466179C}" dt="2022-02-14T07:34:53.040" v="1234"/>
          <ac:spMkLst>
            <pc:docMk/>
            <pc:sldMk cId="476231981" sldId="271"/>
            <ac:spMk id="16" creationId="{1E547BA6-BAE0-43BB-A7CA-60F69CE252F0}"/>
          </ac:spMkLst>
        </pc:spChg>
        <pc:spChg chg="add">
          <ac:chgData name="Rizki Kurniawati" userId="2233652a5c08edd0" providerId="Windows Live" clId="Web-{DBC589AE-EC6A-4306-88D6-E36ED466179C}" dt="2022-02-14T07:34:53.040" v="1234"/>
          <ac:spMkLst>
            <pc:docMk/>
            <pc:sldMk cId="476231981" sldId="271"/>
            <ac:spMk id="21" creationId="{907EF6B7-1338-4443-8C46-6A318D952DFD}"/>
          </ac:spMkLst>
        </pc:spChg>
        <pc:spChg chg="add">
          <ac:chgData name="Rizki Kurniawati" userId="2233652a5c08edd0" providerId="Windows Live" clId="Web-{DBC589AE-EC6A-4306-88D6-E36ED466179C}" dt="2022-02-14T07:34:53.040" v="1234"/>
          <ac:spMkLst>
            <pc:docMk/>
            <pc:sldMk cId="476231981" sldId="271"/>
            <ac:spMk id="23" creationId="{DAAE4CDD-124C-4DCF-9584-B6033B545DD5}"/>
          </ac:spMkLst>
        </pc:spChg>
        <pc:spChg chg="add">
          <ac:chgData name="Rizki Kurniawati" userId="2233652a5c08edd0" providerId="Windows Live" clId="Web-{DBC589AE-EC6A-4306-88D6-E36ED466179C}" dt="2022-02-14T07:34:53.040" v="1234"/>
          <ac:spMkLst>
            <pc:docMk/>
            <pc:sldMk cId="476231981" sldId="271"/>
            <ac:spMk id="25" creationId="{081E4A58-353D-44AE-B2FC-2A74E2E400F7}"/>
          </ac:spMkLst>
        </pc:spChg>
      </pc:sldChg>
      <pc:sldChg chg="addSp delSp modSp new modTransition">
        <pc:chgData name="Rizki Kurniawati" userId="2233652a5c08edd0" providerId="Windows Live" clId="Web-{DBC589AE-EC6A-4306-88D6-E36ED466179C}" dt="2022-02-14T08:25:33.998" v="1762"/>
        <pc:sldMkLst>
          <pc:docMk/>
          <pc:sldMk cId="2018809296" sldId="272"/>
        </pc:sldMkLst>
        <pc:spChg chg="mod">
          <ac:chgData name="Rizki Kurniawati" userId="2233652a5c08edd0" providerId="Windows Live" clId="Web-{DBC589AE-EC6A-4306-88D6-E36ED466179C}" dt="2022-02-14T07:59:57.870" v="1298" actId="20577"/>
          <ac:spMkLst>
            <pc:docMk/>
            <pc:sldMk cId="2018809296" sldId="272"/>
            <ac:spMk id="2" creationId="{EAF41E92-BCE8-4ADC-9A49-9A6748355F10}"/>
          </ac:spMkLst>
        </pc:spChg>
        <pc:spChg chg="del mod">
          <ac:chgData name="Rizki Kurniawati" userId="2233652a5c08edd0" providerId="Windows Live" clId="Web-{DBC589AE-EC6A-4306-88D6-E36ED466179C}" dt="2022-02-14T08:00:37.730" v="1299"/>
          <ac:spMkLst>
            <pc:docMk/>
            <pc:sldMk cId="2018809296" sldId="272"/>
            <ac:spMk id="3" creationId="{04D0A983-C59D-4407-A102-AE57F2FEB166}"/>
          </ac:spMkLst>
        </pc:spChg>
        <pc:spChg chg="add mod">
          <ac:chgData name="Rizki Kurniawati" userId="2233652a5c08edd0" providerId="Windows Live" clId="Web-{DBC589AE-EC6A-4306-88D6-E36ED466179C}" dt="2022-02-14T08:24:58.310" v="1761" actId="1076"/>
          <ac:spMkLst>
            <pc:docMk/>
            <pc:sldMk cId="2018809296" sldId="272"/>
            <ac:spMk id="5" creationId="{C8F55568-1EFD-463A-819B-EAE8BABFF945}"/>
          </ac:spMkLst>
        </pc:spChg>
        <pc:graphicFrameChg chg="add mod ord modGraphic">
          <ac:chgData name="Rizki Kurniawati" userId="2233652a5c08edd0" providerId="Windows Live" clId="Web-{DBC589AE-EC6A-4306-88D6-E36ED466179C}" dt="2022-02-14T08:24:46.653" v="1760"/>
          <ac:graphicFrameMkLst>
            <pc:docMk/>
            <pc:sldMk cId="2018809296" sldId="272"/>
            <ac:graphicFrameMk id="4" creationId="{FAF5D6FB-F1C9-42D1-9121-099E61D6495B}"/>
          </ac:graphicFrameMkLst>
        </pc:graphicFrameChg>
      </pc:sldChg>
      <pc:sldChg chg="add">
        <pc:chgData name="Rizki Kurniawati" userId="2233652a5c08edd0" providerId="Windows Live" clId="Web-{DBC589AE-EC6A-4306-88D6-E36ED466179C}" dt="2022-02-14T08:42:25.786" v="1763"/>
        <pc:sldMkLst>
          <pc:docMk/>
          <pc:sldMk cId="826292575" sldId="273"/>
        </pc:sldMkLst>
      </pc:sldChg>
      <pc:sldChg chg="add">
        <pc:chgData name="Rizki Kurniawati" userId="2233652a5c08edd0" providerId="Windows Live" clId="Web-{DBC589AE-EC6A-4306-88D6-E36ED466179C}" dt="2022-02-14T08:42:25.864" v="1764"/>
        <pc:sldMkLst>
          <pc:docMk/>
          <pc:sldMk cId="3793251833" sldId="274"/>
        </pc:sldMkLst>
      </pc:sldChg>
      <pc:sldChg chg="add">
        <pc:chgData name="Rizki Kurniawati" userId="2233652a5c08edd0" providerId="Windows Live" clId="Web-{DBC589AE-EC6A-4306-88D6-E36ED466179C}" dt="2022-02-14T08:42:25.958" v="1765"/>
        <pc:sldMkLst>
          <pc:docMk/>
          <pc:sldMk cId="4010306889" sldId="275"/>
        </pc:sldMkLst>
      </pc:sldChg>
      <pc:sldChg chg="add">
        <pc:chgData name="Rizki Kurniawati" userId="2233652a5c08edd0" providerId="Windows Live" clId="Web-{DBC589AE-EC6A-4306-88D6-E36ED466179C}" dt="2022-02-14T08:42:26.083" v="1766"/>
        <pc:sldMkLst>
          <pc:docMk/>
          <pc:sldMk cId="1899169635" sldId="276"/>
        </pc:sldMkLst>
      </pc:sldChg>
      <pc:sldChg chg="add del">
        <pc:chgData name="Rizki Kurniawati" userId="2233652a5c08edd0" providerId="Windows Live" clId="Web-{DBC589AE-EC6A-4306-88D6-E36ED466179C}" dt="2022-02-14T08:44:28.148" v="1797"/>
        <pc:sldMkLst>
          <pc:docMk/>
          <pc:sldMk cId="4696902" sldId="277"/>
        </pc:sldMkLst>
      </pc:sldChg>
      <pc:sldChg chg="add">
        <pc:chgData name="Rizki Kurniawati" userId="2233652a5c08edd0" providerId="Windows Live" clId="Web-{DBC589AE-EC6A-4306-88D6-E36ED466179C}" dt="2022-02-14T08:42:26.239" v="1768"/>
        <pc:sldMkLst>
          <pc:docMk/>
          <pc:sldMk cId="2903341082" sldId="278"/>
        </pc:sldMkLst>
      </pc:sldChg>
      <pc:sldChg chg="add">
        <pc:chgData name="Rizki Kurniawati" userId="2233652a5c08edd0" providerId="Windows Live" clId="Web-{DBC589AE-EC6A-4306-88D6-E36ED466179C}" dt="2022-02-14T08:42:26.333" v="1769"/>
        <pc:sldMkLst>
          <pc:docMk/>
          <pc:sldMk cId="2725740460" sldId="279"/>
        </pc:sldMkLst>
      </pc:sldChg>
      <pc:sldChg chg="add">
        <pc:chgData name="Rizki Kurniawati" userId="2233652a5c08edd0" providerId="Windows Live" clId="Web-{DBC589AE-EC6A-4306-88D6-E36ED466179C}" dt="2022-02-14T08:42:26.395" v="1770"/>
        <pc:sldMkLst>
          <pc:docMk/>
          <pc:sldMk cId="838256262" sldId="280"/>
        </pc:sldMkLst>
      </pc:sldChg>
      <pc:sldChg chg="add">
        <pc:chgData name="Rizki Kurniawati" userId="2233652a5c08edd0" providerId="Windows Live" clId="Web-{DBC589AE-EC6A-4306-88D6-E36ED466179C}" dt="2022-02-14T08:42:26.474" v="1771"/>
        <pc:sldMkLst>
          <pc:docMk/>
          <pc:sldMk cId="888542744" sldId="281"/>
        </pc:sldMkLst>
      </pc:sldChg>
      <pc:sldChg chg="add">
        <pc:chgData name="Rizki Kurniawati" userId="2233652a5c08edd0" providerId="Windows Live" clId="Web-{DBC589AE-EC6A-4306-88D6-E36ED466179C}" dt="2022-02-14T08:42:26.583" v="1772"/>
        <pc:sldMkLst>
          <pc:docMk/>
          <pc:sldMk cId="1184968956" sldId="282"/>
        </pc:sldMkLst>
      </pc:sldChg>
      <pc:sldChg chg="add del">
        <pc:chgData name="Rizki Kurniawati" userId="2233652a5c08edd0" providerId="Windows Live" clId="Web-{DBC589AE-EC6A-4306-88D6-E36ED466179C}" dt="2022-02-14T08:45:04.774" v="1799"/>
        <pc:sldMkLst>
          <pc:docMk/>
          <pc:sldMk cId="1585016547" sldId="283"/>
        </pc:sldMkLst>
      </pc:sldChg>
      <pc:sldChg chg="add">
        <pc:chgData name="Rizki Kurniawati" userId="2233652a5c08edd0" providerId="Windows Live" clId="Web-{DBC589AE-EC6A-4306-88D6-E36ED466179C}" dt="2022-02-14T08:42:26.724" v="1774"/>
        <pc:sldMkLst>
          <pc:docMk/>
          <pc:sldMk cId="3278283760" sldId="284"/>
        </pc:sldMkLst>
      </pc:sldChg>
      <pc:sldChg chg="add">
        <pc:chgData name="Rizki Kurniawati" userId="2233652a5c08edd0" providerId="Windows Live" clId="Web-{DBC589AE-EC6A-4306-88D6-E36ED466179C}" dt="2022-02-14T08:42:26.802" v="1775"/>
        <pc:sldMkLst>
          <pc:docMk/>
          <pc:sldMk cId="3702887767" sldId="285"/>
        </pc:sldMkLst>
      </pc:sldChg>
      <pc:sldChg chg="add">
        <pc:chgData name="Rizki Kurniawati" userId="2233652a5c08edd0" providerId="Windows Live" clId="Web-{DBC589AE-EC6A-4306-88D6-E36ED466179C}" dt="2022-02-14T08:42:26.880" v="1776"/>
        <pc:sldMkLst>
          <pc:docMk/>
          <pc:sldMk cId="2201342837" sldId="286"/>
        </pc:sldMkLst>
      </pc:sldChg>
      <pc:sldChg chg="add">
        <pc:chgData name="Rizki Kurniawati" userId="2233652a5c08edd0" providerId="Windows Live" clId="Web-{DBC589AE-EC6A-4306-88D6-E36ED466179C}" dt="2022-02-14T08:42:26.958" v="1777"/>
        <pc:sldMkLst>
          <pc:docMk/>
          <pc:sldMk cId="2436697916" sldId="287"/>
        </pc:sldMkLst>
      </pc:sldChg>
      <pc:sldChg chg="add">
        <pc:chgData name="Rizki Kurniawati" userId="2233652a5c08edd0" providerId="Windows Live" clId="Web-{DBC589AE-EC6A-4306-88D6-E36ED466179C}" dt="2022-02-14T08:42:27.052" v="1778"/>
        <pc:sldMkLst>
          <pc:docMk/>
          <pc:sldMk cId="2438714357" sldId="288"/>
        </pc:sldMkLst>
      </pc:sldChg>
      <pc:sldChg chg="add del">
        <pc:chgData name="Rizki Kurniawati" userId="2233652a5c08edd0" providerId="Windows Live" clId="Web-{DBC589AE-EC6A-4306-88D6-E36ED466179C}" dt="2022-02-14T08:43:58.601" v="1791"/>
        <pc:sldMkLst>
          <pc:docMk/>
          <pc:sldMk cId="3984250365" sldId="289"/>
        </pc:sldMkLst>
      </pc:sldChg>
      <pc:sldChg chg="add">
        <pc:chgData name="Rizki Kurniawati" userId="2233652a5c08edd0" providerId="Windows Live" clId="Web-{DBC589AE-EC6A-4306-88D6-E36ED466179C}" dt="2022-02-14T08:42:27.192" v="1780"/>
        <pc:sldMkLst>
          <pc:docMk/>
          <pc:sldMk cId="1182857996" sldId="290"/>
        </pc:sldMkLst>
      </pc:sldChg>
      <pc:sldChg chg="add">
        <pc:chgData name="Rizki Kurniawati" userId="2233652a5c08edd0" providerId="Windows Live" clId="Web-{DBC589AE-EC6A-4306-88D6-E36ED466179C}" dt="2022-02-14T08:42:27.317" v="1781"/>
        <pc:sldMkLst>
          <pc:docMk/>
          <pc:sldMk cId="701685632" sldId="291"/>
        </pc:sldMkLst>
      </pc:sldChg>
      <pc:sldChg chg="add">
        <pc:chgData name="Rizki Kurniawati" userId="2233652a5c08edd0" providerId="Windows Live" clId="Web-{DBC589AE-EC6A-4306-88D6-E36ED466179C}" dt="2022-02-14T08:42:27.380" v="1782"/>
        <pc:sldMkLst>
          <pc:docMk/>
          <pc:sldMk cId="3870695922" sldId="292"/>
        </pc:sldMkLst>
      </pc:sldChg>
      <pc:sldChg chg="add">
        <pc:chgData name="Rizki Kurniawati" userId="2233652a5c08edd0" providerId="Windows Live" clId="Web-{DBC589AE-EC6A-4306-88D6-E36ED466179C}" dt="2022-02-14T08:42:27.474" v="1783"/>
        <pc:sldMkLst>
          <pc:docMk/>
          <pc:sldMk cId="1301032564" sldId="293"/>
        </pc:sldMkLst>
      </pc:sldChg>
      <pc:sldChg chg="add">
        <pc:chgData name="Rizki Kurniawati" userId="2233652a5c08edd0" providerId="Windows Live" clId="Web-{DBC589AE-EC6A-4306-88D6-E36ED466179C}" dt="2022-02-14T08:42:27.583" v="1784"/>
        <pc:sldMkLst>
          <pc:docMk/>
          <pc:sldMk cId="2668308791" sldId="294"/>
        </pc:sldMkLst>
      </pc:sldChg>
      <pc:sldChg chg="add del">
        <pc:chgData name="Rizki Kurniawati" userId="2233652a5c08edd0" providerId="Windows Live" clId="Web-{DBC589AE-EC6A-4306-88D6-E36ED466179C}" dt="2022-02-14T08:43:51.944" v="1789"/>
        <pc:sldMkLst>
          <pc:docMk/>
          <pc:sldMk cId="538020681" sldId="295"/>
        </pc:sldMkLst>
      </pc:sldChg>
      <pc:sldChg chg="addSp modSp new mod setBg">
        <pc:chgData name="Rizki Kurniawati" userId="2233652a5c08edd0" providerId="Windows Live" clId="Web-{DBC589AE-EC6A-4306-88D6-E36ED466179C}" dt="2022-02-14T08:46:23.619" v="1801"/>
        <pc:sldMkLst>
          <pc:docMk/>
          <pc:sldMk cId="549539213" sldId="295"/>
        </pc:sldMkLst>
        <pc:spChg chg="mod">
          <ac:chgData name="Rizki Kurniawati" userId="2233652a5c08edd0" providerId="Windows Live" clId="Web-{DBC589AE-EC6A-4306-88D6-E36ED466179C}" dt="2022-02-14T08:46:23.619" v="1801"/>
          <ac:spMkLst>
            <pc:docMk/>
            <pc:sldMk cId="549539213" sldId="295"/>
            <ac:spMk id="2" creationId="{9E13E0C9-3C76-485E-94EB-5A2330B092DC}"/>
          </ac:spMkLst>
        </pc:spChg>
        <pc:spChg chg="mod">
          <ac:chgData name="Rizki Kurniawati" userId="2233652a5c08edd0" providerId="Windows Live" clId="Web-{DBC589AE-EC6A-4306-88D6-E36ED466179C}" dt="2022-02-14T08:46:23.619" v="1801"/>
          <ac:spMkLst>
            <pc:docMk/>
            <pc:sldMk cId="549539213" sldId="295"/>
            <ac:spMk id="3" creationId="{DBA734AF-CA85-475B-B813-6A5FA0004C30}"/>
          </ac:spMkLst>
        </pc:spChg>
        <pc:spChg chg="add">
          <ac:chgData name="Rizki Kurniawati" userId="2233652a5c08edd0" providerId="Windows Live" clId="Web-{DBC589AE-EC6A-4306-88D6-E36ED466179C}" dt="2022-02-14T08:46:23.619" v="1801"/>
          <ac:spMkLst>
            <pc:docMk/>
            <pc:sldMk cId="549539213" sldId="295"/>
            <ac:spMk id="8" creationId="{2B566528-1B12-4246-9431-5C2D7D081168}"/>
          </ac:spMkLst>
        </pc:spChg>
        <pc:spChg chg="add">
          <ac:chgData name="Rizki Kurniawati" userId="2233652a5c08edd0" providerId="Windows Live" clId="Web-{DBC589AE-EC6A-4306-88D6-E36ED466179C}" dt="2022-02-14T08:46:23.619" v="1801"/>
          <ac:spMkLst>
            <pc:docMk/>
            <pc:sldMk cId="549539213" sldId="295"/>
            <ac:spMk id="10" creationId="{2E80C965-DB6D-4F81-9E9E-B027384D0BD6}"/>
          </ac:spMkLst>
        </pc:spChg>
        <pc:spChg chg="add">
          <ac:chgData name="Rizki Kurniawati" userId="2233652a5c08edd0" providerId="Windows Live" clId="Web-{DBC589AE-EC6A-4306-88D6-E36ED466179C}" dt="2022-02-14T08:46:23.619" v="1801"/>
          <ac:spMkLst>
            <pc:docMk/>
            <pc:sldMk cId="549539213" sldId="295"/>
            <ac:spMk id="12" creationId="{A580F890-B085-4E95-96AA-55AEBEC5CE6E}"/>
          </ac:spMkLst>
        </pc:spChg>
        <pc:spChg chg="add">
          <ac:chgData name="Rizki Kurniawati" userId="2233652a5c08edd0" providerId="Windows Live" clId="Web-{DBC589AE-EC6A-4306-88D6-E36ED466179C}" dt="2022-02-14T08:46:23.619" v="1801"/>
          <ac:spMkLst>
            <pc:docMk/>
            <pc:sldMk cId="549539213" sldId="295"/>
            <ac:spMk id="14" creationId="{D3F51FEB-38FB-4F6C-9F7B-2F2AFAB65463}"/>
          </ac:spMkLst>
        </pc:spChg>
        <pc:spChg chg="add">
          <ac:chgData name="Rizki Kurniawati" userId="2233652a5c08edd0" providerId="Windows Live" clId="Web-{DBC589AE-EC6A-4306-88D6-E36ED466179C}" dt="2022-02-14T08:46:23.619" v="1801"/>
          <ac:spMkLst>
            <pc:docMk/>
            <pc:sldMk cId="549539213" sldId="295"/>
            <ac:spMk id="16" creationId="{1E547BA6-BAE0-43BB-A7CA-60F69CE252F0}"/>
          </ac:spMkLst>
        </pc:spChg>
      </pc:sldChg>
      <pc:sldChg chg="addSp delSp modSp new mod setBg">
        <pc:chgData name="Rizki Kurniawati" userId="2233652a5c08edd0" providerId="Windows Live" clId="Web-{DBC589AE-EC6A-4306-88D6-E36ED466179C}" dt="2022-02-14T09:26:24.987" v="1898" actId="20577"/>
        <pc:sldMkLst>
          <pc:docMk/>
          <pc:sldMk cId="775910695" sldId="296"/>
        </pc:sldMkLst>
        <pc:spChg chg="mod">
          <ac:chgData name="Rizki Kurniawati" userId="2233652a5c08edd0" providerId="Windows Live" clId="Web-{DBC589AE-EC6A-4306-88D6-E36ED466179C}" dt="2022-02-14T09:26:24.987" v="1898" actId="20577"/>
          <ac:spMkLst>
            <pc:docMk/>
            <pc:sldMk cId="775910695" sldId="296"/>
            <ac:spMk id="2" creationId="{D01BF1AC-C879-455A-B6A5-2FFF3FB00D7E}"/>
          </ac:spMkLst>
        </pc:spChg>
        <pc:spChg chg="del mod">
          <ac:chgData name="Rizki Kurniawati" userId="2233652a5c08edd0" providerId="Windows Live" clId="Web-{DBC589AE-EC6A-4306-88D6-E36ED466179C}" dt="2022-02-14T09:24:21.355" v="1865"/>
          <ac:spMkLst>
            <pc:docMk/>
            <pc:sldMk cId="775910695" sldId="296"/>
            <ac:spMk id="3" creationId="{4BC0246F-13F4-494F-9E9D-762945304EF6}"/>
          </ac:spMkLst>
        </pc:spChg>
        <pc:spChg chg="add">
          <ac:chgData name="Rizki Kurniawati" userId="2233652a5c08edd0" providerId="Windows Live" clId="Web-{DBC589AE-EC6A-4306-88D6-E36ED466179C}" dt="2022-02-14T09:24:15.104" v="1864"/>
          <ac:spMkLst>
            <pc:docMk/>
            <pc:sldMk cId="775910695" sldId="296"/>
            <ac:spMk id="8" creationId="{2B566528-1B12-4246-9431-5C2D7D081168}"/>
          </ac:spMkLst>
        </pc:spChg>
        <pc:spChg chg="add del mod">
          <ac:chgData name="Rizki Kurniawati" userId="2233652a5c08edd0" providerId="Windows Live" clId="Web-{DBC589AE-EC6A-4306-88D6-E36ED466179C}" dt="2022-02-14T09:25:27.718" v="1880"/>
          <ac:spMkLst>
            <pc:docMk/>
            <pc:sldMk cId="775910695" sldId="296"/>
            <ac:spMk id="9" creationId="{70236AEE-9E86-46B6-9D52-481BA5BABE4D}"/>
          </ac:spMkLst>
        </pc:spChg>
        <pc:spChg chg="add">
          <ac:chgData name="Rizki Kurniawati" userId="2233652a5c08edd0" providerId="Windows Live" clId="Web-{DBC589AE-EC6A-4306-88D6-E36ED466179C}" dt="2022-02-14T09:24:15.104" v="1864"/>
          <ac:spMkLst>
            <pc:docMk/>
            <pc:sldMk cId="775910695" sldId="296"/>
            <ac:spMk id="10" creationId="{2E80C965-DB6D-4F81-9E9E-B027384D0BD6}"/>
          </ac:spMkLst>
        </pc:spChg>
        <pc:spChg chg="add">
          <ac:chgData name="Rizki Kurniawati" userId="2233652a5c08edd0" providerId="Windows Live" clId="Web-{DBC589AE-EC6A-4306-88D6-E36ED466179C}" dt="2022-02-14T09:24:15.104" v="1864"/>
          <ac:spMkLst>
            <pc:docMk/>
            <pc:sldMk cId="775910695" sldId="296"/>
            <ac:spMk id="12" creationId="{A580F890-B085-4E95-96AA-55AEBEC5CE6E}"/>
          </ac:spMkLst>
        </pc:spChg>
        <pc:spChg chg="add">
          <ac:chgData name="Rizki Kurniawati" userId="2233652a5c08edd0" providerId="Windows Live" clId="Web-{DBC589AE-EC6A-4306-88D6-E36ED466179C}" dt="2022-02-14T09:24:15.104" v="1864"/>
          <ac:spMkLst>
            <pc:docMk/>
            <pc:sldMk cId="775910695" sldId="296"/>
            <ac:spMk id="14" creationId="{D3F51FEB-38FB-4F6C-9F7B-2F2AFAB65463}"/>
          </ac:spMkLst>
        </pc:spChg>
        <pc:spChg chg="add">
          <ac:chgData name="Rizki Kurniawati" userId="2233652a5c08edd0" providerId="Windows Live" clId="Web-{DBC589AE-EC6A-4306-88D6-E36ED466179C}" dt="2022-02-14T09:24:15.104" v="1864"/>
          <ac:spMkLst>
            <pc:docMk/>
            <pc:sldMk cId="775910695" sldId="296"/>
            <ac:spMk id="16" creationId="{1E547BA6-BAE0-43BB-A7CA-60F69CE252F0}"/>
          </ac:spMkLst>
        </pc:spChg>
        <pc:picChg chg="add del mod ord">
          <ac:chgData name="Rizki Kurniawati" userId="2233652a5c08edd0" providerId="Windows Live" clId="Web-{DBC589AE-EC6A-4306-88D6-E36ED466179C}" dt="2022-02-14T09:25:21.671" v="1879"/>
          <ac:picMkLst>
            <pc:docMk/>
            <pc:sldMk cId="775910695" sldId="296"/>
            <ac:picMk id="4" creationId="{D3B9335C-D0C3-4730-A6FA-176D858A045F}"/>
          </ac:picMkLst>
        </pc:picChg>
        <pc:picChg chg="add del mod">
          <ac:chgData name="Rizki Kurniawati" userId="2233652a5c08edd0" providerId="Windows Live" clId="Web-{DBC589AE-EC6A-4306-88D6-E36ED466179C}" dt="2022-02-14T09:25:43.094" v="1886"/>
          <ac:picMkLst>
            <pc:docMk/>
            <pc:sldMk cId="775910695" sldId="296"/>
            <ac:picMk id="5" creationId="{CCF9769C-3849-44F6-98AD-ABE668AFA9F6}"/>
          </ac:picMkLst>
        </pc:picChg>
        <pc:picChg chg="add del mod">
          <ac:chgData name="Rizki Kurniawati" userId="2233652a5c08edd0" providerId="Windows Live" clId="Web-{DBC589AE-EC6A-4306-88D6-E36ED466179C}" dt="2022-02-14T09:25:20.514" v="1878"/>
          <ac:picMkLst>
            <pc:docMk/>
            <pc:sldMk cId="775910695" sldId="296"/>
            <ac:picMk id="6" creationId="{F2F4E27E-E576-47B8-986F-CF10C5F1B457}"/>
          </ac:picMkLst>
        </pc:picChg>
        <pc:picChg chg="add mod ord">
          <ac:chgData name="Rizki Kurniawati" userId="2233652a5c08edd0" providerId="Windows Live" clId="Web-{DBC589AE-EC6A-4306-88D6-E36ED466179C}" dt="2022-02-14T09:26:20.049" v="1894" actId="1076"/>
          <ac:picMkLst>
            <pc:docMk/>
            <pc:sldMk cId="775910695" sldId="296"/>
            <ac:picMk id="11" creationId="{0E2A7731-27E1-4B9B-944E-3EC65932321E}"/>
          </ac:picMkLst>
        </pc:picChg>
        <pc:picChg chg="add mod">
          <ac:chgData name="Rizki Kurniawati" userId="2233652a5c08edd0" providerId="Windows Live" clId="Web-{DBC589AE-EC6A-4306-88D6-E36ED466179C}" dt="2022-02-14T09:26:16.470" v="1893" actId="14100"/>
          <ac:picMkLst>
            <pc:docMk/>
            <pc:sldMk cId="775910695" sldId="296"/>
            <ac:picMk id="13" creationId="{74D03DEC-37BC-4D78-8BE4-8D2713F01466}"/>
          </ac:picMkLst>
        </pc:picChg>
      </pc:sldChg>
      <pc:sldMasterChg chg="add addSldLayout">
        <pc:chgData name="Rizki Kurniawati" userId="2233652a5c08edd0" providerId="Windows Live" clId="Web-{DBC589AE-EC6A-4306-88D6-E36ED466179C}" dt="2022-02-14T08:42:25.786" v="1763"/>
        <pc:sldMasterMkLst>
          <pc:docMk/>
          <pc:sldMasterMk cId="0" sldId="2147483661"/>
        </pc:sldMasterMkLst>
        <pc:sldLayoutChg chg="add">
          <pc:chgData name="Rizki Kurniawati" userId="2233652a5c08edd0" providerId="Windows Live" clId="Web-{DBC589AE-EC6A-4306-88D6-E36ED466179C}" dt="2022-02-14T08:42:25.786" v="1763"/>
          <pc:sldLayoutMkLst>
            <pc:docMk/>
            <pc:sldMasterMk cId="0" sldId="2147483661"/>
            <pc:sldLayoutMk cId="0" sldId="2147483648"/>
          </pc:sldLayoutMkLst>
        </pc:sldLayoutChg>
        <pc:sldLayoutChg chg="add">
          <pc:chgData name="Rizki Kurniawati" userId="2233652a5c08edd0" providerId="Windows Live" clId="Web-{DBC589AE-EC6A-4306-88D6-E36ED466179C}" dt="2022-02-14T08:42:25.786" v="1763"/>
          <pc:sldLayoutMkLst>
            <pc:docMk/>
            <pc:sldMasterMk cId="0" sldId="2147483661"/>
            <pc:sldLayoutMk cId="0" sldId="2147483653"/>
          </pc:sldLayoutMkLst>
        </pc:sldLayoutChg>
        <pc:sldLayoutChg chg="add">
          <pc:chgData name="Rizki Kurniawati" userId="2233652a5c08edd0" providerId="Windows Live" clId="Web-{DBC589AE-EC6A-4306-88D6-E36ED466179C}" dt="2022-02-14T08:42:25.786" v="1763"/>
          <pc:sldLayoutMkLst>
            <pc:docMk/>
            <pc:sldMasterMk cId="0" sldId="2147483661"/>
            <pc:sldLayoutMk cId="0" sldId="2147483658"/>
          </pc:sldLayoutMkLst>
        </pc:sldLayoutChg>
      </pc:sldMasterChg>
      <pc:sldMasterChg chg="modTransition modSldLayout">
        <pc:chgData name="Rizki Kurniawati" userId="2233652a5c08edd0" providerId="Windows Live" clId="Web-{DBC589AE-EC6A-4306-88D6-E36ED466179C}" dt="2022-02-14T08:25:33.998" v="1762"/>
        <pc:sldMasterMkLst>
          <pc:docMk/>
          <pc:sldMasterMk cId="987249018" sldId="2147483826"/>
        </pc:sldMasterMkLst>
        <pc:sldLayoutChg chg="modTransition">
          <pc:chgData name="Rizki Kurniawati" userId="2233652a5c08edd0" providerId="Windows Live" clId="Web-{DBC589AE-EC6A-4306-88D6-E36ED466179C}" dt="2022-02-14T08:25:33.998" v="1762"/>
          <pc:sldLayoutMkLst>
            <pc:docMk/>
            <pc:sldMasterMk cId="987249018" sldId="2147483826"/>
            <pc:sldLayoutMk cId="1379503697" sldId="2147483827"/>
          </pc:sldLayoutMkLst>
        </pc:sldLayoutChg>
        <pc:sldLayoutChg chg="modTransition">
          <pc:chgData name="Rizki Kurniawati" userId="2233652a5c08edd0" providerId="Windows Live" clId="Web-{DBC589AE-EC6A-4306-88D6-E36ED466179C}" dt="2022-02-14T08:25:33.998" v="1762"/>
          <pc:sldLayoutMkLst>
            <pc:docMk/>
            <pc:sldMasterMk cId="987249018" sldId="2147483826"/>
            <pc:sldLayoutMk cId="2168406445" sldId="2147483828"/>
          </pc:sldLayoutMkLst>
        </pc:sldLayoutChg>
        <pc:sldLayoutChg chg="modTransition">
          <pc:chgData name="Rizki Kurniawati" userId="2233652a5c08edd0" providerId="Windows Live" clId="Web-{DBC589AE-EC6A-4306-88D6-E36ED466179C}" dt="2022-02-14T08:25:33.998" v="1762"/>
          <pc:sldLayoutMkLst>
            <pc:docMk/>
            <pc:sldMasterMk cId="987249018" sldId="2147483826"/>
            <pc:sldLayoutMk cId="2909802559" sldId="2147483829"/>
          </pc:sldLayoutMkLst>
        </pc:sldLayoutChg>
        <pc:sldLayoutChg chg="modTransition">
          <pc:chgData name="Rizki Kurniawati" userId="2233652a5c08edd0" providerId="Windows Live" clId="Web-{DBC589AE-EC6A-4306-88D6-E36ED466179C}" dt="2022-02-14T08:25:33.998" v="1762"/>
          <pc:sldLayoutMkLst>
            <pc:docMk/>
            <pc:sldMasterMk cId="987249018" sldId="2147483826"/>
            <pc:sldLayoutMk cId="1215499445" sldId="2147483830"/>
          </pc:sldLayoutMkLst>
        </pc:sldLayoutChg>
        <pc:sldLayoutChg chg="modTransition">
          <pc:chgData name="Rizki Kurniawati" userId="2233652a5c08edd0" providerId="Windows Live" clId="Web-{DBC589AE-EC6A-4306-88D6-E36ED466179C}" dt="2022-02-14T08:25:33.998" v="1762"/>
          <pc:sldLayoutMkLst>
            <pc:docMk/>
            <pc:sldMasterMk cId="987249018" sldId="2147483826"/>
            <pc:sldLayoutMk cId="3141082645" sldId="2147483831"/>
          </pc:sldLayoutMkLst>
        </pc:sldLayoutChg>
        <pc:sldLayoutChg chg="modTransition">
          <pc:chgData name="Rizki Kurniawati" userId="2233652a5c08edd0" providerId="Windows Live" clId="Web-{DBC589AE-EC6A-4306-88D6-E36ED466179C}" dt="2022-02-14T08:25:33.998" v="1762"/>
          <pc:sldLayoutMkLst>
            <pc:docMk/>
            <pc:sldMasterMk cId="987249018" sldId="2147483826"/>
            <pc:sldLayoutMk cId="1142769511" sldId="2147483832"/>
          </pc:sldLayoutMkLst>
        </pc:sldLayoutChg>
        <pc:sldLayoutChg chg="modTransition">
          <pc:chgData name="Rizki Kurniawati" userId="2233652a5c08edd0" providerId="Windows Live" clId="Web-{DBC589AE-EC6A-4306-88D6-E36ED466179C}" dt="2022-02-14T08:25:33.998" v="1762"/>
          <pc:sldLayoutMkLst>
            <pc:docMk/>
            <pc:sldMasterMk cId="987249018" sldId="2147483826"/>
            <pc:sldLayoutMk cId="495578361" sldId="2147483833"/>
          </pc:sldLayoutMkLst>
        </pc:sldLayoutChg>
        <pc:sldLayoutChg chg="modTransition">
          <pc:chgData name="Rizki Kurniawati" userId="2233652a5c08edd0" providerId="Windows Live" clId="Web-{DBC589AE-EC6A-4306-88D6-E36ED466179C}" dt="2022-02-14T08:25:33.998" v="1762"/>
          <pc:sldLayoutMkLst>
            <pc:docMk/>
            <pc:sldMasterMk cId="987249018" sldId="2147483826"/>
            <pc:sldLayoutMk cId="1765956561" sldId="2147483834"/>
          </pc:sldLayoutMkLst>
        </pc:sldLayoutChg>
        <pc:sldLayoutChg chg="modTransition">
          <pc:chgData name="Rizki Kurniawati" userId="2233652a5c08edd0" providerId="Windows Live" clId="Web-{DBC589AE-EC6A-4306-88D6-E36ED466179C}" dt="2022-02-14T08:25:33.998" v="1762"/>
          <pc:sldLayoutMkLst>
            <pc:docMk/>
            <pc:sldMasterMk cId="987249018" sldId="2147483826"/>
            <pc:sldLayoutMk cId="106241748" sldId="2147483835"/>
          </pc:sldLayoutMkLst>
        </pc:sldLayoutChg>
        <pc:sldLayoutChg chg="modTransition">
          <pc:chgData name="Rizki Kurniawati" userId="2233652a5c08edd0" providerId="Windows Live" clId="Web-{DBC589AE-EC6A-4306-88D6-E36ED466179C}" dt="2022-02-14T08:25:33.998" v="1762"/>
          <pc:sldLayoutMkLst>
            <pc:docMk/>
            <pc:sldMasterMk cId="987249018" sldId="2147483826"/>
            <pc:sldLayoutMk cId="3853384785" sldId="2147483836"/>
          </pc:sldLayoutMkLst>
        </pc:sldLayoutChg>
        <pc:sldLayoutChg chg="modTransition">
          <pc:chgData name="Rizki Kurniawati" userId="2233652a5c08edd0" providerId="Windows Live" clId="Web-{DBC589AE-EC6A-4306-88D6-E36ED466179C}" dt="2022-02-14T08:25:33.998" v="1762"/>
          <pc:sldLayoutMkLst>
            <pc:docMk/>
            <pc:sldMasterMk cId="987249018" sldId="2147483826"/>
            <pc:sldLayoutMk cId="1958167806" sldId="214748383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7236C-C3B7-493D-93FF-C003B5C187FB}" type="datetimeFigureOut"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96FBF-D883-4432-8E2E-77B85AE38A8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5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03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751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612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797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847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122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672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02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08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781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533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343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10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03697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84785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67806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28700" y="1089721"/>
            <a:ext cx="10305600" cy="2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8067" y="2929019"/>
            <a:ext cx="12125397" cy="3929100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38067" y="4479971"/>
            <a:ext cx="12125397" cy="2378148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973317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33" y="0"/>
            <a:ext cx="12192000" cy="1451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337" name="Google Shape;337;p7"/>
          <p:cNvGrpSpPr/>
          <p:nvPr/>
        </p:nvGrpSpPr>
        <p:grpSpPr>
          <a:xfrm>
            <a:off x="38067" y="5134087"/>
            <a:ext cx="12125397" cy="1724139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38067" y="5814665"/>
            <a:ext cx="12125397" cy="104356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4772000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986233" y="535000"/>
            <a:ext cx="10248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986233" y="1624012"/>
            <a:ext cx="4974400" cy="3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6259996" y="1624012"/>
            <a:ext cx="4974400" cy="3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0644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802559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99445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82645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69511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78361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56561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1748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4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000" cy="6857984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986233" y="535000"/>
            <a:ext cx="102480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86240" y="1536704"/>
            <a:ext cx="10248000" cy="41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rinivaspublication.com/innovations-and-implications-in-information-technology-management-social-sciences-and-education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yuvikachaube.blogspot.com/2013/02/meet-list-me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nutsandbolts/_keyword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java/technologies/javase/codeconventions-namingconvention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C186CDF-72E2-4302-B3D5-FA618EC6FF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9934" r="25258" b="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200">
                <a:cs typeface="Calibri Light"/>
              </a:rPr>
              <a:t>BASIC JAVA PROGRAMMING</a:t>
            </a:r>
            <a:endParaRPr lang="en-US" sz="4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315999-F74A-44EA-AA65-0372FD3D17B3}"/>
              </a:ext>
            </a:extLst>
          </p:cNvPr>
          <p:cNvSpPr txBox="1"/>
          <p:nvPr/>
        </p:nvSpPr>
        <p:spPr>
          <a:xfrm>
            <a:off x="9389630" y="6657945"/>
            <a:ext cx="2802370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2692329-A08D-4EE7-8B89-BD171FB44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6" y="249030"/>
            <a:ext cx="10018142" cy="5267261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402925B3-E8B2-4D6B-8F85-9B971FD1B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324" y="3482662"/>
            <a:ext cx="5805577" cy="31275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E4D19B-5CA5-4CD0-852A-DCDCD69F40AF}"/>
              </a:ext>
            </a:extLst>
          </p:cNvPr>
          <p:cNvSpPr txBox="1"/>
          <p:nvPr/>
        </p:nvSpPr>
        <p:spPr>
          <a:xfrm>
            <a:off x="2783457" y="5630174"/>
            <a:ext cx="221123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Local Variable</a:t>
            </a:r>
          </a:p>
        </p:txBody>
      </p:sp>
    </p:spTree>
    <p:extLst>
      <p:ext uri="{BB962C8B-B14F-4D97-AF65-F5344CB8AC3E}">
        <p14:creationId xmlns:p14="http://schemas.microsoft.com/office/powerpoint/2010/main" val="5370725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A960E7C-EE34-4A61-AA91-41574F882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209" y="372153"/>
            <a:ext cx="6813430" cy="306058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889D20-2966-4AFE-A0A7-4A55A90DE06A}"/>
              </a:ext>
            </a:extLst>
          </p:cNvPr>
          <p:cNvSpPr/>
          <p:nvPr/>
        </p:nvSpPr>
        <p:spPr>
          <a:xfrm>
            <a:off x="3482197" y="843951"/>
            <a:ext cx="1063923" cy="63260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DB254F7-A91E-4CA7-8F64-A268CEDD7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611" y="3984124"/>
            <a:ext cx="6285831" cy="23655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0566E2-3F20-4123-AEBD-CC2841581CD3}"/>
              </a:ext>
            </a:extLst>
          </p:cNvPr>
          <p:cNvSpPr txBox="1"/>
          <p:nvPr/>
        </p:nvSpPr>
        <p:spPr>
          <a:xfrm>
            <a:off x="7957036" y="1379016"/>
            <a:ext cx="221123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Local 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E6A59-5C05-435E-8AC7-4702F56B6A61}"/>
              </a:ext>
            </a:extLst>
          </p:cNvPr>
          <p:cNvSpPr txBox="1"/>
          <p:nvPr/>
        </p:nvSpPr>
        <p:spPr>
          <a:xfrm>
            <a:off x="1719331" y="4806679"/>
            <a:ext cx="2438501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Global Variable</a:t>
            </a:r>
          </a:p>
        </p:txBody>
      </p:sp>
    </p:spTree>
    <p:extLst>
      <p:ext uri="{BB962C8B-B14F-4D97-AF65-F5344CB8AC3E}">
        <p14:creationId xmlns:p14="http://schemas.microsoft.com/office/powerpoint/2010/main" val="13592304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BF1AC-C879-455A-B6A5-2FFF3FB0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Constant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2" descr="Text&#10;&#10;Description automatically generated">
            <a:extLst>
              <a:ext uri="{FF2B5EF4-FFF2-40B4-BE49-F238E27FC236}">
                <a16:creationId xmlns:a16="http://schemas.microsoft.com/office/drawing/2014/main" id="{0E2A7731-27E1-4B9B-944E-3EC659323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763" y="3334634"/>
            <a:ext cx="11095187" cy="1534603"/>
          </a:xfr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74D03DEC-37BC-4D78-8BE4-8D2713F01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70" y="1982997"/>
            <a:ext cx="5995358" cy="108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10695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AC60-C664-450C-A84B-B13E668F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080808"/>
                </a:solidFill>
                <a:latin typeface="Calibri Light"/>
                <a:cs typeface="Calibri Light"/>
              </a:rPr>
              <a:t>OPERATORS</a:t>
            </a:r>
            <a:endParaRPr lang="en-US" sz="3600" b="1" kern="1200" dirty="0">
              <a:solidFill>
                <a:srgbClr val="080808"/>
              </a:solidFill>
              <a:latin typeface="+mj-lt"/>
              <a:cs typeface="Calibri Light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2341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3E0C9-3C76-485E-94EB-5A2330B0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Arithmetic Operator</a:t>
            </a:r>
            <a:endParaRPr lang="en-US" sz="3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90F507-9746-4D5F-9175-49860C0E34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981683"/>
              </p:ext>
            </p:extLst>
          </p:nvPr>
        </p:nvGraphicFramePr>
        <p:xfrm>
          <a:off x="838200" y="1825625"/>
          <a:ext cx="6456856" cy="4246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10">
                  <a:extLst>
                    <a:ext uri="{9D8B030D-6E8A-4147-A177-3AD203B41FA5}">
                      <a16:colId xmlns:a16="http://schemas.microsoft.com/office/drawing/2014/main" val="2560608297"/>
                    </a:ext>
                  </a:extLst>
                </a:gridCol>
                <a:gridCol w="3176425">
                  <a:extLst>
                    <a:ext uri="{9D8B030D-6E8A-4147-A177-3AD203B41FA5}">
                      <a16:colId xmlns:a16="http://schemas.microsoft.com/office/drawing/2014/main" val="382942631"/>
                    </a:ext>
                  </a:extLst>
                </a:gridCol>
                <a:gridCol w="1930221">
                  <a:extLst>
                    <a:ext uri="{9D8B030D-6E8A-4147-A177-3AD203B41FA5}">
                      <a16:colId xmlns:a16="http://schemas.microsoft.com/office/drawing/2014/main" val="77526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Contoh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96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System.out.println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(x + y);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9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System.out.println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(x - y);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16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System.out.println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(x * y);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5518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System.out.println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(x / y);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05741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System.out.println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(x % y);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480002"/>
                  </a:ext>
                </a:extLst>
              </a:tr>
              <a:tr h="370838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dirty="0"/>
                        <a:t>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System.out.println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(x++);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System.out.println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(x);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121750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System.out.println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(++y);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823789"/>
                  </a:ext>
                </a:extLst>
              </a:tr>
              <a:tr h="370838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dirty="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System.out.println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(x--);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System.out.println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(x);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059478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System.out.println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(--y);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63760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5" descr="Text&#10;&#10;Description automatically generated">
            <a:extLst>
              <a:ext uri="{FF2B5EF4-FFF2-40B4-BE49-F238E27FC236}">
                <a16:creationId xmlns:a16="http://schemas.microsoft.com/office/drawing/2014/main" id="{FA3C4238-9F24-4F0C-A336-F7BCE518E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5" b="92460"/>
          <a:stretch/>
        </p:blipFill>
        <p:spPr>
          <a:xfrm>
            <a:off x="876384" y="1405856"/>
            <a:ext cx="2859346" cy="2546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EA3573-EA18-40DB-A62A-3CAB0877BADE}"/>
              </a:ext>
            </a:extLst>
          </p:cNvPr>
          <p:cNvSpPr txBox="1"/>
          <p:nvPr/>
        </p:nvSpPr>
        <p:spPr>
          <a:xfrm>
            <a:off x="7873666" y="4667417"/>
            <a:ext cx="83151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Prefix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D4281-464D-4203-8348-7D9FF58846E2}"/>
              </a:ext>
            </a:extLst>
          </p:cNvPr>
          <p:cNvSpPr txBox="1"/>
          <p:nvPr/>
        </p:nvSpPr>
        <p:spPr>
          <a:xfrm>
            <a:off x="7869488" y="4086559"/>
            <a:ext cx="8047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Postfix</a:t>
            </a:r>
            <a:endParaRPr lang="en-US" dirty="0">
              <a:cs typeface="Calibri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1D136E7-0338-4621-AB41-5D50EBC17B57}"/>
              </a:ext>
            </a:extLst>
          </p:cNvPr>
          <p:cNvCxnSpPr/>
          <p:nvPr/>
        </p:nvCxnSpPr>
        <p:spPr>
          <a:xfrm flipV="1">
            <a:off x="7291972" y="4905542"/>
            <a:ext cx="589715" cy="94163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C1F2E7E-6AAC-40FB-9BDA-BBFC006A737C}"/>
              </a:ext>
            </a:extLst>
          </p:cNvPr>
          <p:cNvCxnSpPr>
            <a:cxnSpLocks/>
          </p:cNvCxnSpPr>
          <p:nvPr/>
        </p:nvCxnSpPr>
        <p:spPr>
          <a:xfrm flipV="1">
            <a:off x="7291971" y="4901697"/>
            <a:ext cx="561140" cy="401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A0D5D6-D165-47A9-A8DA-A6B3B0A14D07}"/>
              </a:ext>
            </a:extLst>
          </p:cNvPr>
          <p:cNvCxnSpPr/>
          <p:nvPr/>
        </p:nvCxnSpPr>
        <p:spPr>
          <a:xfrm flipV="1">
            <a:off x="7296150" y="4276725"/>
            <a:ext cx="571500" cy="9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BE160D8-3590-42FE-9AD5-14C7E23E2188}"/>
              </a:ext>
            </a:extLst>
          </p:cNvPr>
          <p:cNvCxnSpPr/>
          <p:nvPr/>
        </p:nvCxnSpPr>
        <p:spPr>
          <a:xfrm flipV="1">
            <a:off x="7229475" y="4276725"/>
            <a:ext cx="619125" cy="117157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539213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3E0C9-3C76-485E-94EB-5A2330B0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Comparison Operator</a:t>
            </a:r>
            <a:endParaRPr lang="en-US" sz="3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90F507-9746-4D5F-9175-49860C0E34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706690"/>
              </p:ext>
            </p:extLst>
          </p:nvPr>
        </p:nvGraphicFramePr>
        <p:xfrm>
          <a:off x="838200" y="1825625"/>
          <a:ext cx="8577084" cy="2595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421">
                  <a:extLst>
                    <a:ext uri="{9D8B030D-6E8A-4147-A177-3AD203B41FA5}">
                      <a16:colId xmlns:a16="http://schemas.microsoft.com/office/drawing/2014/main" val="2560608297"/>
                    </a:ext>
                  </a:extLst>
                </a:gridCol>
                <a:gridCol w="4276079">
                  <a:extLst>
                    <a:ext uri="{9D8B030D-6E8A-4147-A177-3AD203B41FA5}">
                      <a16:colId xmlns:a16="http://schemas.microsoft.com/office/drawing/2014/main" val="382942631"/>
                    </a:ext>
                  </a:extLst>
                </a:gridCol>
                <a:gridCol w="1854584">
                  <a:extLst>
                    <a:ext uri="{9D8B030D-6E8A-4147-A177-3AD203B41FA5}">
                      <a16:colId xmlns:a16="http://schemas.microsoft.com/office/drawing/2014/main" val="77526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err="1"/>
                        <a:t>Contoh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Output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96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System.out.println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(x==y);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9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System.out.println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(x!=y);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16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System.out.println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(x&lt;y);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5518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System.out.println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(x&lt;=x);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493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System.out.println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(x&gt;y);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52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System.out.println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(x&gt;=y);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223933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3C967DFE-6E47-4B91-BB23-040DBEEEB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5" b="92460"/>
          <a:stretch/>
        </p:blipFill>
        <p:spPr>
          <a:xfrm>
            <a:off x="876384" y="1405856"/>
            <a:ext cx="2859346" cy="25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89373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3E0C9-3C76-485E-94EB-5A2330B0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Logical Operator</a:t>
            </a:r>
            <a:endParaRPr lang="en-US" sz="3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90F507-9746-4D5F-9175-49860C0E34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719152"/>
              </p:ext>
            </p:extLst>
          </p:nvPr>
        </p:nvGraphicFramePr>
        <p:xfrm>
          <a:off x="838200" y="1825625"/>
          <a:ext cx="96332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778">
                  <a:extLst>
                    <a:ext uri="{9D8B030D-6E8A-4147-A177-3AD203B41FA5}">
                      <a16:colId xmlns:a16="http://schemas.microsoft.com/office/drawing/2014/main" val="2560608297"/>
                    </a:ext>
                  </a:extLst>
                </a:gridCol>
                <a:gridCol w="1604210">
                  <a:extLst>
                    <a:ext uri="{9D8B030D-6E8A-4147-A177-3AD203B41FA5}">
                      <a16:colId xmlns:a16="http://schemas.microsoft.com/office/drawing/2014/main" val="2520560094"/>
                    </a:ext>
                  </a:extLst>
                </a:gridCol>
                <a:gridCol w="3233219">
                  <a:extLst>
                    <a:ext uri="{9D8B030D-6E8A-4147-A177-3AD203B41FA5}">
                      <a16:colId xmlns:a16="http://schemas.microsoft.com/office/drawing/2014/main" val="382942631"/>
                    </a:ext>
                  </a:extLst>
                </a:gridCol>
                <a:gridCol w="3069013">
                  <a:extLst>
                    <a:ext uri="{9D8B030D-6E8A-4147-A177-3AD203B41FA5}">
                      <a16:colId xmlns:a16="http://schemas.microsoft.com/office/drawing/2014/main" val="77526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Operator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Nama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err="1"/>
                        <a:t>Contoh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Output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96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AND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System.out.println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(x&amp;&amp;y);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9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OR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System.out.println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(x||y);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16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NOT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System.out.println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(!x);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5518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13AC7FB-0C56-44CF-9491-BC0518E47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77" y="1368592"/>
            <a:ext cx="3028950" cy="257342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692B644-B8E7-4013-A9B9-8A263D255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984457"/>
              </p:ext>
            </p:extLst>
          </p:nvPr>
        </p:nvGraphicFramePr>
        <p:xfrm>
          <a:off x="1490312" y="3823850"/>
          <a:ext cx="65349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728">
                  <a:extLst>
                    <a:ext uri="{9D8B030D-6E8A-4147-A177-3AD203B41FA5}">
                      <a16:colId xmlns:a16="http://schemas.microsoft.com/office/drawing/2014/main" val="3611801885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3659686432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3604168481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352598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616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TRUE</a:t>
                      </a:r>
                      <a:endParaRPr lang="en-US" b="0" i="0" dirty="0">
                        <a:latin typeface="Calibri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3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TRUE</a:t>
                      </a:r>
                      <a:endParaRPr lang="en-US" b="0" i="0" dirty="0">
                        <a:latin typeface="Calibri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TRUE</a:t>
                      </a:r>
                      <a:endParaRPr lang="en-US" b="0" i="0" dirty="0">
                        <a:latin typeface="Calibri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83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FALSE</a:t>
                      </a:r>
                      <a:endParaRPr lang="en-US" b="0" i="0" dirty="0">
                        <a:latin typeface="Calibri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FALSE</a:t>
                      </a:r>
                      <a:endParaRPr lang="en-US" b="0" i="0" dirty="0">
                        <a:latin typeface="Calibri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81711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14909E6-1235-4E08-8B48-DE2E29DAE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691523"/>
              </p:ext>
            </p:extLst>
          </p:nvPr>
        </p:nvGraphicFramePr>
        <p:xfrm>
          <a:off x="8575575" y="4158060"/>
          <a:ext cx="31554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704">
                  <a:extLst>
                    <a:ext uri="{9D8B030D-6E8A-4147-A177-3AD203B41FA5}">
                      <a16:colId xmlns:a16="http://schemas.microsoft.com/office/drawing/2014/main" val="3102853609"/>
                    </a:ext>
                  </a:extLst>
                </a:gridCol>
                <a:gridCol w="1577704">
                  <a:extLst>
                    <a:ext uri="{9D8B030D-6E8A-4147-A177-3AD203B41FA5}">
                      <a16:colId xmlns:a16="http://schemas.microsoft.com/office/drawing/2014/main" val="1203131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18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98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539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79595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3E0C9-3C76-485E-94EB-5A2330B0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Assignment Operator</a:t>
            </a:r>
            <a:endParaRPr lang="en-US" sz="3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90F507-9746-4D5F-9175-49860C0E34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418480"/>
              </p:ext>
            </p:extLst>
          </p:nvPr>
        </p:nvGraphicFramePr>
        <p:xfrm>
          <a:off x="637674" y="1625099"/>
          <a:ext cx="6226034" cy="445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684">
                  <a:extLst>
                    <a:ext uri="{9D8B030D-6E8A-4147-A177-3AD203B41FA5}">
                      <a16:colId xmlns:a16="http://schemas.microsoft.com/office/drawing/2014/main" val="2560608297"/>
                    </a:ext>
                  </a:extLst>
                </a:gridCol>
                <a:gridCol w="3314091">
                  <a:extLst>
                    <a:ext uri="{9D8B030D-6E8A-4147-A177-3AD203B41FA5}">
                      <a16:colId xmlns:a16="http://schemas.microsoft.com/office/drawing/2014/main" val="382942631"/>
                    </a:ext>
                  </a:extLst>
                </a:gridCol>
                <a:gridCol w="1762259">
                  <a:extLst>
                    <a:ext uri="{9D8B030D-6E8A-4147-A177-3AD203B41FA5}">
                      <a16:colId xmlns:a16="http://schemas.microsoft.com/office/drawing/2014/main" val="775268056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Operator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err="1"/>
                        <a:t>Contoh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96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System.out.println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(x=6);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9535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+=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System.out.println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(x+=2);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0083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-=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System.out.println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(x-=2);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8000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*=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System.out.println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(x*=2);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0446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/=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System.out.println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(x/=2);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49263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%=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System.out.println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(x%=2);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88064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&amp;=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System.out.println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(x&amp;=2);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96062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|=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System.out.println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(x|=2);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92479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^=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System.out.println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(x^=2);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92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&gt;&gt;=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System.out.println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(x&gt;&gt;=2);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16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&lt;&lt;=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System.out.println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(x&lt;&lt;=2);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5518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E7A05E6-88B2-40B9-9569-CC8FA6264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91" y="1221539"/>
            <a:ext cx="2497555" cy="284078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2D8EC6C7-58E8-402C-91C3-91D4B8D9B445}"/>
              </a:ext>
            </a:extLst>
          </p:cNvPr>
          <p:cNvSpPr/>
          <p:nvPr/>
        </p:nvSpPr>
        <p:spPr>
          <a:xfrm>
            <a:off x="6873854" y="4348747"/>
            <a:ext cx="160421" cy="909052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537FB1-1ED7-4B98-A417-BDF3799C0DD4}"/>
              </a:ext>
            </a:extLst>
          </p:cNvPr>
          <p:cNvSpPr txBox="1"/>
          <p:nvPr/>
        </p:nvSpPr>
        <p:spPr>
          <a:xfrm>
            <a:off x="7166643" y="4599907"/>
            <a:ext cx="15935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Integer Bitwise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60E95A26-0817-42EF-95D1-32EF8CBB535D}"/>
              </a:ext>
            </a:extLst>
          </p:cNvPr>
          <p:cNvSpPr/>
          <p:nvPr/>
        </p:nvSpPr>
        <p:spPr>
          <a:xfrm>
            <a:off x="6873853" y="5511799"/>
            <a:ext cx="160421" cy="45452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7E44D7-2957-4711-8D3F-0B5D8A7F9B96}"/>
              </a:ext>
            </a:extLst>
          </p:cNvPr>
          <p:cNvSpPr txBox="1"/>
          <p:nvPr/>
        </p:nvSpPr>
        <p:spPr>
          <a:xfrm>
            <a:off x="7162465" y="5543878"/>
            <a:ext cx="11508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Bit Shift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C24552-FCA5-4C5E-B5BC-C3777002998C}"/>
              </a:ext>
            </a:extLst>
          </p:cNvPr>
          <p:cNvSpPr txBox="1"/>
          <p:nvPr/>
        </p:nvSpPr>
        <p:spPr>
          <a:xfrm>
            <a:off x="8882815" y="4618288"/>
            <a:ext cx="186088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FFFF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&amp; 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>
                <a:solidFill>
                  <a:srgbClr val="FFFF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=</a:t>
            </a:r>
            <a:r>
              <a:rPr lang="en-US" dirty="0">
                <a:solidFill>
                  <a:srgbClr val="00B050"/>
                </a:solidFill>
              </a:rPr>
              <a:t> 0</a:t>
            </a:r>
            <a:r>
              <a:rPr lang="en-US" dirty="0">
                <a:solidFill>
                  <a:srgbClr val="FFFF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6C27D5-992D-4C8E-BD1A-7F2DE4697997}"/>
              </a:ext>
            </a:extLst>
          </p:cNvPr>
          <p:cNvSpPr txBox="1"/>
          <p:nvPr/>
        </p:nvSpPr>
        <p:spPr>
          <a:xfrm>
            <a:off x="8312764" y="5540708"/>
            <a:ext cx="18608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101 &lt;&lt; 2 = 101</a:t>
            </a:r>
            <a:r>
              <a:rPr lang="en-US" dirty="0">
                <a:solidFill>
                  <a:srgbClr val="FF0000"/>
                </a:solidFill>
              </a:rPr>
              <a:t>00</a:t>
            </a:r>
            <a:endParaRPr lang="en-US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571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5" grpId="0" animBg="1"/>
      <p:bldP spid="11" grpId="0"/>
      <p:bldP spid="13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AC60-C664-450C-A84B-B13E668F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080808"/>
                </a:solidFill>
                <a:latin typeface="Calibri Light"/>
                <a:cs typeface="Calibri Light"/>
              </a:rPr>
              <a:t>ARRAY</a:t>
            </a:r>
            <a:r>
              <a:rPr lang="en-US" sz="3600" b="1" dirty="0">
                <a:solidFill>
                  <a:srgbClr val="080808"/>
                </a:solidFill>
                <a:cs typeface="Calibri Light"/>
              </a:rPr>
              <a:t>, LIST</a:t>
            </a:r>
            <a:endParaRPr lang="en-US" sz="3600" b="1" kern="1200" dirty="0">
              <a:solidFill>
                <a:srgbClr val="080808"/>
              </a:solidFill>
              <a:latin typeface="+mj-lt"/>
              <a:cs typeface="Calibri Light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768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23CF5-ECF0-42CC-9FAD-D103923E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Array</a:t>
            </a:r>
            <a:endParaRPr lang="en-US" sz="5400"/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A9915-E601-45E4-AF89-5F6090E38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An </a:t>
            </a:r>
            <a:r>
              <a:rPr lang="en-US" sz="2200" i="1">
                <a:ea typeface="+mn-lt"/>
                <a:cs typeface="+mn-lt"/>
              </a:rPr>
              <a:t>array</a:t>
            </a:r>
            <a:r>
              <a:rPr lang="en-US" sz="2200">
                <a:ea typeface="+mn-lt"/>
                <a:cs typeface="+mn-lt"/>
              </a:rPr>
              <a:t> is a container object that holds a fixed number of values of a single type.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47F6F7-C3FB-40C8-8AB1-12F3C86F0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970589"/>
            <a:ext cx="6903720" cy="2916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7089AB-0B2A-4176-9493-F0CB30DC7025}"/>
              </a:ext>
            </a:extLst>
          </p:cNvPr>
          <p:cNvSpPr txBox="1"/>
          <p:nvPr/>
        </p:nvSpPr>
        <p:spPr>
          <a:xfrm>
            <a:off x="2869720" y="4781909"/>
            <a:ext cx="5575539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/>
              <a:t>dataType</a:t>
            </a:r>
            <a:r>
              <a:rPr lang="en-US" sz="2800" dirty="0"/>
              <a:t>[]  </a:t>
            </a:r>
            <a:r>
              <a:rPr lang="en-US" sz="2800" dirty="0" err="1"/>
              <a:t>varName</a:t>
            </a:r>
            <a:r>
              <a:rPr lang="en-US" sz="2800" dirty="0"/>
              <a:t>;</a:t>
            </a:r>
            <a:endParaRPr lang="en-US" sz="2800" dirty="0">
              <a:cs typeface="Calibri"/>
            </a:endParaRPr>
          </a:p>
          <a:p>
            <a:r>
              <a:rPr lang="en-US" sz="2800" dirty="0" err="1">
                <a:ea typeface="+mn-lt"/>
                <a:cs typeface="+mn-lt"/>
              </a:rPr>
              <a:t>dataType</a:t>
            </a:r>
            <a:r>
              <a:rPr lang="en-US" sz="2800" dirty="0">
                <a:ea typeface="+mn-lt"/>
                <a:cs typeface="+mn-lt"/>
              </a:rPr>
              <a:t>  </a:t>
            </a:r>
            <a:r>
              <a:rPr lang="en-US" sz="2800" dirty="0" err="1">
                <a:ea typeface="+mn-lt"/>
                <a:cs typeface="+mn-lt"/>
              </a:rPr>
              <a:t>varName</a:t>
            </a:r>
            <a:r>
              <a:rPr lang="en-US" sz="2800" dirty="0">
                <a:ea typeface="+mn-lt"/>
                <a:cs typeface="+mn-lt"/>
              </a:rPr>
              <a:t>[] = {val1,val2};</a:t>
            </a:r>
          </a:p>
          <a:p>
            <a:endParaRPr lang="en-US" sz="2800" dirty="0">
              <a:cs typeface="Calibri"/>
            </a:endParaRPr>
          </a:p>
          <a:p>
            <a:r>
              <a:rPr lang="en-US" sz="2800" dirty="0" err="1">
                <a:cs typeface="Calibri"/>
              </a:rPr>
              <a:t>varName</a:t>
            </a:r>
            <a:r>
              <a:rPr lang="en-US" sz="2800" dirty="0">
                <a:cs typeface="Calibri"/>
              </a:rPr>
              <a:t> = new </a:t>
            </a:r>
            <a:r>
              <a:rPr lang="en-US" sz="2800" dirty="0" err="1">
                <a:cs typeface="Calibri"/>
              </a:rPr>
              <a:t>dataType</a:t>
            </a:r>
            <a:r>
              <a:rPr lang="en-US" sz="2800" dirty="0">
                <a:cs typeface="Calibri"/>
              </a:rPr>
              <a:t>[</a:t>
            </a:r>
            <a:r>
              <a:rPr lang="en-US" sz="2800" dirty="0" err="1">
                <a:cs typeface="Calibri"/>
              </a:rPr>
              <a:t>arrSize</a:t>
            </a:r>
            <a:r>
              <a:rPr lang="en-US" sz="2800" dirty="0">
                <a:cs typeface="Calibri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80411426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747CB1D-BC33-4A15-8A32-7E29F4D9E5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623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0" name="Rectangle 2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7B67143-A866-4181-8BF6-0760A71C4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427" y="1715334"/>
            <a:ext cx="5058641" cy="394404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en-US" sz="2600" dirty="0" err="1">
                <a:cs typeface="Calibri" panose="020F0502020204030204"/>
              </a:rPr>
              <a:t>Tipe</a:t>
            </a:r>
            <a:r>
              <a:rPr lang="en-US" sz="2600" dirty="0">
                <a:cs typeface="Calibri" panose="020F0502020204030204"/>
              </a:rPr>
              <a:t> Data</a:t>
            </a:r>
            <a:endParaRPr lang="en-US" sz="260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600" dirty="0">
                <a:ea typeface="+mn-lt"/>
                <a:cs typeface="+mn-lt"/>
              </a:rPr>
              <a:t>Identifier, Variable, Constant</a:t>
            </a:r>
          </a:p>
          <a:p>
            <a:pPr marL="457200" indent="-457200">
              <a:buAutoNum type="arabicPeriod"/>
            </a:pPr>
            <a:r>
              <a:rPr lang="en-US" sz="2600" dirty="0">
                <a:ea typeface="+mn-lt"/>
                <a:cs typeface="+mn-lt"/>
              </a:rPr>
              <a:t>Operators </a:t>
            </a:r>
          </a:p>
          <a:p>
            <a:pPr marL="457200" indent="-457200">
              <a:buAutoNum type="arabicPeriod"/>
            </a:pPr>
            <a:r>
              <a:rPr lang="en-US" sz="2600" dirty="0">
                <a:ea typeface="+mn-lt"/>
                <a:cs typeface="+mn-lt"/>
              </a:rPr>
              <a:t>Array, List </a:t>
            </a:r>
          </a:p>
          <a:p>
            <a:pPr marL="457200" indent="-457200">
              <a:buAutoNum type="arabicPeriod"/>
            </a:pPr>
            <a:r>
              <a:rPr lang="en-US" sz="2600" dirty="0">
                <a:ea typeface="+mn-lt"/>
                <a:cs typeface="+mn-lt"/>
              </a:rPr>
              <a:t>Decision </a:t>
            </a:r>
          </a:p>
          <a:p>
            <a:pPr marL="457200" indent="-457200">
              <a:buAutoNum type="arabicPeriod"/>
            </a:pPr>
            <a:r>
              <a:rPr lang="en-US" sz="2600" dirty="0">
                <a:ea typeface="+mn-lt"/>
                <a:cs typeface="+mn-lt"/>
              </a:rPr>
              <a:t>Iteration / Loop </a:t>
            </a:r>
          </a:p>
          <a:p>
            <a:pPr marL="457200" indent="-457200">
              <a:buAutoNum type="arabicPeriod"/>
            </a:pPr>
            <a:r>
              <a:rPr lang="en-US" sz="2600" dirty="0">
                <a:ea typeface="+mn-lt"/>
                <a:cs typeface="+mn-lt"/>
              </a:rPr>
              <a:t>Method(void &amp; non-void)</a:t>
            </a:r>
            <a:endParaRPr lang="en-US" sz="2600" dirty="0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2FBE2-DF27-42D5-B46A-4983FFACAA5D}"/>
              </a:ext>
            </a:extLst>
          </p:cNvPr>
          <p:cNvSpPr txBox="1"/>
          <p:nvPr/>
        </p:nvSpPr>
        <p:spPr>
          <a:xfrm>
            <a:off x="9718246" y="665794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0625848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A3D35953-DE40-4E13-91AB-DA7553EA8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98" y="1930415"/>
            <a:ext cx="6381570" cy="2574625"/>
          </a:xfrm>
        </p:spPr>
      </p:pic>
      <p:pic>
        <p:nvPicPr>
          <p:cNvPr id="5" name="Picture 5" descr="A picture containing website&#10;&#10;Description automatically generated">
            <a:extLst>
              <a:ext uri="{FF2B5EF4-FFF2-40B4-BE49-F238E27FC236}">
                <a16:creationId xmlns:a16="http://schemas.microsoft.com/office/drawing/2014/main" id="{1880B888-EAA7-44AF-BC46-9CA0FA049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664" y="2825530"/>
            <a:ext cx="4842294" cy="15088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15A008-01A7-40B0-B850-43A0EB5A9E47}"/>
              </a:ext>
            </a:extLst>
          </p:cNvPr>
          <p:cNvSpPr txBox="1"/>
          <p:nvPr/>
        </p:nvSpPr>
        <p:spPr>
          <a:xfrm>
            <a:off x="4178060" y="4983193"/>
            <a:ext cx="2800709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Array 1 </a:t>
            </a:r>
            <a:r>
              <a:rPr lang="en-US" sz="2800" dirty="0" err="1"/>
              <a:t>Dimensi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08074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41783BFE-F91D-46A9-8812-E2F4CA651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6168" y="332986"/>
            <a:ext cx="7383612" cy="3087927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142AD26-E6AE-435F-A717-6C7A74C03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054" y="3719213"/>
            <a:ext cx="4364367" cy="21156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C7E711-33E9-4E91-BF6C-B4FC044C8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Array Multidimensi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794787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8B708E-9E1E-4E0B-92F1-F911B4F6F4F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cs typeface="Calibri Light"/>
              </a:rPr>
              <a:t>ArrayList</a:t>
            </a:r>
            <a:endParaRPr lang="en-US" dirty="0" err="1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9B5CF5-E112-4FF7-8C01-5956DFFB319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The </a:t>
            </a:r>
            <a:r>
              <a:rPr lang="en-US" dirty="0" err="1">
                <a:latin typeface="Consolas"/>
                <a:cs typeface="Calibri" panose="020F0502020204030204"/>
              </a:rPr>
              <a:t>ArrayList</a:t>
            </a:r>
            <a:r>
              <a:rPr lang="en-US" dirty="0">
                <a:ea typeface="+mn-lt"/>
                <a:cs typeface="+mn-lt"/>
              </a:rPr>
              <a:t> class is a resizable array.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E12AF-FA5B-4666-B77F-89DF3AEC5BB9}"/>
              </a:ext>
            </a:extLst>
          </p:cNvPr>
          <p:cNvSpPr txBox="1"/>
          <p:nvPr/>
        </p:nvSpPr>
        <p:spPr>
          <a:xfrm>
            <a:off x="842513" y="3430437"/>
            <a:ext cx="7875916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/>
              <a:t>ArrayList</a:t>
            </a:r>
            <a:r>
              <a:rPr lang="en-US" sz="2400" dirty="0"/>
              <a:t>&lt;</a:t>
            </a:r>
            <a:r>
              <a:rPr lang="en-US" sz="2400" dirty="0" err="1"/>
              <a:t>dataType</a:t>
            </a:r>
            <a:r>
              <a:rPr lang="en-US" sz="2400" dirty="0"/>
              <a:t>&gt; </a:t>
            </a:r>
            <a:r>
              <a:rPr lang="en-US" sz="2400" dirty="0" err="1"/>
              <a:t>varName</a:t>
            </a:r>
            <a:r>
              <a:rPr lang="en-US" sz="2400" dirty="0"/>
              <a:t> = new </a:t>
            </a:r>
            <a:r>
              <a:rPr lang="en-US" sz="2400" dirty="0" err="1"/>
              <a:t>ArrayList</a:t>
            </a:r>
            <a:r>
              <a:rPr lang="en-US" sz="2400" dirty="0"/>
              <a:t>&lt;&gt;();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216209-9D04-4297-844C-722E628D1C46}"/>
              </a:ext>
            </a:extLst>
          </p:cNvPr>
          <p:cNvSpPr txBox="1"/>
          <p:nvPr/>
        </p:nvSpPr>
        <p:spPr>
          <a:xfrm>
            <a:off x="841615" y="2681918"/>
            <a:ext cx="35052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import </a:t>
            </a:r>
            <a:r>
              <a:rPr lang="en-US" sz="2400" err="1">
                <a:solidFill>
                  <a:schemeClr val="tx1"/>
                </a:solidFill>
              </a:rPr>
              <a:t>java.util.ArrayList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7DFD74-6AEC-4533-8D02-EA2EDE15194E}"/>
              </a:ext>
            </a:extLst>
          </p:cNvPr>
          <p:cNvGrpSpPr/>
          <p:nvPr/>
        </p:nvGrpSpPr>
        <p:grpSpPr>
          <a:xfrm>
            <a:off x="3093452" y="4176294"/>
            <a:ext cx="2662990" cy="1477329"/>
            <a:chOff x="3093452" y="4176294"/>
            <a:chExt cx="2662990" cy="147732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3750B8-1759-4098-82CE-AEBAEBB7728F}"/>
                </a:ext>
              </a:extLst>
            </p:cNvPr>
            <p:cNvSpPr txBox="1"/>
            <p:nvPr/>
          </p:nvSpPr>
          <p:spPr>
            <a:xfrm>
              <a:off x="3093452" y="4176295"/>
              <a:ext cx="1352885" cy="147732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cs typeface="Calibri"/>
                </a:rPr>
                <a:t>Byte</a:t>
              </a:r>
            </a:p>
            <a:p>
              <a:pPr algn="l"/>
              <a:r>
                <a:rPr lang="en-US" dirty="0">
                  <a:cs typeface="Calibri"/>
                </a:rPr>
                <a:t>Short</a:t>
              </a:r>
            </a:p>
            <a:p>
              <a:r>
                <a:rPr lang="en-US" dirty="0">
                  <a:cs typeface="Calibri"/>
                </a:rPr>
                <a:t>Integer</a:t>
              </a:r>
            </a:p>
            <a:p>
              <a:r>
                <a:rPr lang="en-US" dirty="0">
                  <a:cs typeface="Calibri"/>
                </a:rPr>
                <a:t>Long</a:t>
              </a:r>
            </a:p>
            <a:p>
              <a:r>
                <a:rPr lang="en-US" dirty="0">
                  <a:cs typeface="Calibri"/>
                </a:rPr>
                <a:t>Float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D2F5D8-7BB3-4C9C-B152-6F0493955F86}"/>
                </a:ext>
              </a:extLst>
            </p:cNvPr>
            <p:cNvSpPr txBox="1"/>
            <p:nvPr/>
          </p:nvSpPr>
          <p:spPr>
            <a:xfrm>
              <a:off x="4403557" y="4176294"/>
              <a:ext cx="1352885" cy="147732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cs typeface="Calibri"/>
                </a:rPr>
                <a:t>Double</a:t>
              </a:r>
              <a:endParaRPr lang="en-US"/>
            </a:p>
            <a:p>
              <a:r>
                <a:rPr lang="en-US" dirty="0">
                  <a:ea typeface="+mn-lt"/>
                  <a:cs typeface="+mn-lt"/>
                </a:rPr>
                <a:t>Boolean</a:t>
              </a:r>
              <a:endParaRPr lang="en-US" dirty="0"/>
            </a:p>
            <a:p>
              <a:r>
                <a:rPr lang="en-US" dirty="0">
                  <a:ea typeface="+mn-lt"/>
                  <a:cs typeface="+mn-lt"/>
                </a:rPr>
                <a:t>Character</a:t>
              </a:r>
            </a:p>
            <a:p>
              <a:r>
                <a:rPr lang="en-US" dirty="0">
                  <a:ea typeface="+mn-lt"/>
                  <a:cs typeface="+mn-lt"/>
                </a:rPr>
                <a:t>String</a:t>
              </a:r>
            </a:p>
            <a:p>
              <a:endParaRPr lang="en-US" dirty="0">
                <a:ea typeface="+mn-lt"/>
                <a:cs typeface="+mn-lt"/>
              </a:endParaRPr>
            </a:p>
          </p:txBody>
        </p:sp>
      </p:grp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27A989F6-29F8-47E2-8099-7E8D9498E0D6}"/>
              </a:ext>
            </a:extLst>
          </p:cNvPr>
          <p:cNvSpPr/>
          <p:nvPr/>
        </p:nvSpPr>
        <p:spPr>
          <a:xfrm rot="5400000">
            <a:off x="2253501" y="3870358"/>
            <a:ext cx="855578" cy="735263"/>
          </a:xfrm>
          <a:prstGeom prst="bentUp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851C69-83DB-48A3-8497-76730DF59C0F}"/>
              </a:ext>
            </a:extLst>
          </p:cNvPr>
          <p:cNvSpPr txBox="1"/>
          <p:nvPr/>
        </p:nvSpPr>
        <p:spPr>
          <a:xfrm>
            <a:off x="6169026" y="444449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Wrapper classes</a:t>
            </a:r>
            <a:r>
              <a:rPr lang="en-US" dirty="0">
                <a:ea typeface="+mn-lt"/>
                <a:cs typeface="+mn-lt"/>
              </a:rPr>
              <a:t> provide a way to use primitive data types as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94091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23D4D61-6331-4419-A87B-B6D41F763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306" y="933141"/>
            <a:ext cx="7548292" cy="37789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572B11E-3198-44D2-98A7-E4F505AEE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322" y="1782972"/>
            <a:ext cx="1400714" cy="20843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47288064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AC60-C664-450C-A84B-B13E668F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080808"/>
                </a:solidFill>
                <a:latin typeface="Calibri Light"/>
                <a:cs typeface="Calibri Light"/>
              </a:rPr>
              <a:t>DECISION</a:t>
            </a:r>
            <a:endParaRPr lang="en-US" sz="3600" b="1" dirty="0">
              <a:solidFill>
                <a:srgbClr val="080808"/>
              </a:solidFill>
              <a:cs typeface="Calibri Light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89086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986233" y="535000"/>
            <a:ext cx="10248000" cy="114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Decision</a:t>
            </a:r>
            <a:endParaRPr dirty="0"/>
          </a:p>
        </p:txBody>
      </p:sp>
      <p:sp>
        <p:nvSpPr>
          <p:cNvPr id="786" name="Google Shape;786;p16"/>
          <p:cNvSpPr txBox="1">
            <a:spLocks noGrp="1"/>
          </p:cNvSpPr>
          <p:nvPr>
            <p:ph type="body" idx="1"/>
          </p:nvPr>
        </p:nvSpPr>
        <p:spPr>
          <a:xfrm>
            <a:off x="986233" y="1624012"/>
            <a:ext cx="4974400" cy="38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600" b="1" dirty="0">
                <a:solidFill>
                  <a:schemeClr val="bg1"/>
                </a:solidFill>
                <a:latin typeface="Titillium Web" panose="00000500000000000000" pitchFamily="2" charset="0"/>
              </a:rPr>
              <a:t>Decision Making 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Percabangan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)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Berfungsi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untuk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menyeleksi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suatu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kondisi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di program,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apakah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bernilai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 </a:t>
            </a:r>
            <a:r>
              <a:rPr lang="en-US" sz="1600" b="1" dirty="0">
                <a:solidFill>
                  <a:schemeClr val="bg1"/>
                </a:solidFill>
                <a:latin typeface="Titillium Web" panose="00000500000000000000" pitchFamily="2" charset="0"/>
              </a:rPr>
              <a:t>true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 atau </a:t>
            </a:r>
            <a:r>
              <a:rPr lang="en-US" sz="1600" b="1" dirty="0">
                <a:solidFill>
                  <a:schemeClr val="bg1"/>
                </a:solidFill>
                <a:latin typeface="Titillium Web" panose="00000500000000000000" pitchFamily="2" charset="0"/>
              </a:rPr>
              <a:t>false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600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Adapun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bentuk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dari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decision making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diantaranya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:</a:t>
            </a:r>
          </a:p>
          <a:p>
            <a:pPr marL="304792" indent="-304792">
              <a:buClr>
                <a:schemeClr val="bg1"/>
              </a:buClr>
              <a:buSzPts val="1100"/>
              <a:buFont typeface="Arial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IF</a:t>
            </a:r>
          </a:p>
          <a:p>
            <a:pPr marL="304792" indent="-304792">
              <a:buClr>
                <a:schemeClr val="bg1"/>
              </a:buClr>
              <a:buSzPts val="1100"/>
              <a:buFont typeface="Arial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IF / ELSE</a:t>
            </a:r>
          </a:p>
          <a:p>
            <a:pPr marL="304792" indent="-304792">
              <a:buClr>
                <a:schemeClr val="bg1"/>
              </a:buClr>
              <a:buSzPts val="1100"/>
              <a:buFont typeface="Arial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Nested IF</a:t>
            </a:r>
          </a:p>
          <a:p>
            <a:pPr marL="304792" indent="-304792">
              <a:buClr>
                <a:schemeClr val="bg1"/>
              </a:buClr>
              <a:buSzPts val="1100"/>
              <a:buFont typeface="Arial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SWITCH / CASE</a:t>
            </a:r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8714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671B5E-D16A-49F9-B303-E65F86E8C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60" y="1718841"/>
            <a:ext cx="3632200" cy="184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B5DDD0-7FB7-45BE-8555-9CC094CB0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60" y="3825241"/>
            <a:ext cx="6028448" cy="27250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8B74C9-BDD4-49B7-BB6A-E7528CCF5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5990" y="3825240"/>
            <a:ext cx="4406900" cy="1168400"/>
          </a:xfrm>
          <a:prstGeom prst="rect">
            <a:avLst/>
          </a:prstGeom>
        </p:spPr>
      </p:pic>
      <p:sp>
        <p:nvSpPr>
          <p:cNvPr id="11" name="Google Shape;784;p16">
            <a:extLst>
              <a:ext uri="{FF2B5EF4-FFF2-40B4-BE49-F238E27FC236}">
                <a16:creationId xmlns:a16="http://schemas.microsoft.com/office/drawing/2014/main" id="{2AF604DD-7AE5-43DD-B3FD-328F2F2E8928}"/>
              </a:ext>
            </a:extLst>
          </p:cNvPr>
          <p:cNvSpPr txBox="1">
            <a:spLocks/>
          </p:cNvSpPr>
          <p:nvPr/>
        </p:nvSpPr>
        <p:spPr>
          <a:xfrm>
            <a:off x="589993" y="575640"/>
            <a:ext cx="9448087" cy="114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 err="1">
                <a:solidFill>
                  <a:schemeClr val="lt1"/>
                </a:solidFill>
                <a:latin typeface="Titillium Web ExtraLight"/>
                <a:sym typeface="Titillium Web ExtraLight"/>
              </a:rPr>
              <a:t>Contoh</a:t>
            </a:r>
            <a:endParaRPr lang="en-US" sz="4000" dirty="0">
              <a:solidFill>
                <a:schemeClr val="lt1"/>
              </a:solidFill>
              <a:latin typeface="Titillium Web ExtraLight"/>
              <a:sym typeface="Titillium Web ExtraLight"/>
            </a:endParaRPr>
          </a:p>
          <a:p>
            <a:r>
              <a:rPr lang="en-US" sz="4000" dirty="0">
                <a:solidFill>
                  <a:schemeClr val="lt1"/>
                </a:solidFill>
                <a:latin typeface="Titillium Web ExtraLight"/>
                <a:sym typeface="Titillium Web ExtraLight"/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2436697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D4C285-A7C2-4966-9183-BA3D47272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23" y="1862278"/>
            <a:ext cx="3685755" cy="25644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572E30-90EC-4AF7-A171-1CE4D4DE2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607" y="1823139"/>
            <a:ext cx="6969760" cy="3371696"/>
          </a:xfrm>
          <a:prstGeom prst="rect">
            <a:avLst/>
          </a:prstGeom>
        </p:spPr>
      </p:pic>
      <p:sp>
        <p:nvSpPr>
          <p:cNvPr id="12" name="Google Shape;784;p16">
            <a:extLst>
              <a:ext uri="{FF2B5EF4-FFF2-40B4-BE49-F238E27FC236}">
                <a16:creationId xmlns:a16="http://schemas.microsoft.com/office/drawing/2014/main" id="{5EBBA817-374D-40CD-80EF-EC2E33C7AADB}"/>
              </a:ext>
            </a:extLst>
          </p:cNvPr>
          <p:cNvSpPr txBox="1">
            <a:spLocks/>
          </p:cNvSpPr>
          <p:nvPr/>
        </p:nvSpPr>
        <p:spPr>
          <a:xfrm>
            <a:off x="589993" y="575640"/>
            <a:ext cx="9448087" cy="114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 err="1">
                <a:solidFill>
                  <a:schemeClr val="lt1"/>
                </a:solidFill>
                <a:latin typeface="Titillium Web ExtraLight"/>
                <a:sym typeface="Titillium Web ExtraLight"/>
              </a:rPr>
              <a:t>Contoh</a:t>
            </a:r>
            <a:endParaRPr lang="en-US" sz="4000" dirty="0">
              <a:solidFill>
                <a:schemeClr val="lt1"/>
              </a:solidFill>
              <a:latin typeface="Titillium Web ExtraLight"/>
              <a:sym typeface="Titillium Web ExtraLight"/>
            </a:endParaRPr>
          </a:p>
          <a:p>
            <a:r>
              <a:rPr lang="en-US" sz="4000" dirty="0">
                <a:solidFill>
                  <a:schemeClr val="lt1"/>
                </a:solidFill>
                <a:latin typeface="Titillium Web ExtraLight"/>
                <a:sym typeface="Titillium Web ExtraLight"/>
              </a:rPr>
              <a:t>IF / ELSE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BF29FF-FFE4-47F3-9131-24E1E8BD8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607" y="5406324"/>
            <a:ext cx="4470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42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7EDD01-B387-44AA-A5DB-6BCB7E4D3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867" y="1434148"/>
            <a:ext cx="7924800" cy="37050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F25FA8-8810-4783-BEF3-DCA912713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867" y="5468620"/>
            <a:ext cx="7176347" cy="1143000"/>
          </a:xfrm>
          <a:prstGeom prst="rect">
            <a:avLst/>
          </a:prstGeom>
        </p:spPr>
      </p:pic>
      <p:sp>
        <p:nvSpPr>
          <p:cNvPr id="5" name="Google Shape;784;p16">
            <a:extLst>
              <a:ext uri="{FF2B5EF4-FFF2-40B4-BE49-F238E27FC236}">
                <a16:creationId xmlns:a16="http://schemas.microsoft.com/office/drawing/2014/main" id="{5569C40A-A849-49DE-9886-F9EE55CC0807}"/>
              </a:ext>
            </a:extLst>
          </p:cNvPr>
          <p:cNvSpPr txBox="1">
            <a:spLocks/>
          </p:cNvSpPr>
          <p:nvPr/>
        </p:nvSpPr>
        <p:spPr>
          <a:xfrm>
            <a:off x="589993" y="575640"/>
            <a:ext cx="9448087" cy="114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 err="1">
                <a:solidFill>
                  <a:schemeClr val="lt1"/>
                </a:solidFill>
                <a:latin typeface="Titillium Web ExtraLight"/>
                <a:sym typeface="Titillium Web ExtraLight"/>
              </a:rPr>
              <a:t>Contoh</a:t>
            </a:r>
            <a:endParaRPr lang="en-US" sz="4000" dirty="0">
              <a:solidFill>
                <a:schemeClr val="lt1"/>
              </a:solidFill>
              <a:latin typeface="Titillium Web ExtraLight"/>
              <a:sym typeface="Titillium Web ExtraLight"/>
            </a:endParaRPr>
          </a:p>
          <a:p>
            <a:r>
              <a:rPr lang="en-US" sz="4000" dirty="0">
                <a:solidFill>
                  <a:schemeClr val="lt1"/>
                </a:solidFill>
                <a:latin typeface="Titillium Web ExtraLight"/>
                <a:sym typeface="Titillium Web ExtraLight"/>
              </a:rPr>
              <a:t>Nested IF</a:t>
            </a:r>
          </a:p>
        </p:txBody>
      </p:sp>
      <p:pic>
        <p:nvPicPr>
          <p:cNvPr id="5122" name="Picture 2" descr="C++ nested if statement- Decodejava.com">
            <a:extLst>
              <a:ext uri="{FF2B5EF4-FFF2-40B4-BE49-F238E27FC236}">
                <a16:creationId xmlns:a16="http://schemas.microsoft.com/office/drawing/2014/main" id="{C6714CBE-509B-46B6-904D-1FE8041F6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12" y="1854200"/>
            <a:ext cx="2935528" cy="293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887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F82B0-D7FA-4BDF-A22A-03EB416F2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93" y="1830600"/>
            <a:ext cx="4350215" cy="3851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A696BC-26E9-49B9-ACE7-E156E0CF0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966" y="1117600"/>
            <a:ext cx="5896153" cy="35521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B16927-D93D-40C0-B8E7-E5E401A5D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8967" y="4968664"/>
            <a:ext cx="4470400" cy="1193800"/>
          </a:xfrm>
          <a:prstGeom prst="rect">
            <a:avLst/>
          </a:prstGeom>
        </p:spPr>
      </p:pic>
      <p:sp>
        <p:nvSpPr>
          <p:cNvPr id="10" name="Google Shape;784;p16">
            <a:extLst>
              <a:ext uri="{FF2B5EF4-FFF2-40B4-BE49-F238E27FC236}">
                <a16:creationId xmlns:a16="http://schemas.microsoft.com/office/drawing/2014/main" id="{283C28F6-6C68-491C-90F5-D10CC8195204}"/>
              </a:ext>
            </a:extLst>
          </p:cNvPr>
          <p:cNvSpPr txBox="1">
            <a:spLocks/>
          </p:cNvSpPr>
          <p:nvPr/>
        </p:nvSpPr>
        <p:spPr>
          <a:xfrm>
            <a:off x="589993" y="575640"/>
            <a:ext cx="9448087" cy="114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 err="1">
                <a:solidFill>
                  <a:schemeClr val="lt1"/>
                </a:solidFill>
                <a:latin typeface="Titillium Web ExtraLight"/>
                <a:sym typeface="Titillium Web ExtraLight"/>
              </a:rPr>
              <a:t>Contoh</a:t>
            </a:r>
            <a:endParaRPr lang="en-US" sz="4000" dirty="0">
              <a:solidFill>
                <a:schemeClr val="lt1"/>
              </a:solidFill>
              <a:latin typeface="Titillium Web ExtraLight"/>
              <a:sym typeface="Titillium Web ExtraLight"/>
            </a:endParaRPr>
          </a:p>
          <a:p>
            <a:r>
              <a:rPr lang="en-US" sz="4000" dirty="0">
                <a:solidFill>
                  <a:schemeClr val="lt1"/>
                </a:solidFill>
                <a:latin typeface="Titillium Web ExtraLight"/>
                <a:sym typeface="Titillium Web ExtraLight"/>
              </a:rPr>
              <a:t>SWITCH / CASE</a:t>
            </a:r>
          </a:p>
        </p:txBody>
      </p:sp>
    </p:spTree>
    <p:extLst>
      <p:ext uri="{BB962C8B-B14F-4D97-AF65-F5344CB8AC3E}">
        <p14:creationId xmlns:p14="http://schemas.microsoft.com/office/powerpoint/2010/main" val="327828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AC60-C664-450C-A84B-B13E668F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080808"/>
                </a:solidFill>
                <a:cs typeface="Calibri Light"/>
              </a:rPr>
              <a:t>TIPE DATA</a:t>
            </a:r>
            <a:endParaRPr lang="en-US" sz="3600" b="1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93953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AC60-C664-450C-A84B-B13E668F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080808"/>
                </a:solidFill>
                <a:cs typeface="Calibri Light"/>
              </a:rPr>
              <a:t>ITERATION/LOOP</a:t>
            </a:r>
            <a:endParaRPr lang="en-US" sz="3600" b="1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70762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986233" y="535000"/>
            <a:ext cx="10248000" cy="114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Iteration / Loop</a:t>
            </a:r>
            <a:endParaRPr dirty="0"/>
          </a:p>
        </p:txBody>
      </p:sp>
      <p:sp>
        <p:nvSpPr>
          <p:cNvPr id="786" name="Google Shape;786;p16"/>
          <p:cNvSpPr txBox="1">
            <a:spLocks noGrp="1"/>
          </p:cNvSpPr>
          <p:nvPr>
            <p:ph type="body" idx="1"/>
          </p:nvPr>
        </p:nvSpPr>
        <p:spPr>
          <a:xfrm>
            <a:off x="986233" y="1624012"/>
            <a:ext cx="4974400" cy="38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-US" sz="1600" b="1" dirty="0">
                <a:solidFill>
                  <a:schemeClr val="bg1"/>
                </a:solidFill>
                <a:latin typeface="Titillium Web" panose="00000500000000000000" pitchFamily="2" charset="0"/>
              </a:rPr>
              <a:t>Iteration / Loop (</a:t>
            </a:r>
            <a:r>
              <a:rPr lang="en-US" sz="1600" b="1" dirty="0" err="1">
                <a:solidFill>
                  <a:schemeClr val="bg1"/>
                </a:solidFill>
                <a:latin typeface="Titillium Web" panose="00000500000000000000" pitchFamily="2" charset="0"/>
              </a:rPr>
              <a:t>Perulangan</a:t>
            </a:r>
            <a:r>
              <a:rPr lang="en-US" sz="1600" b="1" dirty="0">
                <a:solidFill>
                  <a:schemeClr val="bg1"/>
                </a:solidFill>
                <a:latin typeface="Titillium Web" panose="00000500000000000000" pitchFamily="2" charset="0"/>
              </a:rPr>
              <a:t>)</a:t>
            </a: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adalah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fitur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digunakan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untuk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memfasilitasi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eksekusi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program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dari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sekelompok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instruksi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atau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fungsi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secara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berulang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ketika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beberapa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kondisi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tertentu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menjadi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syarat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adalah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bernilai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benar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. </a:t>
            </a:r>
          </a:p>
          <a:p>
            <a:pPr marL="0" indent="0" algn="just">
              <a:buClr>
                <a:schemeClr val="dk1"/>
              </a:buClr>
              <a:buSzPts val="1100"/>
              <a:buNone/>
            </a:pPr>
            <a:endParaRPr lang="en-US" sz="1600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Adapun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bentuk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dari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decision making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diantaranya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:</a:t>
            </a:r>
          </a:p>
          <a:p>
            <a:pPr marL="304792" indent="-304792">
              <a:buClr>
                <a:schemeClr val="bg1"/>
              </a:buClr>
              <a:buSzPts val="1100"/>
              <a:buFont typeface="Arial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FOR</a:t>
            </a:r>
          </a:p>
          <a:p>
            <a:pPr marL="304792" indent="-304792">
              <a:buClr>
                <a:schemeClr val="bg1"/>
              </a:buClr>
              <a:buSzPts val="1100"/>
              <a:buFont typeface="Arial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WHILE</a:t>
            </a:r>
          </a:p>
          <a:p>
            <a:pPr marL="304792" indent="-304792">
              <a:buClr>
                <a:schemeClr val="bg1"/>
              </a:buClr>
              <a:buSzPts val="1100"/>
              <a:buFont typeface="Arial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DO WHILE</a:t>
            </a:r>
          </a:p>
          <a:p>
            <a:pPr marL="304792" indent="-304792">
              <a:buClr>
                <a:schemeClr val="dk1"/>
              </a:buClr>
              <a:buSzPts val="1100"/>
              <a:buFont typeface="Arial"/>
              <a:buAutoNum type="arabicPeriod"/>
            </a:pPr>
            <a:endParaRPr lang="en-US" sz="1600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pPr marL="304792" indent="-304792">
              <a:buClr>
                <a:schemeClr val="dk1"/>
              </a:buClr>
              <a:buSzPts val="1100"/>
              <a:buFont typeface="Arial"/>
              <a:buAutoNum type="arabicPeriod"/>
            </a:pPr>
            <a:endParaRPr lang="en-US" sz="1600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4968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0347AC-54F0-49D5-8DC1-5C17E73C0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45" y="1829288"/>
            <a:ext cx="4748796" cy="1239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1F7518-6512-4B95-93BF-426DAFCC1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161" y="1459764"/>
            <a:ext cx="6411911" cy="26252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AC8481-F433-4BCA-B32A-89E6FA05F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1160" y="4413626"/>
            <a:ext cx="4419600" cy="2095500"/>
          </a:xfrm>
          <a:prstGeom prst="rect">
            <a:avLst/>
          </a:prstGeom>
        </p:spPr>
      </p:pic>
      <p:sp>
        <p:nvSpPr>
          <p:cNvPr id="11" name="Google Shape;784;p16">
            <a:extLst>
              <a:ext uri="{FF2B5EF4-FFF2-40B4-BE49-F238E27FC236}">
                <a16:creationId xmlns:a16="http://schemas.microsoft.com/office/drawing/2014/main" id="{6F6AAE33-2E19-4195-A339-A27145060C4A}"/>
              </a:ext>
            </a:extLst>
          </p:cNvPr>
          <p:cNvSpPr txBox="1">
            <a:spLocks/>
          </p:cNvSpPr>
          <p:nvPr/>
        </p:nvSpPr>
        <p:spPr>
          <a:xfrm>
            <a:off x="589993" y="575640"/>
            <a:ext cx="9448087" cy="114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 err="1">
                <a:solidFill>
                  <a:schemeClr val="lt1"/>
                </a:solidFill>
                <a:latin typeface="Titillium Web ExtraLight"/>
                <a:sym typeface="Titillium Web ExtraLight"/>
              </a:rPr>
              <a:t>Contoh</a:t>
            </a:r>
            <a:endParaRPr lang="en-US" sz="4000" dirty="0">
              <a:solidFill>
                <a:schemeClr val="lt1"/>
              </a:solidFill>
              <a:latin typeface="Titillium Web ExtraLight"/>
              <a:sym typeface="Titillium Web ExtraLight"/>
            </a:endParaRPr>
          </a:p>
          <a:p>
            <a:r>
              <a:rPr lang="en-US" sz="4000" dirty="0">
                <a:solidFill>
                  <a:schemeClr val="lt1"/>
                </a:solidFill>
                <a:latin typeface="Titillium Web ExtraLight"/>
                <a:sym typeface="Titillium Web ExtraLight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888542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D7ED18-1B56-46B2-9ACA-5A926963A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67" y="1822661"/>
            <a:ext cx="7293383" cy="29118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55F5CF-ECCD-4BC6-8049-CE7B87BE3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063" y="1822662"/>
            <a:ext cx="3437104" cy="2984076"/>
          </a:xfrm>
          <a:prstGeom prst="rect">
            <a:avLst/>
          </a:prstGeom>
        </p:spPr>
      </p:pic>
      <p:sp>
        <p:nvSpPr>
          <p:cNvPr id="12" name="Google Shape;784;p16">
            <a:extLst>
              <a:ext uri="{FF2B5EF4-FFF2-40B4-BE49-F238E27FC236}">
                <a16:creationId xmlns:a16="http://schemas.microsoft.com/office/drawing/2014/main" id="{42A7E383-D13A-461A-A0B9-12D354E4C8FB}"/>
              </a:ext>
            </a:extLst>
          </p:cNvPr>
          <p:cNvSpPr txBox="1">
            <a:spLocks/>
          </p:cNvSpPr>
          <p:nvPr/>
        </p:nvSpPr>
        <p:spPr>
          <a:xfrm>
            <a:off x="589993" y="575640"/>
            <a:ext cx="9448087" cy="114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 err="1">
                <a:solidFill>
                  <a:schemeClr val="lt1"/>
                </a:solidFill>
                <a:latin typeface="Titillium Web ExtraLight"/>
                <a:sym typeface="Titillium Web ExtraLight"/>
              </a:rPr>
              <a:t>Contoh</a:t>
            </a:r>
            <a:endParaRPr lang="en-US" sz="4000" dirty="0">
              <a:solidFill>
                <a:schemeClr val="lt1"/>
              </a:solidFill>
              <a:latin typeface="Titillium Web ExtraLight"/>
              <a:sym typeface="Titillium Web ExtraLight"/>
            </a:endParaRPr>
          </a:p>
          <a:p>
            <a:r>
              <a:rPr lang="en-US" sz="4000" dirty="0">
                <a:solidFill>
                  <a:schemeClr val="lt1"/>
                </a:solidFill>
                <a:latin typeface="Titillium Web ExtraLight"/>
                <a:sym typeface="Titillium Web ExtraLight"/>
              </a:rPr>
              <a:t>Nested FOR</a:t>
            </a:r>
          </a:p>
        </p:txBody>
      </p:sp>
    </p:spTree>
    <p:extLst>
      <p:ext uri="{BB962C8B-B14F-4D97-AF65-F5344CB8AC3E}">
        <p14:creationId xmlns:p14="http://schemas.microsoft.com/office/powerpoint/2010/main" val="838256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EF3DF7-BC40-4301-BED7-A4CB765AF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1" y="1971379"/>
            <a:ext cx="4320540" cy="20232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D9D514-EE90-4D79-B43A-D33772071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766" y="1147240"/>
            <a:ext cx="6106001" cy="3235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20A809-4442-481E-8538-91FB93697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2765" y="4660470"/>
            <a:ext cx="2641600" cy="1917700"/>
          </a:xfrm>
          <a:prstGeom prst="rect">
            <a:avLst/>
          </a:prstGeom>
        </p:spPr>
      </p:pic>
      <p:sp>
        <p:nvSpPr>
          <p:cNvPr id="8" name="Google Shape;784;p16">
            <a:extLst>
              <a:ext uri="{FF2B5EF4-FFF2-40B4-BE49-F238E27FC236}">
                <a16:creationId xmlns:a16="http://schemas.microsoft.com/office/drawing/2014/main" id="{94AD4732-5671-4A0E-B2DB-9741F17DEE8A}"/>
              </a:ext>
            </a:extLst>
          </p:cNvPr>
          <p:cNvSpPr txBox="1">
            <a:spLocks/>
          </p:cNvSpPr>
          <p:nvPr/>
        </p:nvSpPr>
        <p:spPr>
          <a:xfrm>
            <a:off x="589993" y="575640"/>
            <a:ext cx="9448087" cy="114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 err="1">
                <a:solidFill>
                  <a:schemeClr val="lt1"/>
                </a:solidFill>
                <a:latin typeface="Titillium Web ExtraLight"/>
                <a:sym typeface="Titillium Web ExtraLight"/>
              </a:rPr>
              <a:t>Contoh</a:t>
            </a:r>
            <a:endParaRPr lang="en-US" sz="4000" dirty="0">
              <a:solidFill>
                <a:schemeClr val="lt1"/>
              </a:solidFill>
              <a:latin typeface="Titillium Web ExtraLight"/>
              <a:sym typeface="Titillium Web ExtraLight"/>
            </a:endParaRPr>
          </a:p>
          <a:p>
            <a:r>
              <a:rPr lang="en-US" sz="4000" dirty="0">
                <a:solidFill>
                  <a:schemeClr val="lt1"/>
                </a:solidFill>
                <a:latin typeface="Titillium Web ExtraLight"/>
                <a:sym typeface="Titillium Web ExtraLight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27257404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10E07D-39B7-4FFD-BBE4-A24959609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93" y="2034540"/>
            <a:ext cx="4266488" cy="17065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2C506E-570F-4DE8-AA6F-1D16CDCA8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754" y="1035480"/>
            <a:ext cx="6158013" cy="37452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3F5BB5-2915-45C0-865B-2A9FBDCEC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035" y="5015443"/>
            <a:ext cx="2578100" cy="1447800"/>
          </a:xfrm>
          <a:prstGeom prst="rect">
            <a:avLst/>
          </a:prstGeom>
        </p:spPr>
      </p:pic>
      <p:sp>
        <p:nvSpPr>
          <p:cNvPr id="12" name="Google Shape;784;p16">
            <a:extLst>
              <a:ext uri="{FF2B5EF4-FFF2-40B4-BE49-F238E27FC236}">
                <a16:creationId xmlns:a16="http://schemas.microsoft.com/office/drawing/2014/main" id="{E7C6FD36-AFDB-4CBA-9B7F-DA7E320389B7}"/>
              </a:ext>
            </a:extLst>
          </p:cNvPr>
          <p:cNvSpPr txBox="1">
            <a:spLocks/>
          </p:cNvSpPr>
          <p:nvPr/>
        </p:nvSpPr>
        <p:spPr>
          <a:xfrm>
            <a:off x="589993" y="575640"/>
            <a:ext cx="9448087" cy="114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 err="1">
                <a:solidFill>
                  <a:schemeClr val="lt1"/>
                </a:solidFill>
                <a:latin typeface="Titillium Web ExtraLight"/>
                <a:sym typeface="Titillium Web ExtraLight"/>
              </a:rPr>
              <a:t>Contoh</a:t>
            </a:r>
            <a:endParaRPr lang="en-US" sz="4000" dirty="0">
              <a:solidFill>
                <a:schemeClr val="lt1"/>
              </a:solidFill>
              <a:latin typeface="Titillium Web ExtraLight"/>
              <a:sym typeface="Titillium Web ExtraLight"/>
            </a:endParaRPr>
          </a:p>
          <a:p>
            <a:r>
              <a:rPr lang="en-US" sz="4000" dirty="0">
                <a:solidFill>
                  <a:schemeClr val="lt1"/>
                </a:solidFill>
                <a:latin typeface="Titillium Web ExtraLight"/>
                <a:sym typeface="Titillium Web ExtraLight"/>
              </a:rPr>
              <a:t>DO WHILE</a:t>
            </a:r>
          </a:p>
        </p:txBody>
      </p:sp>
    </p:spTree>
    <p:extLst>
      <p:ext uri="{BB962C8B-B14F-4D97-AF65-F5344CB8AC3E}">
        <p14:creationId xmlns:p14="http://schemas.microsoft.com/office/powerpoint/2010/main" val="29033410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AC60-C664-450C-A84B-B13E668F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080808"/>
                </a:solidFill>
                <a:cs typeface="Calibri Light"/>
              </a:rPr>
              <a:t>METHOD VOID &amp; NON-VOID</a:t>
            </a:r>
            <a:endParaRPr lang="en-US" sz="3600" b="1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36544"/>
      </p:ext>
    </p:extLst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986233" y="535000"/>
            <a:ext cx="10248000" cy="114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Method</a:t>
            </a:r>
            <a:endParaRPr dirty="0"/>
          </a:p>
        </p:txBody>
      </p:sp>
      <p:sp>
        <p:nvSpPr>
          <p:cNvPr id="786" name="Google Shape;786;p16"/>
          <p:cNvSpPr txBox="1">
            <a:spLocks noGrp="1"/>
          </p:cNvSpPr>
          <p:nvPr>
            <p:ph type="body" idx="1"/>
          </p:nvPr>
        </p:nvSpPr>
        <p:spPr>
          <a:xfrm>
            <a:off x="986233" y="1624012"/>
            <a:ext cx="4974400" cy="38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-US" sz="1600" b="1" dirty="0">
                <a:solidFill>
                  <a:schemeClr val="bg1"/>
                </a:solidFill>
                <a:latin typeface="Titillium Web" panose="00000500000000000000" pitchFamily="2" charset="0"/>
              </a:rPr>
              <a:t>Method (</a:t>
            </a:r>
            <a:r>
              <a:rPr lang="en-US" sz="1600" b="1" dirty="0" err="1">
                <a:solidFill>
                  <a:schemeClr val="bg1"/>
                </a:solidFill>
                <a:latin typeface="Titillium Web" panose="00000500000000000000" pitchFamily="2" charset="0"/>
              </a:rPr>
              <a:t>fungsi</a:t>
            </a:r>
            <a:r>
              <a:rPr lang="en-US" sz="1600" b="1" dirty="0">
                <a:solidFill>
                  <a:schemeClr val="bg1"/>
                </a:solidFill>
                <a:latin typeface="Titillium Web" panose="00000500000000000000" pitchFamily="2" charset="0"/>
              </a:rPr>
              <a:t>)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merupakan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suatu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rangkaian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algoritma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memiliki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tujuan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tertentu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. Pada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dasarnya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di Java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terdapat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dua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jenis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method,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yaitu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method void dan non-void.</a:t>
            </a:r>
          </a:p>
          <a:p>
            <a:pPr marL="0" indent="0" algn="just">
              <a:buClr>
                <a:schemeClr val="dk1"/>
              </a:buClr>
              <a:buSzPts val="1100"/>
              <a:buNone/>
            </a:pPr>
            <a:endParaRPr lang="en-US" sz="1600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-US" sz="1600" b="1" dirty="0">
                <a:solidFill>
                  <a:schemeClr val="bg1"/>
                </a:solidFill>
                <a:latin typeface="Titillium Web" panose="00000500000000000000" pitchFamily="2" charset="0"/>
              </a:rPr>
              <a:t>Method Void </a:t>
            </a: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adalah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method yang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tidak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memiliki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nilai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kembali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/return,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bisanya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digunakan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tidak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untuk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mencari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nilai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suatu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operasi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, untuk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mendeklarasikannya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kita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harus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menembahkan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kata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kunci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 </a:t>
            </a:r>
            <a:r>
              <a:rPr lang="en-US" sz="1600" i="1" dirty="0">
                <a:solidFill>
                  <a:schemeClr val="bg1"/>
                </a:solidFill>
                <a:latin typeface="Titillium Web" panose="00000500000000000000" pitchFamily="2" charset="0"/>
              </a:rPr>
              <a:t>void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.</a:t>
            </a:r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5" name="Google Shape;786;p16">
            <a:extLst>
              <a:ext uri="{FF2B5EF4-FFF2-40B4-BE49-F238E27FC236}">
                <a16:creationId xmlns:a16="http://schemas.microsoft.com/office/drawing/2014/main" id="{A3C3CFB3-0C1A-4282-9A98-C90FDF2FBD64}"/>
              </a:ext>
            </a:extLst>
          </p:cNvPr>
          <p:cNvSpPr txBox="1">
            <a:spLocks/>
          </p:cNvSpPr>
          <p:nvPr/>
        </p:nvSpPr>
        <p:spPr>
          <a:xfrm>
            <a:off x="6259833" y="3037840"/>
            <a:ext cx="4974400" cy="2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▫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●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○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■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-US" sz="1600" b="1" dirty="0">
                <a:solidFill>
                  <a:schemeClr val="bg1"/>
                </a:solidFill>
                <a:latin typeface="Titillium Web" panose="00000500000000000000" pitchFamily="2" charset="0"/>
              </a:rPr>
              <a:t>Method Non-void </a:t>
            </a: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adalah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method yang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mengembalikan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nilai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secara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langsung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atau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sebuah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nilai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dari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variable.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Berbeda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dengan method void, method non void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harus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memiliki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 “return” agar dapat </a:t>
            </a:r>
            <a:r>
              <a:rPr lang="en-US" sz="1600" dirty="0" err="1">
                <a:solidFill>
                  <a:schemeClr val="bg1"/>
                </a:solidFill>
                <a:latin typeface="Titillium Web" panose="00000500000000000000" pitchFamily="2" charset="0"/>
              </a:rPr>
              <a:t>berjalan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.</a:t>
            </a:r>
            <a:endParaRPr lang="en-US" sz="2133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169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2"/>
          <p:cNvSpPr txBox="1">
            <a:spLocks noGrp="1"/>
          </p:cNvSpPr>
          <p:nvPr>
            <p:ph type="title"/>
          </p:nvPr>
        </p:nvSpPr>
        <p:spPr>
          <a:xfrm>
            <a:off x="986233" y="535000"/>
            <a:ext cx="10248000" cy="114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Method</a:t>
            </a:r>
            <a:endParaRPr dirty="0"/>
          </a:p>
        </p:txBody>
      </p:sp>
      <p:sp>
        <p:nvSpPr>
          <p:cNvPr id="843" name="Google Shape;843;p22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35498A-18E1-4515-860C-29138D8BA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793240"/>
            <a:ext cx="7924800" cy="40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06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4408F9-30DE-4BC8-BDE5-535CD9BE3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93" y="1815875"/>
            <a:ext cx="6084387" cy="45360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378525-E224-47C1-BD78-48FDBB697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628" y="1815875"/>
            <a:ext cx="2603864" cy="1613125"/>
          </a:xfrm>
          <a:prstGeom prst="rect">
            <a:avLst/>
          </a:prstGeom>
        </p:spPr>
      </p:pic>
      <p:sp>
        <p:nvSpPr>
          <p:cNvPr id="12" name="Google Shape;784;p16">
            <a:extLst>
              <a:ext uri="{FF2B5EF4-FFF2-40B4-BE49-F238E27FC236}">
                <a16:creationId xmlns:a16="http://schemas.microsoft.com/office/drawing/2014/main" id="{2DF551C2-ADEA-45A1-82EB-581BE1A17CE8}"/>
              </a:ext>
            </a:extLst>
          </p:cNvPr>
          <p:cNvSpPr txBox="1">
            <a:spLocks/>
          </p:cNvSpPr>
          <p:nvPr/>
        </p:nvSpPr>
        <p:spPr>
          <a:xfrm>
            <a:off x="589993" y="575640"/>
            <a:ext cx="9448087" cy="114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 err="1">
                <a:solidFill>
                  <a:schemeClr val="lt1"/>
                </a:solidFill>
                <a:latin typeface="Titillium Web ExtraLight"/>
                <a:sym typeface="Titillium Web ExtraLight"/>
              </a:rPr>
              <a:t>Contoh</a:t>
            </a:r>
            <a:endParaRPr lang="en-US" sz="4000" dirty="0">
              <a:solidFill>
                <a:schemeClr val="lt1"/>
              </a:solidFill>
              <a:latin typeface="Titillium Web ExtraLight"/>
              <a:sym typeface="Titillium Web ExtraLight"/>
            </a:endParaRPr>
          </a:p>
          <a:p>
            <a:r>
              <a:rPr lang="en-US" sz="4000" dirty="0">
                <a:solidFill>
                  <a:schemeClr val="lt1"/>
                </a:solidFill>
                <a:latin typeface="Titillium Web ExtraLight"/>
                <a:sym typeface="Titillium Web ExtraLight"/>
              </a:rPr>
              <a:t>Method NON-VOID</a:t>
            </a:r>
          </a:p>
        </p:txBody>
      </p:sp>
    </p:spTree>
    <p:extLst>
      <p:ext uri="{BB962C8B-B14F-4D97-AF65-F5344CB8AC3E}">
        <p14:creationId xmlns:p14="http://schemas.microsoft.com/office/powerpoint/2010/main" val="379325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8E6D9D-2779-48CF-BFF4-1ECC3126D9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53524"/>
              </p:ext>
            </p:extLst>
          </p:nvPr>
        </p:nvGraphicFramePr>
        <p:xfrm>
          <a:off x="1336842" y="414420"/>
          <a:ext cx="10515579" cy="541288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96736">
                  <a:extLst>
                    <a:ext uri="{9D8B030D-6E8A-4147-A177-3AD203B41FA5}">
                      <a16:colId xmlns:a16="http://schemas.microsoft.com/office/drawing/2014/main" val="453627880"/>
                    </a:ext>
                  </a:extLst>
                </a:gridCol>
                <a:gridCol w="5762626">
                  <a:extLst>
                    <a:ext uri="{9D8B030D-6E8A-4147-A177-3AD203B41FA5}">
                      <a16:colId xmlns:a16="http://schemas.microsoft.com/office/drawing/2014/main" val="530092239"/>
                    </a:ext>
                  </a:extLst>
                </a:gridCol>
                <a:gridCol w="1657683">
                  <a:extLst>
                    <a:ext uri="{9D8B030D-6E8A-4147-A177-3AD203B41FA5}">
                      <a16:colId xmlns:a16="http://schemas.microsoft.com/office/drawing/2014/main" val="3268694940"/>
                    </a:ext>
                  </a:extLst>
                </a:gridCol>
                <a:gridCol w="1798534">
                  <a:extLst>
                    <a:ext uri="{9D8B030D-6E8A-4147-A177-3AD203B41FA5}">
                      <a16:colId xmlns:a16="http://schemas.microsoft.com/office/drawing/2014/main" val="1056406877"/>
                    </a:ext>
                  </a:extLst>
                </a:gridCol>
              </a:tblGrid>
              <a:tr h="450019">
                <a:tc>
                  <a:txBody>
                    <a:bodyPr/>
                    <a:lstStyle/>
                    <a:p>
                      <a:r>
                        <a:rPr lang="en-US" dirty="0" err="1"/>
                        <a:t>Tipe</a:t>
                      </a:r>
                      <a:r>
                        <a:rPr lang="en-US" dirty="0"/>
                        <a:t> Data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Deskripsi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Contoh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Default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29889"/>
                  </a:ext>
                </a:extLst>
              </a:tr>
              <a:tr h="43394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>
                          <a:effectLst/>
                        </a:rPr>
                        <a:t>byte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 err="1">
                          <a:effectLst/>
                        </a:rPr>
                        <a:t>Bilangan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bulat</a:t>
                      </a:r>
                      <a:r>
                        <a:rPr lang="en-US" dirty="0">
                          <a:effectLst/>
                        </a:rPr>
                        <a:t> = -128 to 127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>
                          <a:effectLst/>
                        </a:rPr>
                        <a:t>100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167285"/>
                  </a:ext>
                </a:extLst>
              </a:tr>
              <a:tr h="45001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>
                          <a:effectLst/>
                        </a:rPr>
                        <a:t>short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Bilangan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 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bulat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 =</a:t>
                      </a:r>
                      <a:r>
                        <a:rPr lang="en-US" dirty="0">
                          <a:effectLst/>
                        </a:rPr>
                        <a:t> -32,768 to 32,767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>
                          <a:effectLst/>
                        </a:rPr>
                        <a:t>-1000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09078"/>
                  </a:ext>
                </a:extLst>
              </a:tr>
              <a:tr h="45001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>
                          <a:effectLst/>
                        </a:rPr>
                        <a:t>int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Bilangan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 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bulat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 =</a:t>
                      </a:r>
                      <a:r>
                        <a:rPr lang="en-US" dirty="0">
                          <a:effectLst/>
                        </a:rPr>
                        <a:t> -2,147,483,648 to 2,147,483,647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>
                          <a:effectLst/>
                        </a:rPr>
                        <a:t>2000000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619196"/>
                  </a:ext>
                </a:extLst>
              </a:tr>
              <a:tr h="45001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>
                          <a:effectLst/>
                        </a:rPr>
                        <a:t>long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Bilangan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 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bulat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 =</a:t>
                      </a:r>
                      <a:r>
                        <a:rPr lang="en-US" dirty="0">
                          <a:effectLst/>
                        </a:rPr>
                        <a:t> -9,223,372,036,854,775,808 to 9,223,372,036,854,775,807</a:t>
                      </a:r>
                    </a:p>
                    <a:p>
                      <a:pPr lvl="0" algn="l">
                        <a:buNone/>
                      </a:pPr>
                      <a:r>
                        <a:rPr lang="en-US" dirty="0" err="1">
                          <a:effectLst/>
                        </a:rPr>
                        <a:t>Diakhiri</a:t>
                      </a:r>
                      <a:r>
                        <a:rPr lang="en-US" dirty="0">
                          <a:effectLst/>
                        </a:rPr>
                        <a:t> L.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9000000000L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>
                          <a:effectLst/>
                        </a:rPr>
                        <a:t>0L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556452"/>
                  </a:ext>
                </a:extLst>
              </a:tr>
              <a:tr h="45001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>
                          <a:effectLst/>
                        </a:rPr>
                        <a:t>float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 err="1">
                          <a:effectLst/>
                        </a:rPr>
                        <a:t>Bilangan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pecahan</a:t>
                      </a:r>
                      <a:r>
                        <a:rPr lang="en-US" dirty="0">
                          <a:effectLst/>
                        </a:rPr>
                        <a:t> = 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3.4e−038 to 3.4e+038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>
                          <a:effectLst/>
                        </a:rPr>
                        <a:t>3.4e38f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>
                          <a:effectLst/>
                        </a:rPr>
                        <a:t>0.0f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396307"/>
                  </a:ext>
                </a:extLst>
              </a:tr>
              <a:tr h="45001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>
                          <a:effectLst/>
                        </a:rPr>
                        <a:t>double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Bilangan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 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pecahan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 =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1.7e−308 to 1.7e+308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>
                          <a:effectLst/>
                        </a:rPr>
                        <a:t>3.5e38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>
                          <a:effectLst/>
                        </a:rPr>
                        <a:t>0.0d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696161"/>
                  </a:ext>
                </a:extLst>
              </a:tr>
              <a:tr h="45001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 err="1">
                          <a:effectLst/>
                        </a:rPr>
                        <a:t>boolean</a:t>
                      </a:r>
                      <a:endParaRPr lang="en-US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>
                          <a:effectLst/>
                        </a:rPr>
                        <a:t>Stores true or false values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>
                          <a:effectLst/>
                        </a:rPr>
                        <a:t>true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false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919956"/>
                  </a:ext>
                </a:extLst>
              </a:tr>
              <a:tr h="45001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>
                          <a:effectLst/>
                        </a:rPr>
                        <a:t>char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>
                          <a:effectLst/>
                        </a:rPr>
                        <a:t>Stores a single character/letter or ASCII values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>
                          <a:effectLst/>
                        </a:rPr>
                        <a:t>65 //ascii 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'\u0000'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929354"/>
                  </a:ext>
                </a:extLst>
              </a:tr>
              <a:tr h="45001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>
                          <a:effectLst/>
                        </a:rPr>
                        <a:t>String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The </a:t>
                      </a:r>
                      <a:r>
                        <a:rPr lang="en-US" sz="1800" b="0" i="0" u="none" strike="noStrike" noProof="0" dirty="0">
                          <a:effectLst/>
                          <a:latin typeface="Consolas"/>
                        </a:rPr>
                        <a:t>String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 class is not technically a primitive data type, but considering the special support given to it by the language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effectLst/>
                        </a:rPr>
                        <a:t>"Hello World"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effectLst/>
                        </a:rPr>
                        <a:t>null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619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781124"/>
      </p:ext>
    </p:extLst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 dirty="0"/>
              <a:pPr/>
              <a:t>40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589DD-CAE5-4918-ACCA-A73BE14A6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71" y="1718841"/>
            <a:ext cx="7429971" cy="44286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3EBC21-0027-48D9-9183-CC9F41B68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854" y="1718840"/>
            <a:ext cx="4246161" cy="1806680"/>
          </a:xfrm>
          <a:prstGeom prst="rect">
            <a:avLst/>
          </a:prstGeom>
        </p:spPr>
      </p:pic>
      <p:sp>
        <p:nvSpPr>
          <p:cNvPr id="9" name="Google Shape;784;p16">
            <a:extLst>
              <a:ext uri="{FF2B5EF4-FFF2-40B4-BE49-F238E27FC236}">
                <a16:creationId xmlns:a16="http://schemas.microsoft.com/office/drawing/2014/main" id="{2FF5F379-B6D8-494A-A61F-6F40603BB08F}"/>
              </a:ext>
            </a:extLst>
          </p:cNvPr>
          <p:cNvSpPr txBox="1">
            <a:spLocks/>
          </p:cNvSpPr>
          <p:nvPr/>
        </p:nvSpPr>
        <p:spPr>
          <a:xfrm>
            <a:off x="589993" y="575640"/>
            <a:ext cx="9448087" cy="114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 err="1">
                <a:solidFill>
                  <a:schemeClr val="lt1"/>
                </a:solidFill>
                <a:latin typeface="Titillium Web ExtraLight"/>
                <a:sym typeface="Titillium Web ExtraLight"/>
              </a:rPr>
              <a:t>Contoh</a:t>
            </a:r>
            <a:endParaRPr lang="en-US" sz="4000" dirty="0">
              <a:solidFill>
                <a:schemeClr val="lt1"/>
              </a:solidFill>
              <a:latin typeface="Titillium Web ExtraLight"/>
              <a:sym typeface="Titillium Web ExtraLight"/>
            </a:endParaRPr>
          </a:p>
          <a:p>
            <a:r>
              <a:rPr lang="en-US" sz="4000" dirty="0">
                <a:solidFill>
                  <a:schemeClr val="lt1"/>
                </a:solidFill>
                <a:latin typeface="Titillium Web ExtraLight"/>
                <a:sym typeface="Titillium Web ExtraLight"/>
              </a:rPr>
              <a:t>Method VOID</a:t>
            </a:r>
          </a:p>
        </p:txBody>
      </p:sp>
    </p:spTree>
    <p:extLst>
      <p:ext uri="{BB962C8B-B14F-4D97-AF65-F5344CB8AC3E}">
        <p14:creationId xmlns:p14="http://schemas.microsoft.com/office/powerpoint/2010/main" val="826292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AC60-C664-450C-A84B-B13E668F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080808"/>
                </a:solidFill>
                <a:latin typeface="Calibri Light"/>
                <a:cs typeface="Calibri Light"/>
              </a:rPr>
              <a:t>IDENTIFIER, VARIABLE, CONSTANT </a:t>
            </a:r>
            <a:endParaRPr lang="en-US" sz="3600" b="1" dirty="0">
              <a:solidFill>
                <a:srgbClr val="080808"/>
              </a:solidFill>
              <a:cs typeface="Calibri Light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0579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7C65F-23F0-486D-B028-51F29D0B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Identifier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5EB22-7F22-447D-9F2E-E3EA504AE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Nama yang </a:t>
            </a:r>
            <a:r>
              <a:rPr lang="en-US" dirty="0" err="1">
                <a:cs typeface="Calibri" panose="020F0502020204030204"/>
              </a:rPr>
              <a:t>diberikan</a:t>
            </a:r>
            <a:r>
              <a:rPr lang="en-US" dirty="0">
                <a:cs typeface="Calibri" panose="020F0502020204030204"/>
              </a:rPr>
              <a:t> pada variable, constant, method, package, interface </a:t>
            </a:r>
            <a:r>
              <a:rPr lang="en-US" dirty="0" err="1">
                <a:cs typeface="Calibri" panose="020F0502020204030204"/>
              </a:rPr>
              <a:t>atau</a:t>
            </a:r>
            <a:r>
              <a:rPr lang="en-US" dirty="0">
                <a:cs typeface="Calibri" panose="020F0502020204030204"/>
              </a:rPr>
              <a:t> class.</a:t>
            </a:r>
          </a:p>
        </p:txBody>
      </p:sp>
    </p:spTree>
    <p:extLst>
      <p:ext uri="{BB962C8B-B14F-4D97-AF65-F5344CB8AC3E}">
        <p14:creationId xmlns:p14="http://schemas.microsoft.com/office/powerpoint/2010/main" val="4762319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2139E-9352-4535-AA14-73356A667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Calibri"/>
                <a:cs typeface="Calibri"/>
              </a:rPr>
              <a:t>Ketentuan</a:t>
            </a:r>
            <a:r>
              <a:rPr lang="en-US" sz="3600" dirty="0">
                <a:latin typeface="Calibri"/>
                <a:cs typeface="Calibri"/>
              </a:rPr>
              <a:t> </a:t>
            </a:r>
            <a:r>
              <a:rPr lang="en-US" sz="3600" dirty="0" err="1">
                <a:latin typeface="Calibri"/>
                <a:cs typeface="Calibri"/>
              </a:rPr>
              <a:t>Penamaan</a:t>
            </a:r>
            <a:r>
              <a:rPr lang="en-US" sz="3600" dirty="0">
                <a:latin typeface="Calibri"/>
                <a:cs typeface="Calibri"/>
              </a:rPr>
              <a:t> Identifier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2F32F-CF82-4C38-9746-CF1B3EE64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cs typeface="Calibri" panose="020F0502020204030204"/>
              </a:rPr>
              <a:t>Case-sensitive (</a:t>
            </a:r>
            <a:r>
              <a:rPr lang="en-US" sz="2000" dirty="0" err="1">
                <a:cs typeface="Calibri" panose="020F0502020204030204"/>
              </a:rPr>
              <a:t>nama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berbeda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dengan</a:t>
            </a:r>
            <a:r>
              <a:rPr lang="en-US" sz="2000" dirty="0">
                <a:cs typeface="Calibri" panose="020F0502020204030204"/>
              </a:rPr>
              <a:t> Nama)</a:t>
            </a:r>
            <a:endParaRPr lang="en-US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cs typeface="Calibri" panose="020F0502020204030204"/>
              </a:rPr>
              <a:t>Diawali</a:t>
            </a:r>
            <a:r>
              <a:rPr lang="en-US" sz="2000" dirty="0">
                <a:cs typeface="Calibri" panose="020F0502020204030204"/>
              </a:rPr>
              <a:t> </a:t>
            </a:r>
            <a:r>
              <a:rPr lang="en-US" sz="2000" dirty="0" err="1">
                <a:cs typeface="Calibri" panose="020F0502020204030204"/>
              </a:rPr>
              <a:t>alfabet</a:t>
            </a:r>
            <a:r>
              <a:rPr lang="en-US" sz="2000" dirty="0">
                <a:cs typeface="Calibri" panose="020F0502020204030204"/>
              </a:rPr>
              <a:t>, </a:t>
            </a:r>
            <a:r>
              <a:rPr lang="en-US" sz="2000" dirty="0" err="1">
                <a:cs typeface="Calibri" panose="020F0502020204030204"/>
              </a:rPr>
              <a:t>simbol</a:t>
            </a:r>
            <a:r>
              <a:rPr lang="en-US" sz="2000" dirty="0">
                <a:cs typeface="Calibri" panose="020F0502020204030204"/>
              </a:rPr>
              <a:t> dollar "</a:t>
            </a:r>
            <a:r>
              <a:rPr lang="en-US" sz="2000" dirty="0">
                <a:latin typeface="Consolas"/>
                <a:cs typeface="Calibri" panose="020F0502020204030204"/>
              </a:rPr>
              <a:t>$</a:t>
            </a:r>
            <a:r>
              <a:rPr lang="en-US" sz="2000" dirty="0">
                <a:cs typeface="Calibri" panose="020F0502020204030204"/>
              </a:rPr>
              <a:t>", </a:t>
            </a:r>
            <a:r>
              <a:rPr lang="en-US" sz="2000" dirty="0" err="1">
                <a:cs typeface="Calibri" panose="020F0502020204030204"/>
              </a:rPr>
              <a:t>atau</a:t>
            </a:r>
            <a:r>
              <a:rPr lang="en-US" sz="2000" dirty="0">
                <a:cs typeface="Calibri" panose="020F0502020204030204"/>
              </a:rPr>
              <a:t> underscore  "</a:t>
            </a:r>
            <a:r>
              <a:rPr lang="en-US" sz="2000" dirty="0">
                <a:latin typeface="Consolas"/>
                <a:cs typeface="Calibri" panose="020F0502020204030204"/>
              </a:rPr>
              <a:t>_</a:t>
            </a:r>
            <a:r>
              <a:rPr lang="en-US" sz="2000" dirty="0">
                <a:cs typeface="Calibri" panose="020F0502020204030204"/>
              </a:rPr>
              <a:t>"</a:t>
            </a:r>
            <a:endParaRPr lang="en-US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2000" dirty="0">
                <a:cs typeface="Calibri" panose="020F0502020204030204"/>
              </a:rPr>
              <a:t>Bisa </a:t>
            </a:r>
            <a:r>
              <a:rPr lang="en-US" sz="2000" dirty="0" err="1">
                <a:cs typeface="Calibri" panose="020F0502020204030204"/>
              </a:rPr>
              <a:t>menggunakan</a:t>
            </a:r>
            <a:r>
              <a:rPr lang="en-US" sz="2000" dirty="0">
                <a:cs typeface="Calibri" panose="020F0502020204030204"/>
              </a:rPr>
              <a:t> </a:t>
            </a:r>
            <a:r>
              <a:rPr lang="en-US" sz="2000" dirty="0" err="1">
                <a:cs typeface="Calibri" panose="020F0502020204030204"/>
              </a:rPr>
              <a:t>angka</a:t>
            </a:r>
            <a:r>
              <a:rPr lang="en-US" sz="2000" dirty="0">
                <a:cs typeface="Calibri" panose="020F0502020204030204"/>
              </a:rPr>
              <a:t> </a:t>
            </a:r>
            <a:r>
              <a:rPr lang="en-US" sz="2000" dirty="0" err="1">
                <a:cs typeface="Calibri" panose="020F0502020204030204"/>
              </a:rPr>
              <a:t>namun</a:t>
            </a:r>
            <a:r>
              <a:rPr lang="en-US" sz="2000" dirty="0">
                <a:cs typeface="Calibri" panose="020F0502020204030204"/>
              </a:rPr>
              <a:t> </a:t>
            </a:r>
            <a:r>
              <a:rPr lang="en-US" sz="2000" dirty="0" err="1">
                <a:cs typeface="Calibri" panose="020F0502020204030204"/>
              </a:rPr>
              <a:t>tidak</a:t>
            </a:r>
            <a:r>
              <a:rPr lang="en-US" sz="2000" dirty="0">
                <a:cs typeface="Calibri" panose="020F0502020204030204"/>
              </a:rPr>
              <a:t> di </a:t>
            </a:r>
            <a:r>
              <a:rPr lang="en-US" sz="2000" dirty="0" err="1">
                <a:cs typeface="Calibri" panose="020F0502020204030204"/>
              </a:rPr>
              <a:t>awal</a:t>
            </a:r>
            <a:endParaRPr lang="en-US" sz="2000" dirty="0" err="1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cs typeface="Calibri" panose="020F0502020204030204"/>
              </a:rPr>
              <a:t>Spasi</a:t>
            </a:r>
            <a:r>
              <a:rPr lang="en-US" sz="2000" dirty="0">
                <a:cs typeface="Calibri" panose="020F0502020204030204"/>
              </a:rPr>
              <a:t> </a:t>
            </a:r>
            <a:r>
              <a:rPr lang="en-US" sz="2000" dirty="0" err="1">
                <a:cs typeface="Calibri" panose="020F0502020204030204"/>
              </a:rPr>
              <a:t>atau</a:t>
            </a:r>
            <a:r>
              <a:rPr lang="en-US" sz="2000" dirty="0">
                <a:cs typeface="Calibri" panose="020F0502020204030204"/>
              </a:rPr>
              <a:t> </a:t>
            </a:r>
            <a:r>
              <a:rPr lang="en-US" sz="2000" dirty="0" err="1">
                <a:cs typeface="Calibri" panose="020F0502020204030204"/>
              </a:rPr>
              <a:t>karakter</a:t>
            </a:r>
            <a:r>
              <a:rPr lang="en-US" sz="2000" dirty="0">
                <a:cs typeface="Calibri" panose="020F0502020204030204"/>
              </a:rPr>
              <a:t> </a:t>
            </a:r>
            <a:r>
              <a:rPr lang="en-US" sz="2000" dirty="0" err="1">
                <a:cs typeface="Calibri" panose="020F0502020204030204"/>
              </a:rPr>
              <a:t>spesial</a:t>
            </a:r>
            <a:r>
              <a:rPr lang="en-US" sz="2000" dirty="0">
                <a:cs typeface="Calibri" panose="020F0502020204030204"/>
              </a:rPr>
              <a:t> lain </a:t>
            </a:r>
            <a:r>
              <a:rPr lang="en-US" sz="2000" dirty="0" err="1">
                <a:cs typeface="Calibri" panose="020F0502020204030204"/>
              </a:rPr>
              <a:t>tidak</a:t>
            </a:r>
            <a:r>
              <a:rPr lang="en-US" sz="2000" dirty="0">
                <a:cs typeface="Calibri" panose="020F0502020204030204"/>
              </a:rPr>
              <a:t> </a:t>
            </a:r>
            <a:r>
              <a:rPr lang="en-US" sz="2000" dirty="0" err="1">
                <a:cs typeface="Calibri" panose="020F0502020204030204"/>
              </a:rPr>
              <a:t>diperbolehkan</a:t>
            </a:r>
            <a:endParaRPr lang="en-US" sz="2000" dirty="0" err="1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Tidak </a:t>
            </a:r>
            <a:r>
              <a:rPr lang="en-US" sz="2000" dirty="0" err="1">
                <a:ea typeface="+mn-lt"/>
                <a:cs typeface="+mn-lt"/>
              </a:rPr>
              <a:t>menggunakan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>
                <a:ea typeface="+mn-lt"/>
                <a:cs typeface="+mn-lt"/>
                <a:hlinkClick r:id="rId2"/>
              </a:rPr>
              <a:t>keyword atau reserve word</a:t>
            </a:r>
            <a:r>
              <a:rPr lang="en-US" sz="2000" dirty="0">
                <a:ea typeface="+mn-lt"/>
                <a:cs typeface="+mn-lt"/>
              </a:rPr>
              <a:t>, </a:t>
            </a:r>
            <a:r>
              <a:rPr lang="en-US" sz="2000" dirty="0" err="1">
                <a:ea typeface="+mn-lt"/>
                <a:cs typeface="+mn-lt"/>
              </a:rPr>
              <a:t>seperti</a:t>
            </a:r>
            <a:r>
              <a:rPr lang="en-US" sz="2000" dirty="0">
                <a:ea typeface="+mn-lt"/>
                <a:cs typeface="+mn-lt"/>
              </a:rPr>
              <a:t> int, float, for, case, </a:t>
            </a:r>
            <a:r>
              <a:rPr lang="en-US" sz="2000" dirty="0" err="1">
                <a:ea typeface="+mn-lt"/>
                <a:cs typeface="+mn-lt"/>
              </a:rPr>
              <a:t>dsb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cs typeface="Calibri" panose="020F0502020204030204"/>
              </a:rPr>
              <a:t>Sebaiknya</a:t>
            </a:r>
            <a:r>
              <a:rPr lang="en-US" sz="2000" dirty="0">
                <a:cs typeface="Calibri" panose="020F0502020204030204"/>
              </a:rPr>
              <a:t> </a:t>
            </a:r>
            <a:r>
              <a:rPr lang="en-US" sz="2000" dirty="0" err="1">
                <a:cs typeface="Calibri" panose="020F0502020204030204"/>
              </a:rPr>
              <a:t>menggunakan</a:t>
            </a:r>
            <a:r>
              <a:rPr lang="en-US" sz="2000" dirty="0">
                <a:cs typeface="Calibri" panose="020F0502020204030204"/>
              </a:rPr>
              <a:t> full words (</a:t>
            </a:r>
            <a:r>
              <a:rPr lang="en-US" sz="2000" dirty="0" err="1">
                <a:cs typeface="Calibri" panose="020F0502020204030204"/>
              </a:rPr>
              <a:t>Contoh</a:t>
            </a:r>
            <a:r>
              <a:rPr lang="en-US" sz="2000" dirty="0">
                <a:cs typeface="Calibri" panose="020F0502020204030204"/>
              </a:rPr>
              <a:t>: </a:t>
            </a:r>
            <a:r>
              <a:rPr lang="en-US" sz="2000" dirty="0" err="1">
                <a:cs typeface="Calibri" panose="020F0502020204030204"/>
              </a:rPr>
              <a:t>sebaiknya</a:t>
            </a:r>
            <a:r>
              <a:rPr lang="en-US" sz="2000" dirty="0">
                <a:cs typeface="Calibri" panose="020F0502020204030204"/>
              </a:rPr>
              <a:t> </a:t>
            </a:r>
            <a:r>
              <a:rPr lang="en-US" sz="2000" dirty="0" err="1">
                <a:cs typeface="Calibri" panose="020F0502020204030204"/>
              </a:rPr>
              <a:t>menggunakan</a:t>
            </a:r>
            <a:r>
              <a:rPr lang="en-US" sz="2000" dirty="0">
                <a:cs typeface="Calibri" panose="020F0502020204030204"/>
              </a:rPr>
              <a:t> </a:t>
            </a:r>
            <a:r>
              <a:rPr lang="en-US" sz="2000" dirty="0" err="1">
                <a:cs typeface="Calibri" panose="020F0502020204030204"/>
              </a:rPr>
              <a:t>variabel</a:t>
            </a:r>
            <a:r>
              <a:rPr lang="en-US" sz="2000" dirty="0">
                <a:cs typeface="Calibri" panose="020F0502020204030204"/>
              </a:rPr>
              <a:t> "</a:t>
            </a:r>
            <a:r>
              <a:rPr lang="en-US" sz="2000" dirty="0" err="1">
                <a:cs typeface="Calibri" panose="020F0502020204030204"/>
              </a:rPr>
              <a:t>nama</a:t>
            </a:r>
            <a:r>
              <a:rPr lang="en-US" sz="2000" dirty="0">
                <a:cs typeface="Calibri" panose="020F0502020204030204"/>
              </a:rPr>
              <a:t>", </a:t>
            </a:r>
            <a:r>
              <a:rPr lang="en-US" sz="2000" dirty="0" err="1">
                <a:cs typeface="Calibri" panose="020F0502020204030204"/>
              </a:rPr>
              <a:t>dibandingkan</a:t>
            </a:r>
            <a:r>
              <a:rPr lang="en-US" sz="2000" dirty="0">
                <a:cs typeface="Calibri" panose="020F0502020204030204"/>
              </a:rPr>
              <a:t> "n")</a:t>
            </a:r>
            <a:endParaRPr lang="en-US" sz="2000" dirty="0">
              <a:ea typeface="+mn-lt"/>
              <a:cs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2527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1E92-BCE8-4ADC-9A49-9A674835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Naming Conventions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AF5D6FB-F1C9-42D1-9121-099E61D649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966192"/>
              </p:ext>
            </p:extLst>
          </p:nvPr>
        </p:nvGraphicFramePr>
        <p:xfrm>
          <a:off x="838200" y="1825625"/>
          <a:ext cx="10515597" cy="3822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20375332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8420011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48701874"/>
                    </a:ext>
                  </a:extLst>
                </a:gridCol>
              </a:tblGrid>
              <a:tr h="642489">
                <a:tc>
                  <a:txBody>
                    <a:bodyPr/>
                    <a:lstStyle/>
                    <a:p>
                      <a:r>
                        <a:rPr lang="en-US" dirty="0" err="1"/>
                        <a:t>Tipe</a:t>
                      </a:r>
                      <a:r>
                        <a:rPr lang="en-US" dirty="0"/>
                        <a:t> 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Contoh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216023"/>
                  </a:ext>
                </a:extLst>
              </a:tr>
              <a:tr h="674614">
                <a:tc>
                  <a:txBody>
                    <a:bodyPr/>
                    <a:lstStyle/>
                    <a:p>
                      <a:r>
                        <a:rPr lang="en-US" dirty="0"/>
                        <a:t>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Lowercase, </a:t>
                      </a:r>
                      <a:r>
                        <a:rPr lang="en-US" dirty="0" err="1"/>
                        <a:t>penamaanya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berbeda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tiap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organisasi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com.apple.quicktime.v2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40725"/>
                  </a:ext>
                </a:extLst>
              </a:tr>
              <a:tr h="6746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Classes,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Capitalize each 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class </a:t>
                      </a:r>
                      <a:r>
                        <a:rPr lang="en-US" dirty="0" err="1"/>
                        <a:t>ImageSprite</a:t>
                      </a:r>
                      <a:r>
                        <a:rPr lang="en-US" dirty="0"/>
                        <a:t>;</a:t>
                      </a:r>
                      <a:endParaRPr lang="en-US" dirty="0" err="1"/>
                    </a:p>
                    <a:p>
                      <a:pPr lvl="0">
                        <a:buNone/>
                      </a:pPr>
                      <a:r>
                        <a:rPr lang="en-US" dirty="0"/>
                        <a:t>interface Storing;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42386"/>
                  </a:ext>
                </a:extLst>
              </a:tr>
              <a:tr h="642489">
                <a:tc>
                  <a:txBody>
                    <a:bodyPr/>
                    <a:lstStyle/>
                    <a:p>
                      <a:r>
                        <a:rPr lang="en-US" dirty="0"/>
                        <a:t>Methods,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1 kata = lowercase letters (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nama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)</a:t>
                      </a:r>
                      <a:br>
                        <a:rPr lang="en-US" sz="1800" b="0" i="0" u="none" strike="noStrike" noProof="0" dirty="0">
                          <a:latin typeface="Calibri"/>
                        </a:rPr>
                      </a:br>
                      <a:r>
                        <a:rPr lang="en-US" sz="1800" b="0" i="0" u="none" strike="noStrike" noProof="0" dirty="0">
                          <a:latin typeface="Calibri"/>
                        </a:rPr>
                        <a:t>&gt;1 kata = capitalize each word 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setelah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 kata 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pertama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 (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namaUser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getBackground</a:t>
                      </a:r>
                      <a:r>
                        <a:rPr lang="en-US" dirty="0"/>
                        <a:t>();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float </a:t>
                      </a:r>
                      <a:r>
                        <a:rPr lang="en-US" dirty="0" err="1"/>
                        <a:t>myNum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73647"/>
                  </a:ext>
                </a:extLst>
              </a:tr>
              <a:tr h="642489">
                <a:tc>
                  <a:txBody>
                    <a:bodyPr/>
                    <a:lstStyle/>
                    <a:p>
                      <a:r>
                        <a:rPr lang="en-US" dirty="0"/>
                        <a:t>Constants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Menggunakan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 UPPERCASE dan underscore 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sebagai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 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pemisah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 kata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final int MIN_WIDTH = 5;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9569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F55568-1EFD-463A-819B-EAE8BABFF945}"/>
              </a:ext>
            </a:extLst>
          </p:cNvPr>
          <p:cNvSpPr txBox="1"/>
          <p:nvPr/>
        </p:nvSpPr>
        <p:spPr>
          <a:xfrm>
            <a:off x="10594146" y="6296577"/>
            <a:ext cx="123357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hlinkClick r:id="rId2"/>
              </a:rPr>
              <a:t>Sumber</a:t>
            </a:r>
            <a:endParaRPr lang="en-US" dirty="0">
              <a:cs typeface="Calibri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01880929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2139E-9352-4535-AA14-73356A667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Variable dan </a:t>
            </a:r>
            <a:r>
              <a:rPr lang="en-US" sz="3600" dirty="0">
                <a:ea typeface="+mj-lt"/>
                <a:cs typeface="+mj-lt"/>
              </a:rPr>
              <a:t>Constant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2F32F-CF82-4C38-9746-CF1B3EE64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VARIABLE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Variables are containers for storing data values.</a:t>
            </a:r>
            <a:endParaRPr lang="en-US" dirty="0"/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CONSTANT</a:t>
            </a:r>
          </a:p>
          <a:p>
            <a:pPr marL="0" indent="0">
              <a:buNone/>
            </a:pPr>
            <a:r>
              <a:rPr lang="en-US" sz="2000" dirty="0" err="1">
                <a:ea typeface="+mn-lt"/>
                <a:cs typeface="+mn-lt"/>
              </a:rPr>
              <a:t>Variabel</a:t>
            </a:r>
            <a:r>
              <a:rPr lang="en-US" sz="2000" dirty="0">
                <a:ea typeface="+mn-lt"/>
                <a:cs typeface="+mn-lt"/>
              </a:rPr>
              <a:t> yang </a:t>
            </a:r>
            <a:r>
              <a:rPr lang="en-US" sz="2000" dirty="0" err="1">
                <a:ea typeface="+mn-lt"/>
                <a:cs typeface="+mn-lt"/>
              </a:rPr>
              <a:t>nilainya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tidak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dapat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diubah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selama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eksekusi</a:t>
            </a:r>
            <a:r>
              <a:rPr lang="en-US" sz="2000" dirty="0">
                <a:ea typeface="+mn-lt"/>
                <a:cs typeface="+mn-lt"/>
              </a:rPr>
              <a:t> program.</a:t>
            </a:r>
            <a:endParaRPr lang="en-US" dirty="0"/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36DEEA-821C-46A1-82EF-83B4F63C5A2C}"/>
              </a:ext>
            </a:extLst>
          </p:cNvPr>
          <p:cNvSpPr txBox="1"/>
          <p:nvPr/>
        </p:nvSpPr>
        <p:spPr>
          <a:xfrm>
            <a:off x="1636295" y="2612189"/>
            <a:ext cx="32645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 err="1">
                <a:cs typeface="Calibri"/>
              </a:rPr>
              <a:t>dataType</a:t>
            </a:r>
            <a:r>
              <a:rPr lang="en-US" i="1" dirty="0">
                <a:cs typeface="Calibri"/>
              </a:rPr>
              <a:t> </a:t>
            </a:r>
            <a:r>
              <a:rPr lang="en-US" i="1" dirty="0" err="1">
                <a:cs typeface="Calibri"/>
              </a:rPr>
              <a:t>variableName</a:t>
            </a:r>
            <a:r>
              <a:rPr lang="en-US" i="1" dirty="0">
                <a:cs typeface="Calibri"/>
              </a:rPr>
              <a:t> = value;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7702B17E-6EE3-41B2-A83C-E4E017AD6DA2}"/>
              </a:ext>
            </a:extLst>
          </p:cNvPr>
          <p:cNvSpPr txBox="1"/>
          <p:nvPr/>
        </p:nvSpPr>
        <p:spPr>
          <a:xfrm>
            <a:off x="1538428" y="4273657"/>
            <a:ext cx="368151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cs typeface="Calibri"/>
              </a:rPr>
              <a:t>final </a:t>
            </a:r>
            <a:r>
              <a:rPr lang="en-US" i="1" dirty="0" err="1">
                <a:cs typeface="Calibri"/>
              </a:rPr>
              <a:t>dataType</a:t>
            </a:r>
            <a:r>
              <a:rPr lang="en-US" i="1" dirty="0">
                <a:cs typeface="Calibri"/>
              </a:rPr>
              <a:t> </a:t>
            </a:r>
            <a:r>
              <a:rPr lang="en-US" i="1" dirty="0" err="1">
                <a:cs typeface="Calibri"/>
              </a:rPr>
              <a:t>variableName</a:t>
            </a:r>
            <a:r>
              <a:rPr lang="en-US" i="1" dirty="0">
                <a:cs typeface="Calibri"/>
              </a:rPr>
              <a:t> = value;</a:t>
            </a:r>
          </a:p>
        </p:txBody>
      </p:sp>
    </p:spTree>
    <p:extLst>
      <p:ext uri="{BB962C8B-B14F-4D97-AF65-F5344CB8AC3E}">
        <p14:creationId xmlns:p14="http://schemas.microsoft.com/office/powerpoint/2010/main" val="162401445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aliard template">
  <a:themeElements>
    <a:clrScheme name="Custom 347">
      <a:dk1>
        <a:srgbClr val="34373D"/>
      </a:dk1>
      <a:lt1>
        <a:srgbClr val="FFFFFF"/>
      </a:lt1>
      <a:dk2>
        <a:srgbClr val="CDD2DB"/>
      </a:dk2>
      <a:lt2>
        <a:srgbClr val="6A7486"/>
      </a:lt2>
      <a:accent1>
        <a:srgbClr val="465573"/>
      </a:accent1>
      <a:accent2>
        <a:srgbClr val="6E86B6"/>
      </a:accent2>
      <a:accent3>
        <a:srgbClr val="ACBFE6"/>
      </a:accent3>
      <a:accent4>
        <a:srgbClr val="91C05E"/>
      </a:accent4>
      <a:accent5>
        <a:srgbClr val="ACCC88"/>
      </a:accent5>
      <a:accent6>
        <a:srgbClr val="E2F8C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Office PowerPoint</Application>
  <PresentationFormat>Widescreen</PresentationFormat>
  <Paragraphs>0</Paragraphs>
  <Slides>40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Office Theme</vt:lpstr>
      <vt:lpstr>Thaliard template</vt:lpstr>
      <vt:lpstr>BASIC JAVA PROGRAMMING</vt:lpstr>
      <vt:lpstr>PowerPoint Presentation</vt:lpstr>
      <vt:lpstr>TIPE DATA</vt:lpstr>
      <vt:lpstr>PowerPoint Presentation</vt:lpstr>
      <vt:lpstr>IDENTIFIER, VARIABLE, CONSTANT </vt:lpstr>
      <vt:lpstr>Identifier</vt:lpstr>
      <vt:lpstr>Ketentuan Penamaan Identifier</vt:lpstr>
      <vt:lpstr>Naming Conventions</vt:lpstr>
      <vt:lpstr>Variable dan Constant</vt:lpstr>
      <vt:lpstr>PowerPoint Presentation</vt:lpstr>
      <vt:lpstr>PowerPoint Presentation</vt:lpstr>
      <vt:lpstr>Constant</vt:lpstr>
      <vt:lpstr>OPERATORS</vt:lpstr>
      <vt:lpstr>Arithmetic Operator</vt:lpstr>
      <vt:lpstr>Comparison Operator</vt:lpstr>
      <vt:lpstr>Logical Operator</vt:lpstr>
      <vt:lpstr>Assignment Operator</vt:lpstr>
      <vt:lpstr>ARRAY, LIST</vt:lpstr>
      <vt:lpstr>Array</vt:lpstr>
      <vt:lpstr>PowerPoint Presentation</vt:lpstr>
      <vt:lpstr>Array Multidimensi</vt:lpstr>
      <vt:lpstr>PowerPoint Presentation</vt:lpstr>
      <vt:lpstr>PowerPoint Presentation</vt:lpstr>
      <vt:lpstr>DECISION</vt:lpstr>
      <vt:lpstr>Decision</vt:lpstr>
      <vt:lpstr>PowerPoint Presentation</vt:lpstr>
      <vt:lpstr>PowerPoint Presentation</vt:lpstr>
      <vt:lpstr>PowerPoint Presentation</vt:lpstr>
      <vt:lpstr>PowerPoint Presentation</vt:lpstr>
      <vt:lpstr>ITERATION/LOOP</vt:lpstr>
      <vt:lpstr>Iteration / Loop</vt:lpstr>
      <vt:lpstr>PowerPoint Presentation</vt:lpstr>
      <vt:lpstr>PowerPoint Presentation</vt:lpstr>
      <vt:lpstr>PowerPoint Presentation</vt:lpstr>
      <vt:lpstr>PowerPoint Presentation</vt:lpstr>
      <vt:lpstr>METHOD VOID &amp; NON-VOID</vt:lpstr>
      <vt:lpstr>Method</vt:lpstr>
      <vt:lpstr>Method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1116</cp:revision>
  <dcterms:created xsi:type="dcterms:W3CDTF">2022-02-14T02:56:10Z</dcterms:created>
  <dcterms:modified xsi:type="dcterms:W3CDTF">2022-02-14T17:53:35Z</dcterms:modified>
</cp:coreProperties>
</file>