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6" y="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22579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ooks.nips.cc/papers/files/nips25/NIPS2012_0272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Discovering     riendships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840050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Drew Wicke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Mike Sharov</a:t>
            </a:r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950" y="1941175"/>
            <a:ext cx="570149" cy="57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642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Dataset</a:t>
            </a:r>
          </a:p>
        </p:txBody>
      </p:sp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350" y="214425"/>
            <a:ext cx="3212467" cy="4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/>
          <p:nvPr/>
        </p:nvSpPr>
        <p:spPr>
          <a:xfrm>
            <a:off x="353150" y="836675"/>
            <a:ext cx="5212200" cy="370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347 </a:t>
            </a:r>
            <a:r>
              <a:rPr lang="en">
                <a:solidFill>
                  <a:schemeClr val="dk1"/>
                </a:solidFill>
              </a:rPr>
              <a:t>Facebook </a:t>
            </a:r>
            <a:r>
              <a:rPr lang="en"/>
              <a:t>users split into friendship circles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224 anonymized binary features grouped into categories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birthday;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education;classes;id;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education;concentration;id;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education;degree;id;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education;school;id;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education;type;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education;year;id;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first_name;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gender;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hometown;id;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languages;id;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last_name;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locale;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location;id;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work;employer;id;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work;end_date;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work;location;id;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work;start_date;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457200" y="4619100"/>
            <a:ext cx="4919100" cy="30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[1] http://snap.stanford.edu/data/egonets-Facebook.html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Objective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50" y="2061300"/>
            <a:ext cx="6990525" cy="22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Unsupervised clustering based on feature data alone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x="267525" y="4548025"/>
            <a:ext cx="6774599" cy="4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Image from: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Jure Leskovec and Julian J. Mcauley. Learning to Discover Social Circles in Ego Networks. .p. 548--556 2012 </a:t>
            </a:r>
            <a:r>
              <a:rPr lang="en" sz="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http://books.nips.cc/papers/files/nips25/NIPS2012_0272.pdf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Approaches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K-Means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DBSCAN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SOM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Spectral Clustering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Accuracy Measure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487" y="1113377"/>
            <a:ext cx="6779376" cy="65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237" y="1724025"/>
            <a:ext cx="35242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3731" y="3371771"/>
            <a:ext cx="25527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6800" y="2826050"/>
            <a:ext cx="457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5937475" y="1881350"/>
            <a:ext cx="2286900" cy="273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b="1" dirty="0"/>
              <a:t>NOTE:</a:t>
            </a:r>
          </a:p>
          <a:p>
            <a:pPr rtl="0">
              <a:spcBef>
                <a:spcPts val="0"/>
              </a:spcBef>
              <a:buNone/>
            </a:pPr>
            <a:endParaRPr sz="1800" b="1" i="1" dirty="0"/>
          </a:p>
          <a:p>
            <a:pPr rtl="0">
              <a:spcBef>
                <a:spcPts val="0"/>
              </a:spcBef>
              <a:buNone/>
            </a:pPr>
            <a:r>
              <a:rPr lang="en" sz="1800" b="1" i="1" dirty="0"/>
              <a:t>C</a:t>
            </a:r>
            <a:r>
              <a:rPr lang="en" sz="1800" b="1" i="1" baseline="-25000" dirty="0"/>
              <a:t>i</a:t>
            </a:r>
            <a:r>
              <a:rPr lang="en" sz="1800" b="1" i="1" dirty="0"/>
              <a:t> </a:t>
            </a:r>
            <a:r>
              <a:rPr lang="en" sz="1800" dirty="0"/>
              <a:t>is the </a:t>
            </a:r>
            <a:r>
              <a:rPr lang="en" sz="1800" i="1" dirty="0"/>
              <a:t>i</a:t>
            </a:r>
            <a:r>
              <a:rPr lang="en" sz="1800" dirty="0"/>
              <a:t>’th cluster we identified and </a:t>
            </a:r>
            <a:r>
              <a:rPr lang="en" sz="1800" b="1" i="1" dirty="0">
                <a:solidFill>
                  <a:schemeClr val="dk1"/>
                </a:solidFill>
              </a:rPr>
              <a:t>O</a:t>
            </a:r>
            <a:r>
              <a:rPr lang="en" sz="1800" b="1" i="1" baseline="-25000" dirty="0">
                <a:solidFill>
                  <a:schemeClr val="dk1"/>
                </a:solidFill>
              </a:rPr>
              <a:t>j</a:t>
            </a:r>
            <a:r>
              <a:rPr lang="en" sz="1800" dirty="0">
                <a:solidFill>
                  <a:schemeClr val="dk1"/>
                </a:solidFill>
              </a:rPr>
              <a:t> is an actual user specified cluster</a:t>
            </a:r>
          </a:p>
          <a:p>
            <a:pPr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984310" y="1193459"/>
            <a:ext cx="0" cy="392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153748" y="1193456"/>
            <a:ext cx="0" cy="392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Selected Results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103</Words>
  <Application>Microsoft Office PowerPoint</Application>
  <PresentationFormat>On-screen Show (16:9)</PresentationFormat>
  <Paragraphs>27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simple-light</vt:lpstr>
      <vt:lpstr>Discovering     riendships</vt:lpstr>
      <vt:lpstr>Dataset</vt:lpstr>
      <vt:lpstr>Objective</vt:lpstr>
      <vt:lpstr>Approaches</vt:lpstr>
      <vt:lpstr>Accuracy Measure</vt:lpstr>
      <vt:lpstr>Selected Results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    riendships</dc:title>
  <cp:lastModifiedBy>Mihail Sharov</cp:lastModifiedBy>
  <cp:revision>2</cp:revision>
  <dcterms:modified xsi:type="dcterms:W3CDTF">2014-12-04T13:58:47Z</dcterms:modified>
</cp:coreProperties>
</file>