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Microwave Link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Teknologi Komunikasi Nirkabel Berbasis Gelombang Mikro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Pengertian, Karakteristik &amp; Cara Kerja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Pengertian:</a:t>
            </a:r>
          </a:p>
          <a:p>
            <a:r>
              <a:t>- Microwave link adalah komunikasi point-to-point berbasis gelombang mikro.</a:t>
            </a:r>
          </a:p>
          <a:p>
            <a:r>
              <a:t>- Membutuhkan Line of Sight (LoS) atau jalur pandang bebas halangan.</a:t>
            </a:r>
          </a:p>
          <a:p/>
          <a:p>
            <a:r>
              <a:t>Karakteristik:</a:t>
            </a:r>
          </a:p>
          <a:p>
            <a:r>
              <a:t>- Frekuensi: 1–60 GHz</a:t>
            </a:r>
          </a:p>
          <a:p>
            <a:r>
              <a:t>- Kapasitas: ratusan Mbps hingga Gbps</a:t>
            </a:r>
          </a:p>
          <a:p>
            <a:r>
              <a:t>- Delay rendah, cocok real-time</a:t>
            </a:r>
          </a:p>
          <a:p>
            <a:r>
              <a:t>- Jarak: ±30–50 km per hop</a:t>
            </a:r>
          </a:p>
          <a:p/>
          <a:p>
            <a:r>
              <a:t>Cara Kerja:</a:t>
            </a:r>
          </a:p>
          <a:p>
            <a:r>
              <a:t>1. Data masuk ke Indoor Unit (IDU)</a:t>
            </a:r>
          </a:p>
          <a:p>
            <a:r>
              <a:t>2. IDU ubah ke sinyal IF</a:t>
            </a:r>
          </a:p>
          <a:p>
            <a:r>
              <a:t>3. Outdoor Unit (ODU) konversi ke microwave</a:t>
            </a:r>
          </a:p>
          <a:p>
            <a:r>
              <a:t>4. Antena memancarkan sinyal</a:t>
            </a:r>
          </a:p>
          <a:p>
            <a:r>
              <a:t>5. Antena penerima menangkap, kembali ke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Komponen &amp; Jenis Microwave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Komponen:</a:t>
            </a:r>
          </a:p>
          <a:p>
            <a:r>
              <a:t>1. Antena Microwave (Dish/Parabola)</a:t>
            </a:r>
          </a:p>
          <a:p>
            <a:r>
              <a:t>2. Outdoor Unit (ODU)</a:t>
            </a:r>
          </a:p>
          <a:p>
            <a:r>
              <a:t>3. Indoor Unit (IDU)</a:t>
            </a:r>
          </a:p>
          <a:p>
            <a:r>
              <a:t>4. Feeder/Waveguide</a:t>
            </a:r>
          </a:p>
          <a:p/>
          <a:p>
            <a:r>
              <a:t>Jenis:</a:t>
            </a:r>
          </a:p>
          <a:p>
            <a:r>
              <a:t>- Terrestrial Microwave → menghubungkan titik di bumi</a:t>
            </a:r>
          </a:p>
          <a:p>
            <a:r>
              <a:t>- Satellite Microwave → menggunakan satelit, jarak antar benua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Kelebihan &amp; Kekurangan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Kelebihan:</a:t>
            </a:r>
          </a:p>
          <a:p>
            <a:r>
              <a:t>- Instalasi cepat, fleksibel</a:t>
            </a:r>
          </a:p>
          <a:p>
            <a:r>
              <a:t>- Lebih murah di daerah sulit fiber</a:t>
            </a:r>
          </a:p>
          <a:p>
            <a:r>
              <a:t>- Kapasitas tinggi (Gbps)</a:t>
            </a:r>
          </a:p>
          <a:p>
            <a:r>
              <a:t>- Cocok area pedesaan, pegunungan, pulau</a:t>
            </a:r>
          </a:p>
          <a:p/>
          <a:p>
            <a:r>
              <a:t>Kekurangan:</a:t>
            </a:r>
          </a:p>
          <a:p>
            <a:r>
              <a:t>- Terpengaruh cuaca (rain fade)</a:t>
            </a:r>
          </a:p>
          <a:p>
            <a:r>
              <a:t>- Harus Line of Sight (LoS)</a:t>
            </a:r>
          </a:p>
          <a:p>
            <a:r>
              <a:t>- Jangkauan terbatas per hop</a:t>
            </a:r>
          </a:p>
          <a:p>
            <a:r>
              <a:t>- Spektrum terbatas &amp; butuh izin</a:t>
            </a:r>
          </a:p>
          <a:p>
            <a:r>
              <a:t>- Potensi interferensi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Penerapan &amp; Masa Depan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Penerapan:</a:t>
            </a:r>
          </a:p>
          <a:p>
            <a:r>
              <a:t>- Telekomunikasi seluler (BTS backbone)</a:t>
            </a:r>
          </a:p>
          <a:p>
            <a:r>
              <a:t>- Jaringan antar kantor/perusahaan</a:t>
            </a:r>
          </a:p>
          <a:p>
            <a:r>
              <a:t>- Broadcasting TV/Radio</a:t>
            </a:r>
          </a:p>
          <a:p>
            <a:r>
              <a:t>- ISP di daerah terpencil</a:t>
            </a:r>
          </a:p>
          <a:p>
            <a:r>
              <a:t>- Militer/keamanan</a:t>
            </a:r>
          </a:p>
          <a:p/>
          <a:p>
            <a:r>
              <a:t>Masa Depan:</a:t>
            </a:r>
          </a:p>
          <a:p>
            <a:r>
              <a:t>- E-band (70–90 GHz) hingga 10 Gbps</a:t>
            </a:r>
          </a:p>
          <a:p>
            <a:r>
              <a:t>- Penting untuk backhaul 4G/5G</a:t>
            </a:r>
          </a:p>
          <a:p>
            <a:r>
              <a:t>- Potensi mendukung smart city &amp; IoT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