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8893" y="644420"/>
            <a:ext cx="8825658" cy="2677648"/>
          </a:xfrm>
        </p:spPr>
        <p:txBody>
          <a:bodyPr/>
          <a:lstStyle/>
          <a:p>
            <a:r>
              <a:rPr lang="id-ID" dirty="0" smtClean="0"/>
              <a:t>Tugas Akhir </a:t>
            </a:r>
            <a:br>
              <a:rPr lang="id-ID" dirty="0" smtClean="0"/>
            </a:br>
            <a:r>
              <a:rPr lang="id-ID" dirty="0" smtClean="0"/>
              <a:t>Pemrograman Mobile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9045" y="4532682"/>
            <a:ext cx="8825658" cy="861420"/>
          </a:xfrm>
        </p:spPr>
        <p:txBody>
          <a:bodyPr>
            <a:noAutofit/>
          </a:bodyPr>
          <a:lstStyle/>
          <a:p>
            <a:r>
              <a:rPr lang="id-ID" dirty="0" smtClean="0"/>
              <a:t>Dwi Indrawati</a:t>
            </a:r>
          </a:p>
          <a:p>
            <a:r>
              <a:rPr lang="id-ID" dirty="0" smtClean="0"/>
              <a:t>A11.2015.09189</a:t>
            </a:r>
          </a:p>
          <a:p>
            <a:r>
              <a:rPr lang="id-ID" dirty="0" smtClean="0"/>
              <a:t>A11.4501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1756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Nama Aplikasi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ForRent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11" y="3241362"/>
            <a:ext cx="5545163" cy="161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5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Deskripsi Singkat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ForRent adalah aplikasi untuk membantu mencari barang-barang yang dapat disewakan, misalnya barang-barang pesta, mobil, motor, sepeda, rumah, ruang rapat, dan lainnya.</a:t>
            </a:r>
            <a:endParaRPr lang="id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46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Fitur yang Dimiliki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9070870" cy="3810179"/>
          </a:xfrm>
        </p:spPr>
        <p:txBody>
          <a:bodyPr>
            <a:normAutofit/>
          </a:bodyPr>
          <a:lstStyle/>
          <a:p>
            <a:r>
              <a:rPr lang="id-ID" dirty="0" smtClean="0"/>
              <a:t>Login</a:t>
            </a:r>
          </a:p>
          <a:p>
            <a:pPr marL="0" indent="0">
              <a:buNone/>
            </a:pPr>
            <a:r>
              <a:rPr lang="id-ID" dirty="0" smtClean="0"/>
              <a:t>	Digunakan oleh pengguna baru yang belum mempunyai akun </a:t>
            </a:r>
          </a:p>
          <a:p>
            <a:r>
              <a:rPr lang="id-ID" dirty="0" smtClean="0"/>
              <a:t>Kategori pilihan barang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kategori pilihan barang yang ingin disewa, misalnya: peralatan pesta 	yang nanti hanya akan muncul peralatan pesta</a:t>
            </a:r>
          </a:p>
          <a:p>
            <a:r>
              <a:rPr lang="id-ID" dirty="0" smtClean="0"/>
              <a:t>Cart barang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cart barang digunakan untuk menampung barang apa saja yang ingin 	disewakan</a:t>
            </a:r>
          </a:p>
          <a:p>
            <a:r>
              <a:rPr lang="id-ID" dirty="0" smtClean="0"/>
              <a:t>Foto dengan deskripsi barang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foto dari barang yang akan disewa disertai dengan deskripsinya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1138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Target Pasar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251175" cy="3990483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Event Organizer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event organizer yang biasanya membutuhkan alat-alat pesta untuk 	acara 	yang dilaksanakan.</a:t>
            </a:r>
          </a:p>
          <a:p>
            <a:r>
              <a:rPr lang="id-ID" dirty="0" smtClean="0"/>
              <a:t>Mahasiswa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biasanya mahasiswa akan mencari rumah untuk kontrakan, juga ruang 	rapat untuk mahasiswa yang aktif dalam organisasi</a:t>
            </a:r>
          </a:p>
          <a:p>
            <a:r>
              <a:rPr lang="id-ID" dirty="0" smtClean="0"/>
              <a:t>Wisatawan Luar Kota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wisatawan yang biasanya membutuhkan kendaraan untuk berkeliling 	kota tanpa harus menggunakan transportasi umum.</a:t>
            </a:r>
          </a:p>
          <a:p>
            <a:r>
              <a:rPr lang="id-ID" dirty="0" smtClean="0"/>
              <a:t>Masyarakat Umum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semua barang yang masyarakat ingin sewa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4991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Rancangan Antarmuka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42" y="2343954"/>
            <a:ext cx="2076627" cy="2993265"/>
          </a:xfrm>
        </p:spPr>
      </p:pic>
      <p:sp>
        <p:nvSpPr>
          <p:cNvPr id="5" name="TextBox 4"/>
          <p:cNvSpPr txBox="1"/>
          <p:nvPr/>
        </p:nvSpPr>
        <p:spPr>
          <a:xfrm>
            <a:off x="1002842" y="5525037"/>
            <a:ext cx="13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Login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873" y="2343954"/>
            <a:ext cx="2099753" cy="31093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9873" y="5662550"/>
            <a:ext cx="13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Beranda</a:t>
            </a:r>
            <a:endParaRPr lang="id-ID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63" y="2343954"/>
            <a:ext cx="2100184" cy="31392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83963" y="5709703"/>
            <a:ext cx="1352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Menu mengenai akun</a:t>
            </a:r>
            <a:endParaRPr lang="id-ID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484" y="2380419"/>
            <a:ext cx="2190649" cy="32821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98053" y="5847216"/>
            <a:ext cx="1352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Menu kategori barang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8143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Referensi Aplikasi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Irentbali</a:t>
            </a:r>
          </a:p>
          <a:p>
            <a:pPr marL="0" indent="0">
              <a:buNone/>
            </a:pPr>
            <a:r>
              <a:rPr lang="id-ID" dirty="0"/>
              <a:t>	Aplikasi penyewaan transportasi di daerah </a:t>
            </a:r>
            <a:r>
              <a:rPr lang="id-ID" dirty="0" smtClean="0"/>
              <a:t>bali</a:t>
            </a:r>
          </a:p>
          <a:p>
            <a:r>
              <a:rPr lang="id-ID" dirty="0" smtClean="0"/>
              <a:t>Lazada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Aplikasi penjualan barang online</a:t>
            </a:r>
          </a:p>
          <a:p>
            <a:pPr marL="0" indent="0">
              <a:buNone/>
            </a:pPr>
            <a:r>
              <a:rPr lang="id-ID" dirty="0" smtClean="0"/>
              <a:t>	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15772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</TotalTime>
  <Words>61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Tugas Akhir  Pemrograman Mobile</vt:lpstr>
      <vt:lpstr>Nama Aplikasi</vt:lpstr>
      <vt:lpstr>Deskripsi Singkat</vt:lpstr>
      <vt:lpstr>Fitur yang Dimiliki</vt:lpstr>
      <vt:lpstr>Target Pasar </vt:lpstr>
      <vt:lpstr>Rancangan Antarmuka</vt:lpstr>
      <vt:lpstr>Referensi Aplikasi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Akhir</dc:title>
  <dc:creator>Windows User</dc:creator>
  <cp:lastModifiedBy>Windows User</cp:lastModifiedBy>
  <cp:revision>4</cp:revision>
  <dcterms:created xsi:type="dcterms:W3CDTF">2017-11-18T12:52:20Z</dcterms:created>
  <dcterms:modified xsi:type="dcterms:W3CDTF">2017-11-18T14:15:40Z</dcterms:modified>
</cp:coreProperties>
</file>