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Health Monitoring System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Nibble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Materials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Aim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Procedure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Components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Feasibility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700000" cy="33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To ensure a  healthy life without frequent health checkups.</a:t>
            </a:r>
          </a:p>
          <a:p>
            <a:pPr marL="457200" lvl="0" indent="-330200">
              <a:spcBef>
                <a:spcPts val="0"/>
              </a:spcBef>
              <a:buSzPct val="100000"/>
              <a:buNone/>
            </a:pPr>
            <a:r>
              <a:rPr lang="en" sz="1600" dirty="0"/>
              <a:t>2.To keep a track a health conditions so that one might be given an alert in case of sudden heart attacks ,dehydration or other health problems.</a:t>
            </a:r>
          </a:p>
          <a:p>
            <a:pPr marL="127000" lvl="0">
              <a:spcBef>
                <a:spcPts val="0"/>
              </a:spcBef>
              <a:buSzPct val="100000"/>
              <a:buNone/>
            </a:pPr>
            <a:r>
              <a:rPr lang="en" sz="1600" dirty="0"/>
              <a:t>3.To share the health conditions which are of primary concern with family members to keep a   track.</a:t>
            </a:r>
          </a:p>
          <a:p>
            <a:pPr marL="127000" lvl="0" rtl="0">
              <a:spcBef>
                <a:spcPts val="0"/>
              </a:spcBef>
              <a:buSzPct val="100000"/>
              <a:buNone/>
            </a:pPr>
            <a:r>
              <a:rPr lang="en" sz="1600" dirty="0"/>
              <a:t>4.In case of accidents or in case of old people who are unaware of their past records it would help the doctors for diagnosis.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1475" y="19051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Procedure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62500" y="546575"/>
            <a:ext cx="8114400" cy="40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900"/>
              <a:t>Over here we are using the statistical average values published by various health organisations as a condition to detect any sudden change in heart rate ,pulse ,temperature,fluid content and various general parameters used for a healthy living.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Looking through a cardboard paper-towel roll towards light at the end of it"/>
          <p:cNvPicPr preferRelativeResize="0"/>
          <p:nvPr/>
        </p:nvPicPr>
        <p:blipFill rotWithShape="1">
          <a:blip r:embed="rId3">
            <a:alphaModFix/>
          </a:blip>
          <a:srcRect l="22872" t="1578" r="19354" b="984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Overhead shot of various masculine accessories including large headphones, a bow-tie, and a wrist watch"/>
          <p:cNvPicPr preferRelativeResize="0"/>
          <p:nvPr/>
        </p:nvPicPr>
        <p:blipFill rotWithShape="1">
          <a:blip r:embed="rId4">
            <a:alphaModFix/>
          </a:blip>
          <a:srcRect l="37422" t="840" r="8654" b="6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39750" y="222300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39750" y="1117525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MPU6050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39750" y="2028413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Temperature sensor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39750" y="2985825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Heartbeat sensor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39750" y="3943225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Shock Sensor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458050" y="1117525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Tilt sensor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Feasibility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671800" cy="33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project is quite feasible as it is often seen that young people due to lack to regular health check up suffer heart attacks which cannot be predetermined.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Apart from that we have planned to fit a tilt sensors on bottles to keep a track of amount of water consumed by a person per day approximately.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come up with an idea where a user has a nfc tag fitted onto his arm so that if a person by chance becomes unconscious people or doctors can scan that tag to help him out.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251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Smart Health Monitoring System</vt:lpstr>
      <vt:lpstr>Materials</vt:lpstr>
      <vt:lpstr>Aim</vt:lpstr>
      <vt:lpstr>Procedure</vt:lpstr>
      <vt:lpstr>Over here we are using the statistical average values published by various health organisations as a condition to detect any sudden change in heart rate ,pulse ,temperature,fluid content and various general parameters used for a healthy living. </vt:lpstr>
      <vt:lpstr>PowerPoint Presentation</vt:lpstr>
      <vt:lpstr>Feasibility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 Monitoring System</dc:title>
  <cp:lastModifiedBy>Dwij Sheth</cp:lastModifiedBy>
  <cp:revision>1</cp:revision>
  <dcterms:modified xsi:type="dcterms:W3CDTF">2017-10-10T18:36:14Z</dcterms:modified>
</cp:coreProperties>
</file>