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Lst>
  <p:notesMasterIdLst>
    <p:notesMasterId r:id="rId20"/>
  </p:notesMasterIdLst>
  <p:sldIdLst>
    <p:sldId id="256" r:id="rId3"/>
    <p:sldId id="257" r:id="rId4"/>
    <p:sldId id="259" r:id="rId5"/>
    <p:sldId id="260" r:id="rId6"/>
    <p:sldId id="261" r:id="rId7"/>
    <p:sldId id="274" r:id="rId8"/>
    <p:sldId id="263" r:id="rId9"/>
    <p:sldId id="258" r:id="rId10"/>
    <p:sldId id="264" r:id="rId11"/>
    <p:sldId id="265" r:id="rId12"/>
    <p:sldId id="266" r:id="rId13"/>
    <p:sldId id="267" r:id="rId14"/>
    <p:sldId id="268" r:id="rId15"/>
    <p:sldId id="269" r:id="rId16"/>
    <p:sldId id="270" r:id="rId17"/>
    <p:sldId id="272"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C5A517-863B-46E5-97EB-00416103B972}"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FF60140A-AE0C-4DD7-9BE9-34F8D3D5AA09}">
      <dgm:prSet phldrT="[Text]"/>
      <dgm:spPr/>
      <dgm:t>
        <a:bodyPr/>
        <a:lstStyle/>
        <a:p>
          <a:r>
            <a:rPr lang="en-US" dirty="0"/>
            <a:t>Exercise Mode</a:t>
          </a:r>
        </a:p>
      </dgm:t>
    </dgm:pt>
    <dgm:pt modelId="{E6BCC67D-A0AB-4D3D-96B1-28B5B4EB9DDC}" type="parTrans" cxnId="{1F676408-456C-4695-A431-DF00EC9E2605}">
      <dgm:prSet/>
      <dgm:spPr/>
      <dgm:t>
        <a:bodyPr/>
        <a:lstStyle/>
        <a:p>
          <a:endParaRPr lang="en-US"/>
        </a:p>
      </dgm:t>
    </dgm:pt>
    <dgm:pt modelId="{6B604D09-3F61-4A01-8F2E-168065AD6E6D}" type="sibTrans" cxnId="{1F676408-456C-4695-A431-DF00EC9E2605}">
      <dgm:prSet/>
      <dgm:spPr/>
      <dgm:t>
        <a:bodyPr/>
        <a:lstStyle/>
        <a:p>
          <a:endParaRPr lang="en-US"/>
        </a:p>
      </dgm:t>
    </dgm:pt>
    <dgm:pt modelId="{6F417644-210F-4F77-B154-AFD6B1DB622E}">
      <dgm:prSet phldrT="[Text]"/>
      <dgm:spPr/>
      <dgm:t>
        <a:bodyPr/>
        <a:lstStyle/>
        <a:p>
          <a:r>
            <a:rPr lang="en-US" dirty="0"/>
            <a:t>Accelerometer </a:t>
          </a:r>
        </a:p>
      </dgm:t>
    </dgm:pt>
    <dgm:pt modelId="{5D2A6196-27A7-4465-BC39-23ADCA9A6FE7}" type="parTrans" cxnId="{A0C83F0F-1235-4B8E-B469-562D15F47076}">
      <dgm:prSet/>
      <dgm:spPr/>
      <dgm:t>
        <a:bodyPr/>
        <a:lstStyle/>
        <a:p>
          <a:endParaRPr lang="en-US"/>
        </a:p>
      </dgm:t>
    </dgm:pt>
    <dgm:pt modelId="{39EB5CAB-30CC-4603-B79E-1E8D5FA3BB62}" type="sibTrans" cxnId="{A0C83F0F-1235-4B8E-B469-562D15F47076}">
      <dgm:prSet/>
      <dgm:spPr/>
      <dgm:t>
        <a:bodyPr/>
        <a:lstStyle/>
        <a:p>
          <a:endParaRPr lang="en-US"/>
        </a:p>
      </dgm:t>
    </dgm:pt>
    <dgm:pt modelId="{22936940-9A36-4C04-B52E-B4AC57B0AA8C}">
      <dgm:prSet phldrT="[Text]"/>
      <dgm:spPr/>
      <dgm:t>
        <a:bodyPr/>
        <a:lstStyle/>
        <a:p>
          <a:r>
            <a:rPr lang="en-US" dirty="0"/>
            <a:t>Heartrate Sensor</a:t>
          </a:r>
        </a:p>
      </dgm:t>
    </dgm:pt>
    <dgm:pt modelId="{87CE3E98-C0C0-4B1D-8B39-FAA8D09AD27A}" type="parTrans" cxnId="{930A395E-B0FD-4617-B9F3-0A783276C382}">
      <dgm:prSet/>
      <dgm:spPr/>
      <dgm:t>
        <a:bodyPr/>
        <a:lstStyle/>
        <a:p>
          <a:endParaRPr lang="en-US"/>
        </a:p>
      </dgm:t>
    </dgm:pt>
    <dgm:pt modelId="{7D3306B6-3FB4-43C6-96BA-96CFFFC6B7AE}" type="sibTrans" cxnId="{930A395E-B0FD-4617-B9F3-0A783276C382}">
      <dgm:prSet/>
      <dgm:spPr/>
      <dgm:t>
        <a:bodyPr/>
        <a:lstStyle/>
        <a:p>
          <a:endParaRPr lang="en-US"/>
        </a:p>
      </dgm:t>
    </dgm:pt>
    <dgm:pt modelId="{0F3057D3-94C8-49C1-ACFA-92450D1ECB16}">
      <dgm:prSet phldrT="[Text]"/>
      <dgm:spPr/>
      <dgm:t>
        <a:bodyPr/>
        <a:lstStyle/>
        <a:p>
          <a:r>
            <a:rPr lang="en-US" dirty="0"/>
            <a:t>Panic Mode</a:t>
          </a:r>
        </a:p>
      </dgm:t>
    </dgm:pt>
    <dgm:pt modelId="{365C32D5-7495-4C4C-A3AE-40FAD9A05632}" type="parTrans" cxnId="{6773FD93-A196-43D1-AB17-8ED3708974EE}">
      <dgm:prSet/>
      <dgm:spPr/>
      <dgm:t>
        <a:bodyPr/>
        <a:lstStyle/>
        <a:p>
          <a:endParaRPr lang="en-US"/>
        </a:p>
      </dgm:t>
    </dgm:pt>
    <dgm:pt modelId="{789A7575-00CC-4140-B84E-6AE3E62F042B}" type="sibTrans" cxnId="{6773FD93-A196-43D1-AB17-8ED3708974EE}">
      <dgm:prSet/>
      <dgm:spPr/>
      <dgm:t>
        <a:bodyPr/>
        <a:lstStyle/>
        <a:p>
          <a:endParaRPr lang="en-US"/>
        </a:p>
      </dgm:t>
    </dgm:pt>
    <dgm:pt modelId="{5097CACB-7BF9-4D14-A600-C7D85852B23D}">
      <dgm:prSet phldrT="[Text]"/>
      <dgm:spPr/>
      <dgm:t>
        <a:bodyPr/>
        <a:lstStyle/>
        <a:p>
          <a:r>
            <a:rPr lang="en-US" dirty="0"/>
            <a:t>Heartrate Sensor</a:t>
          </a:r>
        </a:p>
      </dgm:t>
    </dgm:pt>
    <dgm:pt modelId="{EDA2369B-7464-4042-AE13-5AFF7FE5E108}" type="parTrans" cxnId="{71E716BE-1B55-4850-B282-3E70DCA4F236}">
      <dgm:prSet/>
      <dgm:spPr/>
      <dgm:t>
        <a:bodyPr/>
        <a:lstStyle/>
        <a:p>
          <a:endParaRPr lang="en-US"/>
        </a:p>
      </dgm:t>
    </dgm:pt>
    <dgm:pt modelId="{AA4F4C4D-6E82-4B9F-B7F2-CE7C1411AB6B}" type="sibTrans" cxnId="{71E716BE-1B55-4850-B282-3E70DCA4F236}">
      <dgm:prSet/>
      <dgm:spPr/>
      <dgm:t>
        <a:bodyPr/>
        <a:lstStyle/>
        <a:p>
          <a:endParaRPr lang="en-US"/>
        </a:p>
      </dgm:t>
    </dgm:pt>
    <dgm:pt modelId="{976DEA7A-2E51-4C2A-8818-17081DBDE8E5}">
      <dgm:prSet phldrT="[Text]"/>
      <dgm:spPr/>
      <dgm:t>
        <a:bodyPr/>
        <a:lstStyle/>
        <a:p>
          <a:r>
            <a:rPr lang="en-US" dirty="0"/>
            <a:t>Temperature</a:t>
          </a:r>
        </a:p>
      </dgm:t>
    </dgm:pt>
    <dgm:pt modelId="{62A493EF-970E-4F5F-805E-B2BAA4D38E45}" type="parTrans" cxnId="{1200F4C6-EC5E-43F7-BCD4-F0B4BAAFB19A}">
      <dgm:prSet/>
      <dgm:spPr/>
      <dgm:t>
        <a:bodyPr/>
        <a:lstStyle/>
        <a:p>
          <a:endParaRPr lang="en-US"/>
        </a:p>
      </dgm:t>
    </dgm:pt>
    <dgm:pt modelId="{BAB1D74C-04EB-420E-89AD-F07EF12BEDC5}" type="sibTrans" cxnId="{1200F4C6-EC5E-43F7-BCD4-F0B4BAAFB19A}">
      <dgm:prSet/>
      <dgm:spPr/>
      <dgm:t>
        <a:bodyPr/>
        <a:lstStyle/>
        <a:p>
          <a:endParaRPr lang="en-US"/>
        </a:p>
      </dgm:t>
    </dgm:pt>
    <dgm:pt modelId="{851491F8-9574-467E-9913-AB9ADEF31D5F}">
      <dgm:prSet phldrT="[Text]"/>
      <dgm:spPr/>
      <dgm:t>
        <a:bodyPr/>
        <a:lstStyle/>
        <a:p>
          <a:r>
            <a:rPr lang="en-US" dirty="0"/>
            <a:t>Attacks</a:t>
          </a:r>
        </a:p>
      </dgm:t>
    </dgm:pt>
    <dgm:pt modelId="{6E418FD1-CD5F-4AC4-9A99-3A1D8B633C7B}" type="parTrans" cxnId="{ED53D576-BDED-4719-AA15-2325F07C6F43}">
      <dgm:prSet/>
      <dgm:spPr/>
      <dgm:t>
        <a:bodyPr/>
        <a:lstStyle/>
        <a:p>
          <a:endParaRPr lang="en-US"/>
        </a:p>
      </dgm:t>
    </dgm:pt>
    <dgm:pt modelId="{0CA6EC89-B8E7-4135-A966-845D26B392CB}" type="sibTrans" cxnId="{ED53D576-BDED-4719-AA15-2325F07C6F43}">
      <dgm:prSet/>
      <dgm:spPr/>
      <dgm:t>
        <a:bodyPr/>
        <a:lstStyle/>
        <a:p>
          <a:endParaRPr lang="en-US"/>
        </a:p>
      </dgm:t>
    </dgm:pt>
    <dgm:pt modelId="{E467E2C9-A8F2-41B1-B59D-867244C749FE}">
      <dgm:prSet phldrT="[Text]"/>
      <dgm:spPr/>
      <dgm:t>
        <a:bodyPr/>
        <a:lstStyle/>
        <a:p>
          <a:r>
            <a:rPr lang="en-US" dirty="0" err="1"/>
            <a:t>HeartRate</a:t>
          </a:r>
          <a:r>
            <a:rPr lang="en-US" dirty="0"/>
            <a:t> Sensor</a:t>
          </a:r>
        </a:p>
      </dgm:t>
    </dgm:pt>
    <dgm:pt modelId="{5D56BC9F-02B9-4406-8783-EDB299CAF508}" type="parTrans" cxnId="{6C9E0310-857C-4381-90CE-D4F4DF784A8D}">
      <dgm:prSet/>
      <dgm:spPr/>
      <dgm:t>
        <a:bodyPr/>
        <a:lstStyle/>
        <a:p>
          <a:endParaRPr lang="en-US"/>
        </a:p>
      </dgm:t>
    </dgm:pt>
    <dgm:pt modelId="{4349EAB5-8359-47B8-B186-EF4B25440869}" type="sibTrans" cxnId="{6C9E0310-857C-4381-90CE-D4F4DF784A8D}">
      <dgm:prSet/>
      <dgm:spPr/>
      <dgm:t>
        <a:bodyPr/>
        <a:lstStyle/>
        <a:p>
          <a:endParaRPr lang="en-US"/>
        </a:p>
      </dgm:t>
    </dgm:pt>
    <dgm:pt modelId="{CCB9B897-0D9D-4D8E-98EF-9C396931ADBF}">
      <dgm:prSet phldrT="[Text]"/>
      <dgm:spPr/>
      <dgm:t>
        <a:bodyPr/>
        <a:lstStyle/>
        <a:p>
          <a:r>
            <a:rPr lang="en-US" dirty="0"/>
            <a:t>Time Average </a:t>
          </a:r>
        </a:p>
      </dgm:t>
    </dgm:pt>
    <dgm:pt modelId="{CE103190-555C-496B-8D98-06A946EFACDA}" type="parTrans" cxnId="{BC77D8B9-6FD7-4B36-94B6-759D0614C71B}">
      <dgm:prSet/>
      <dgm:spPr/>
      <dgm:t>
        <a:bodyPr/>
        <a:lstStyle/>
        <a:p>
          <a:endParaRPr lang="en-US"/>
        </a:p>
      </dgm:t>
    </dgm:pt>
    <dgm:pt modelId="{563E03C8-7335-4F0C-BD56-BCCB156B1B1B}" type="sibTrans" cxnId="{BC77D8B9-6FD7-4B36-94B6-759D0614C71B}">
      <dgm:prSet/>
      <dgm:spPr/>
      <dgm:t>
        <a:bodyPr/>
        <a:lstStyle/>
        <a:p>
          <a:endParaRPr lang="en-US"/>
        </a:p>
      </dgm:t>
    </dgm:pt>
    <dgm:pt modelId="{816904F0-EF5F-432A-9A11-51CA9355EABF}" type="pres">
      <dgm:prSet presAssocID="{5AC5A517-863B-46E5-97EB-00416103B972}" presName="Name0" presStyleCnt="0">
        <dgm:presLayoutVars>
          <dgm:dir/>
          <dgm:resizeHandles val="exact"/>
        </dgm:presLayoutVars>
      </dgm:prSet>
      <dgm:spPr/>
    </dgm:pt>
    <dgm:pt modelId="{EB3F28CA-004C-4597-9526-5A54254A2825}" type="pres">
      <dgm:prSet presAssocID="{FF60140A-AE0C-4DD7-9BE9-34F8D3D5AA09}" presName="node" presStyleLbl="node1" presStyleIdx="0" presStyleCnt="3">
        <dgm:presLayoutVars>
          <dgm:bulletEnabled val="1"/>
        </dgm:presLayoutVars>
      </dgm:prSet>
      <dgm:spPr/>
    </dgm:pt>
    <dgm:pt modelId="{0A5D2E3A-D6B4-44AF-9116-5FB5EC688D52}" type="pres">
      <dgm:prSet presAssocID="{6B604D09-3F61-4A01-8F2E-168065AD6E6D}" presName="sibTrans" presStyleCnt="0"/>
      <dgm:spPr/>
    </dgm:pt>
    <dgm:pt modelId="{09BAD38A-6D34-4B52-BCF2-FE59CFD507C6}" type="pres">
      <dgm:prSet presAssocID="{0F3057D3-94C8-49C1-ACFA-92450D1ECB16}" presName="node" presStyleLbl="node1" presStyleIdx="1" presStyleCnt="3">
        <dgm:presLayoutVars>
          <dgm:bulletEnabled val="1"/>
        </dgm:presLayoutVars>
      </dgm:prSet>
      <dgm:spPr/>
    </dgm:pt>
    <dgm:pt modelId="{30E975DD-6083-470C-86AD-3CDA6E5C0124}" type="pres">
      <dgm:prSet presAssocID="{789A7575-00CC-4140-B84E-6AE3E62F042B}" presName="sibTrans" presStyleCnt="0"/>
      <dgm:spPr/>
    </dgm:pt>
    <dgm:pt modelId="{7A0C0916-DC0E-4914-BD8C-40CD617D9CA1}" type="pres">
      <dgm:prSet presAssocID="{851491F8-9574-467E-9913-AB9ADEF31D5F}" presName="node" presStyleLbl="node1" presStyleIdx="2" presStyleCnt="3">
        <dgm:presLayoutVars>
          <dgm:bulletEnabled val="1"/>
        </dgm:presLayoutVars>
      </dgm:prSet>
      <dgm:spPr/>
    </dgm:pt>
  </dgm:ptLst>
  <dgm:cxnLst>
    <dgm:cxn modelId="{1F676408-456C-4695-A431-DF00EC9E2605}" srcId="{5AC5A517-863B-46E5-97EB-00416103B972}" destId="{FF60140A-AE0C-4DD7-9BE9-34F8D3D5AA09}" srcOrd="0" destOrd="0" parTransId="{E6BCC67D-A0AB-4D3D-96B1-28B5B4EB9DDC}" sibTransId="{6B604D09-3F61-4A01-8F2E-168065AD6E6D}"/>
    <dgm:cxn modelId="{A0C83F0F-1235-4B8E-B469-562D15F47076}" srcId="{FF60140A-AE0C-4DD7-9BE9-34F8D3D5AA09}" destId="{6F417644-210F-4F77-B154-AFD6B1DB622E}" srcOrd="0" destOrd="0" parTransId="{5D2A6196-27A7-4465-BC39-23ADCA9A6FE7}" sibTransId="{39EB5CAB-30CC-4603-B79E-1E8D5FA3BB62}"/>
    <dgm:cxn modelId="{6C9E0310-857C-4381-90CE-D4F4DF784A8D}" srcId="{851491F8-9574-467E-9913-AB9ADEF31D5F}" destId="{E467E2C9-A8F2-41B1-B59D-867244C749FE}" srcOrd="0" destOrd="0" parTransId="{5D56BC9F-02B9-4406-8783-EDB299CAF508}" sibTransId="{4349EAB5-8359-47B8-B186-EF4B25440869}"/>
    <dgm:cxn modelId="{24B76D16-C107-4DDB-83E5-6F2CEE9EB53E}" type="presOf" srcId="{6F417644-210F-4F77-B154-AFD6B1DB622E}" destId="{EB3F28CA-004C-4597-9526-5A54254A2825}" srcOrd="0" destOrd="1" presId="urn:microsoft.com/office/officeart/2005/8/layout/hList6"/>
    <dgm:cxn modelId="{27C93B2D-A006-4F24-BE1C-2577A64588E9}" type="presOf" srcId="{851491F8-9574-467E-9913-AB9ADEF31D5F}" destId="{7A0C0916-DC0E-4914-BD8C-40CD617D9CA1}" srcOrd="0" destOrd="0" presId="urn:microsoft.com/office/officeart/2005/8/layout/hList6"/>
    <dgm:cxn modelId="{930A395E-B0FD-4617-B9F3-0A783276C382}" srcId="{FF60140A-AE0C-4DD7-9BE9-34F8D3D5AA09}" destId="{22936940-9A36-4C04-B52E-B4AC57B0AA8C}" srcOrd="1" destOrd="0" parTransId="{87CE3E98-C0C0-4B1D-8B39-FAA8D09AD27A}" sibTransId="{7D3306B6-3FB4-43C6-96BA-96CFFFC6B7AE}"/>
    <dgm:cxn modelId="{ED53D576-BDED-4719-AA15-2325F07C6F43}" srcId="{5AC5A517-863B-46E5-97EB-00416103B972}" destId="{851491F8-9574-467E-9913-AB9ADEF31D5F}" srcOrd="2" destOrd="0" parTransId="{6E418FD1-CD5F-4AC4-9A99-3A1D8B633C7B}" sibTransId="{0CA6EC89-B8E7-4135-A966-845D26B392CB}"/>
    <dgm:cxn modelId="{8CF50579-E6E6-4DAD-A2B8-61C697B34783}" type="presOf" srcId="{5097CACB-7BF9-4D14-A600-C7D85852B23D}" destId="{09BAD38A-6D34-4B52-BCF2-FE59CFD507C6}" srcOrd="0" destOrd="1" presId="urn:microsoft.com/office/officeart/2005/8/layout/hList6"/>
    <dgm:cxn modelId="{B51FE27F-5762-4E6C-B66E-9507BFE441A7}" type="presOf" srcId="{E467E2C9-A8F2-41B1-B59D-867244C749FE}" destId="{7A0C0916-DC0E-4914-BD8C-40CD617D9CA1}" srcOrd="0" destOrd="1" presId="urn:microsoft.com/office/officeart/2005/8/layout/hList6"/>
    <dgm:cxn modelId="{79CF7C81-FEF0-479F-84F2-30941C4F35AF}" type="presOf" srcId="{FF60140A-AE0C-4DD7-9BE9-34F8D3D5AA09}" destId="{EB3F28CA-004C-4597-9526-5A54254A2825}" srcOrd="0" destOrd="0" presId="urn:microsoft.com/office/officeart/2005/8/layout/hList6"/>
    <dgm:cxn modelId="{6773FD93-A196-43D1-AB17-8ED3708974EE}" srcId="{5AC5A517-863B-46E5-97EB-00416103B972}" destId="{0F3057D3-94C8-49C1-ACFA-92450D1ECB16}" srcOrd="1" destOrd="0" parTransId="{365C32D5-7495-4C4C-A3AE-40FAD9A05632}" sibTransId="{789A7575-00CC-4140-B84E-6AE3E62F042B}"/>
    <dgm:cxn modelId="{B5ACF59F-8CEA-41FC-9F72-47EB1FF4173B}" type="presOf" srcId="{CCB9B897-0D9D-4D8E-98EF-9C396931ADBF}" destId="{09BAD38A-6D34-4B52-BCF2-FE59CFD507C6}" srcOrd="0" destOrd="3" presId="urn:microsoft.com/office/officeart/2005/8/layout/hList6"/>
    <dgm:cxn modelId="{C55D4FB7-AFBE-4D4F-B523-762DFA6E3987}" type="presOf" srcId="{22936940-9A36-4C04-B52E-B4AC57B0AA8C}" destId="{EB3F28CA-004C-4597-9526-5A54254A2825}" srcOrd="0" destOrd="2" presId="urn:microsoft.com/office/officeart/2005/8/layout/hList6"/>
    <dgm:cxn modelId="{864E37B8-D8EB-4D8D-82F6-694D2B0F121B}" type="presOf" srcId="{976DEA7A-2E51-4C2A-8818-17081DBDE8E5}" destId="{09BAD38A-6D34-4B52-BCF2-FE59CFD507C6}" srcOrd="0" destOrd="2" presId="urn:microsoft.com/office/officeart/2005/8/layout/hList6"/>
    <dgm:cxn modelId="{BC77D8B9-6FD7-4B36-94B6-759D0614C71B}" srcId="{0F3057D3-94C8-49C1-ACFA-92450D1ECB16}" destId="{CCB9B897-0D9D-4D8E-98EF-9C396931ADBF}" srcOrd="2" destOrd="0" parTransId="{CE103190-555C-496B-8D98-06A946EFACDA}" sibTransId="{563E03C8-7335-4F0C-BD56-BCCB156B1B1B}"/>
    <dgm:cxn modelId="{71E716BE-1B55-4850-B282-3E70DCA4F236}" srcId="{0F3057D3-94C8-49C1-ACFA-92450D1ECB16}" destId="{5097CACB-7BF9-4D14-A600-C7D85852B23D}" srcOrd="0" destOrd="0" parTransId="{EDA2369B-7464-4042-AE13-5AFF7FE5E108}" sibTransId="{AA4F4C4D-6E82-4B9F-B7F2-CE7C1411AB6B}"/>
    <dgm:cxn modelId="{1200F4C6-EC5E-43F7-BCD4-F0B4BAAFB19A}" srcId="{0F3057D3-94C8-49C1-ACFA-92450D1ECB16}" destId="{976DEA7A-2E51-4C2A-8818-17081DBDE8E5}" srcOrd="1" destOrd="0" parTransId="{62A493EF-970E-4F5F-805E-B2BAA4D38E45}" sibTransId="{BAB1D74C-04EB-420E-89AD-F07EF12BEDC5}"/>
    <dgm:cxn modelId="{05D4F2EA-3582-4106-B3B3-CD43521D7476}" type="presOf" srcId="{0F3057D3-94C8-49C1-ACFA-92450D1ECB16}" destId="{09BAD38A-6D34-4B52-BCF2-FE59CFD507C6}" srcOrd="0" destOrd="0" presId="urn:microsoft.com/office/officeart/2005/8/layout/hList6"/>
    <dgm:cxn modelId="{58FDE5F3-7442-49A3-ACD7-648ECA197F35}" type="presOf" srcId="{5AC5A517-863B-46E5-97EB-00416103B972}" destId="{816904F0-EF5F-432A-9A11-51CA9355EABF}" srcOrd="0" destOrd="0" presId="urn:microsoft.com/office/officeart/2005/8/layout/hList6"/>
    <dgm:cxn modelId="{3CE4C106-B6F9-403D-B1E4-C2F067CD0999}" type="presParOf" srcId="{816904F0-EF5F-432A-9A11-51CA9355EABF}" destId="{EB3F28CA-004C-4597-9526-5A54254A2825}" srcOrd="0" destOrd="0" presId="urn:microsoft.com/office/officeart/2005/8/layout/hList6"/>
    <dgm:cxn modelId="{003C1137-4A88-4363-88A9-3F209D0DCFFE}" type="presParOf" srcId="{816904F0-EF5F-432A-9A11-51CA9355EABF}" destId="{0A5D2E3A-D6B4-44AF-9116-5FB5EC688D52}" srcOrd="1" destOrd="0" presId="urn:microsoft.com/office/officeart/2005/8/layout/hList6"/>
    <dgm:cxn modelId="{C3BAA981-494F-45B3-937A-EFCA7BBB7BFB}" type="presParOf" srcId="{816904F0-EF5F-432A-9A11-51CA9355EABF}" destId="{09BAD38A-6D34-4B52-BCF2-FE59CFD507C6}" srcOrd="2" destOrd="0" presId="urn:microsoft.com/office/officeart/2005/8/layout/hList6"/>
    <dgm:cxn modelId="{29BE5E7A-47F6-4DD2-9F0B-4A8B009A145E}" type="presParOf" srcId="{816904F0-EF5F-432A-9A11-51CA9355EABF}" destId="{30E975DD-6083-470C-86AD-3CDA6E5C0124}" srcOrd="3" destOrd="0" presId="urn:microsoft.com/office/officeart/2005/8/layout/hList6"/>
    <dgm:cxn modelId="{EF37427D-94F0-4F50-A20A-50A3F6D2DC58}" type="presParOf" srcId="{816904F0-EF5F-432A-9A11-51CA9355EABF}" destId="{7A0C0916-DC0E-4914-BD8C-40CD617D9CA1}"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F28CA-004C-4597-9526-5A54254A2825}">
      <dsp:nvSpPr>
        <dsp:cNvPr id="0" name=""/>
        <dsp:cNvSpPr/>
      </dsp:nvSpPr>
      <dsp:spPr>
        <a:xfrm rot="16200000">
          <a:off x="-142411" y="143700"/>
          <a:ext cx="3636963" cy="3349562"/>
        </a:xfrm>
        <a:prstGeom prst="flowChartManualOperati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0" rIns="209507" bIns="0" numCol="1" spcCol="1270" anchor="t" anchorCtr="0">
          <a:noAutofit/>
        </a:bodyPr>
        <a:lstStyle/>
        <a:p>
          <a:pPr marL="0" lvl="0" indent="0" algn="l" defTabSz="1466850">
            <a:lnSpc>
              <a:spcPct val="90000"/>
            </a:lnSpc>
            <a:spcBef>
              <a:spcPct val="0"/>
            </a:spcBef>
            <a:spcAft>
              <a:spcPct val="35000"/>
            </a:spcAft>
            <a:buNone/>
          </a:pPr>
          <a:r>
            <a:rPr lang="en-US" sz="3300" kern="1200" dirty="0"/>
            <a:t>Exercise Mode</a:t>
          </a:r>
        </a:p>
        <a:p>
          <a:pPr marL="228600" lvl="1" indent="-228600" algn="l" defTabSz="1155700">
            <a:lnSpc>
              <a:spcPct val="90000"/>
            </a:lnSpc>
            <a:spcBef>
              <a:spcPct val="0"/>
            </a:spcBef>
            <a:spcAft>
              <a:spcPct val="15000"/>
            </a:spcAft>
            <a:buChar char="•"/>
          </a:pPr>
          <a:r>
            <a:rPr lang="en-US" sz="2600" kern="1200" dirty="0"/>
            <a:t>Accelerometer </a:t>
          </a:r>
        </a:p>
        <a:p>
          <a:pPr marL="228600" lvl="1" indent="-228600" algn="l" defTabSz="1155700">
            <a:lnSpc>
              <a:spcPct val="90000"/>
            </a:lnSpc>
            <a:spcBef>
              <a:spcPct val="0"/>
            </a:spcBef>
            <a:spcAft>
              <a:spcPct val="15000"/>
            </a:spcAft>
            <a:buChar char="•"/>
          </a:pPr>
          <a:r>
            <a:rPr lang="en-US" sz="2600" kern="1200" dirty="0"/>
            <a:t>Heartrate Sensor</a:t>
          </a:r>
        </a:p>
      </dsp:txBody>
      <dsp:txXfrm rot="5400000">
        <a:off x="1290" y="727392"/>
        <a:ext cx="3349562" cy="2182177"/>
      </dsp:txXfrm>
    </dsp:sp>
    <dsp:sp modelId="{09BAD38A-6D34-4B52-BCF2-FE59CFD507C6}">
      <dsp:nvSpPr>
        <dsp:cNvPr id="0" name=""/>
        <dsp:cNvSpPr/>
      </dsp:nvSpPr>
      <dsp:spPr>
        <a:xfrm rot="16200000">
          <a:off x="3458368" y="143700"/>
          <a:ext cx="3636963" cy="3349562"/>
        </a:xfrm>
        <a:prstGeom prst="flowChartManualOperati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0" rIns="209507" bIns="0" numCol="1" spcCol="1270" anchor="t" anchorCtr="0">
          <a:noAutofit/>
        </a:bodyPr>
        <a:lstStyle/>
        <a:p>
          <a:pPr marL="0" lvl="0" indent="0" algn="l" defTabSz="1466850">
            <a:lnSpc>
              <a:spcPct val="90000"/>
            </a:lnSpc>
            <a:spcBef>
              <a:spcPct val="0"/>
            </a:spcBef>
            <a:spcAft>
              <a:spcPct val="35000"/>
            </a:spcAft>
            <a:buNone/>
          </a:pPr>
          <a:r>
            <a:rPr lang="en-US" sz="3300" kern="1200" dirty="0"/>
            <a:t>Panic Mode</a:t>
          </a:r>
        </a:p>
        <a:p>
          <a:pPr marL="228600" lvl="1" indent="-228600" algn="l" defTabSz="1155700">
            <a:lnSpc>
              <a:spcPct val="90000"/>
            </a:lnSpc>
            <a:spcBef>
              <a:spcPct val="0"/>
            </a:spcBef>
            <a:spcAft>
              <a:spcPct val="15000"/>
            </a:spcAft>
            <a:buChar char="•"/>
          </a:pPr>
          <a:r>
            <a:rPr lang="en-US" sz="2600" kern="1200" dirty="0"/>
            <a:t>Heartrate Sensor</a:t>
          </a:r>
        </a:p>
        <a:p>
          <a:pPr marL="228600" lvl="1" indent="-228600" algn="l" defTabSz="1155700">
            <a:lnSpc>
              <a:spcPct val="90000"/>
            </a:lnSpc>
            <a:spcBef>
              <a:spcPct val="0"/>
            </a:spcBef>
            <a:spcAft>
              <a:spcPct val="15000"/>
            </a:spcAft>
            <a:buChar char="•"/>
          </a:pPr>
          <a:r>
            <a:rPr lang="en-US" sz="2600" kern="1200" dirty="0"/>
            <a:t>Temperature</a:t>
          </a:r>
        </a:p>
        <a:p>
          <a:pPr marL="228600" lvl="1" indent="-228600" algn="l" defTabSz="1155700">
            <a:lnSpc>
              <a:spcPct val="90000"/>
            </a:lnSpc>
            <a:spcBef>
              <a:spcPct val="0"/>
            </a:spcBef>
            <a:spcAft>
              <a:spcPct val="15000"/>
            </a:spcAft>
            <a:buChar char="•"/>
          </a:pPr>
          <a:r>
            <a:rPr lang="en-US" sz="2600" kern="1200" dirty="0"/>
            <a:t>Time Average </a:t>
          </a:r>
        </a:p>
      </dsp:txBody>
      <dsp:txXfrm rot="5400000">
        <a:off x="3602069" y="727392"/>
        <a:ext cx="3349562" cy="2182177"/>
      </dsp:txXfrm>
    </dsp:sp>
    <dsp:sp modelId="{7A0C0916-DC0E-4914-BD8C-40CD617D9CA1}">
      <dsp:nvSpPr>
        <dsp:cNvPr id="0" name=""/>
        <dsp:cNvSpPr/>
      </dsp:nvSpPr>
      <dsp:spPr>
        <a:xfrm rot="16200000">
          <a:off x="7059148" y="143700"/>
          <a:ext cx="3636963" cy="3349562"/>
        </a:xfrm>
        <a:prstGeom prst="flowChartManualOperati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0" rIns="209507" bIns="0" numCol="1" spcCol="1270" anchor="t" anchorCtr="0">
          <a:noAutofit/>
        </a:bodyPr>
        <a:lstStyle/>
        <a:p>
          <a:pPr marL="0" lvl="0" indent="0" algn="l" defTabSz="1466850">
            <a:lnSpc>
              <a:spcPct val="90000"/>
            </a:lnSpc>
            <a:spcBef>
              <a:spcPct val="0"/>
            </a:spcBef>
            <a:spcAft>
              <a:spcPct val="35000"/>
            </a:spcAft>
            <a:buNone/>
          </a:pPr>
          <a:r>
            <a:rPr lang="en-US" sz="3300" kern="1200" dirty="0"/>
            <a:t>Attacks</a:t>
          </a:r>
        </a:p>
        <a:p>
          <a:pPr marL="228600" lvl="1" indent="-228600" algn="l" defTabSz="1155700">
            <a:lnSpc>
              <a:spcPct val="90000"/>
            </a:lnSpc>
            <a:spcBef>
              <a:spcPct val="0"/>
            </a:spcBef>
            <a:spcAft>
              <a:spcPct val="15000"/>
            </a:spcAft>
            <a:buChar char="•"/>
          </a:pPr>
          <a:r>
            <a:rPr lang="en-US" sz="2600" kern="1200" dirty="0" err="1"/>
            <a:t>HeartRate</a:t>
          </a:r>
          <a:r>
            <a:rPr lang="en-US" sz="2600" kern="1200" dirty="0"/>
            <a:t> Sensor</a:t>
          </a:r>
        </a:p>
      </dsp:txBody>
      <dsp:txXfrm rot="5400000">
        <a:off x="7202849" y="727392"/>
        <a:ext cx="3349562" cy="2182177"/>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AEF6A6-5988-4060-8EB8-89074FD1EAB0}" type="datetimeFigureOut">
              <a:rPr lang="en-IN" smtClean="0"/>
              <a:t>11-10-2017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35761-5F10-4E96-8627-879704F88238}" type="slidenum">
              <a:rPr lang="en-IN" smtClean="0"/>
              <a:t>‹#›</a:t>
            </a:fld>
            <a:endParaRPr lang="en-IN"/>
          </a:p>
        </p:txBody>
      </p:sp>
    </p:spTree>
    <p:extLst>
      <p:ext uri="{BB962C8B-B14F-4D97-AF65-F5344CB8AC3E}">
        <p14:creationId xmlns:p14="http://schemas.microsoft.com/office/powerpoint/2010/main" val="3614239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15658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41646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49184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28352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32371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7EF87F-2334-45B6-B280-8D914D24A71A}" type="datetimeFigureOut">
              <a:rPr lang="en-IN" smtClean="0"/>
              <a:t>11-10-2017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A71727-6249-4862-B331-0AFB1F1DFE8A}" type="slidenum">
              <a:rPr lang="en-IN" smtClean="0"/>
              <a:t>‹#›</a:t>
            </a:fld>
            <a:endParaRPr lang="en-IN"/>
          </a:p>
        </p:txBody>
      </p:sp>
    </p:spTree>
    <p:extLst>
      <p:ext uri="{BB962C8B-B14F-4D97-AF65-F5344CB8AC3E}">
        <p14:creationId xmlns:p14="http://schemas.microsoft.com/office/powerpoint/2010/main" val="982521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7EF87F-2334-45B6-B280-8D914D24A71A}" type="datetimeFigureOut">
              <a:rPr lang="en-IN" smtClean="0"/>
              <a:t>11-10-2017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A71727-6249-4862-B331-0AFB1F1DFE8A}" type="slidenum">
              <a:rPr lang="en-IN" smtClean="0"/>
              <a:t>‹#›</a:t>
            </a:fld>
            <a:endParaRPr lang="en-IN"/>
          </a:p>
        </p:txBody>
      </p:sp>
    </p:spTree>
    <p:extLst>
      <p:ext uri="{BB962C8B-B14F-4D97-AF65-F5344CB8AC3E}">
        <p14:creationId xmlns:p14="http://schemas.microsoft.com/office/powerpoint/2010/main" val="826071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EA7EF87F-2334-45B6-B280-8D914D24A71A}" type="datetimeFigureOut">
              <a:rPr lang="en-IN" smtClean="0"/>
              <a:t>11-10-2017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A71727-6249-4862-B331-0AFB1F1DFE8A}" type="slidenum">
              <a:rPr lang="en-IN" smtClean="0"/>
              <a:t>‹#›</a:t>
            </a:fld>
            <a:endParaRPr lang="en-IN"/>
          </a:p>
        </p:txBody>
      </p:sp>
    </p:spTree>
    <p:extLst>
      <p:ext uri="{BB962C8B-B14F-4D97-AF65-F5344CB8AC3E}">
        <p14:creationId xmlns:p14="http://schemas.microsoft.com/office/powerpoint/2010/main" val="123484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EA7EF87F-2334-45B6-B280-8D914D24A71A}" type="datetimeFigureOut">
              <a:rPr lang="en-IN" smtClean="0"/>
              <a:t>11-10-2017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A71727-6249-4862-B331-0AFB1F1DFE8A}" type="slidenum">
              <a:rPr lang="en-IN" smtClean="0"/>
              <a:t>‹#›</a:t>
            </a:fld>
            <a:endParaRPr lang="en-IN"/>
          </a:p>
        </p:txBody>
      </p:sp>
    </p:spTree>
    <p:extLst>
      <p:ext uri="{BB962C8B-B14F-4D97-AF65-F5344CB8AC3E}">
        <p14:creationId xmlns:p14="http://schemas.microsoft.com/office/powerpoint/2010/main" val="280684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7EF87F-2334-45B6-B280-8D914D24A71A}" type="datetimeFigureOut">
              <a:rPr lang="en-IN" smtClean="0"/>
              <a:t>11-10-2017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A71727-6249-4862-B331-0AFB1F1DFE8A}" type="slidenum">
              <a:rPr lang="en-IN" smtClean="0"/>
              <a:t>‹#›</a:t>
            </a:fld>
            <a:endParaRPr lang="en-IN"/>
          </a:p>
        </p:txBody>
      </p:sp>
    </p:spTree>
    <p:extLst>
      <p:ext uri="{BB962C8B-B14F-4D97-AF65-F5344CB8AC3E}">
        <p14:creationId xmlns:p14="http://schemas.microsoft.com/office/powerpoint/2010/main" val="3286136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7EF87F-2334-45B6-B280-8D914D24A71A}" type="datetimeFigureOut">
              <a:rPr lang="en-IN" smtClean="0"/>
              <a:t>11-10-2017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A71727-6249-4862-B331-0AFB1F1DFE8A}" type="slidenum">
              <a:rPr lang="en-IN" smtClean="0"/>
              <a:t>‹#›</a:t>
            </a:fld>
            <a:endParaRPr lang="en-IN"/>
          </a:p>
        </p:txBody>
      </p:sp>
    </p:spTree>
    <p:extLst>
      <p:ext uri="{BB962C8B-B14F-4D97-AF65-F5344CB8AC3E}">
        <p14:creationId xmlns:p14="http://schemas.microsoft.com/office/powerpoint/2010/main" val="1416768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15600" y="593367"/>
            <a:ext cx="11360800" cy="8176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415600" y="1562233"/>
            <a:ext cx="5333200" cy="4529600"/>
          </a:xfrm>
          <a:prstGeom prst="rect">
            <a:avLst/>
          </a:prstGeom>
        </p:spPr>
        <p:txBody>
          <a:bodyPr wrap="square" lIns="91425" tIns="91425" rIns="91425" bIns="91425" anchor="t" anchorCtr="0"/>
          <a:lstStyle>
            <a:lvl1pPr lvl="0">
              <a:spcBef>
                <a:spcPts val="0"/>
              </a:spcBef>
              <a:buSzPct val="100000"/>
              <a:defRPr sz="1867"/>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
        <p:nvSpPr>
          <p:cNvPr id="27" name="Shape 27"/>
          <p:cNvSpPr txBox="1">
            <a:spLocks noGrp="1"/>
          </p:cNvSpPr>
          <p:nvPr>
            <p:ph type="body" idx="2"/>
          </p:nvPr>
        </p:nvSpPr>
        <p:spPr>
          <a:xfrm>
            <a:off x="6443200" y="1562233"/>
            <a:ext cx="5333200" cy="4529600"/>
          </a:xfrm>
          <a:prstGeom prst="rect">
            <a:avLst/>
          </a:prstGeom>
        </p:spPr>
        <p:txBody>
          <a:bodyPr wrap="square" lIns="91425" tIns="91425" rIns="91425" bIns="91425" anchor="t" anchorCtr="0"/>
          <a:lstStyle>
            <a:lvl1pPr lvl="0">
              <a:spcBef>
                <a:spcPts val="0"/>
              </a:spcBef>
              <a:buSzPct val="100000"/>
              <a:defRPr sz="1867"/>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
        <p:nvSpPr>
          <p:cNvPr id="28" name="Shape 28"/>
          <p:cNvSpPr txBox="1">
            <a:spLocks noGrp="1"/>
          </p:cNvSpPr>
          <p:nvPr>
            <p:ph type="sldNum" idx="12"/>
          </p:nvPr>
        </p:nvSpPr>
        <p:spPr>
          <a:xfrm>
            <a:off x="11296611" y="6217623"/>
            <a:ext cx="731600" cy="524800"/>
          </a:xfrm>
          <a:prstGeom prst="rect">
            <a:avLst/>
          </a:prstGeom>
        </p:spPr>
        <p:txBody>
          <a:bodyPr wrap="square"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13724777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cSld name="1_Section header">
    <p:bg>
      <p:bgPr>
        <a:solidFill>
          <a:schemeClr val="dk1"/>
        </a:solidFill>
        <a:effectLst/>
      </p:bgPr>
    </p:bg>
    <p:spTree>
      <p:nvGrpSpPr>
        <p:cNvPr id="1" name="Shape 15"/>
        <p:cNvGrpSpPr/>
        <p:nvPr/>
      </p:nvGrpSpPr>
      <p:grpSpPr>
        <a:xfrm>
          <a:off x="0" y="0"/>
          <a:ext cx="0" cy="0"/>
          <a:chOff x="0" y="0"/>
          <a:chExt cx="0" cy="0"/>
        </a:xfrm>
      </p:grpSpPr>
      <p:cxnSp>
        <p:nvCxnSpPr>
          <p:cNvPr id="16" name="Shape 16"/>
          <p:cNvCxnSpPr/>
          <p:nvPr/>
        </p:nvCxnSpPr>
        <p:spPr>
          <a:xfrm>
            <a:off x="855912" y="4796667"/>
            <a:ext cx="520400" cy="0"/>
          </a:xfrm>
          <a:prstGeom prst="straightConnector1">
            <a:avLst/>
          </a:prstGeom>
          <a:noFill/>
          <a:ln w="28575" cap="flat" cmpd="sng">
            <a:solidFill>
              <a:schemeClr val="lt2"/>
            </a:solidFill>
            <a:prstDash val="solid"/>
            <a:round/>
            <a:headEnd type="none" w="med" len="med"/>
            <a:tailEnd type="none" w="med" len="med"/>
          </a:ln>
        </p:spPr>
      </p:cxnSp>
      <p:sp>
        <p:nvSpPr>
          <p:cNvPr id="17" name="Shape 17"/>
          <p:cNvSpPr txBox="1">
            <a:spLocks noGrp="1"/>
          </p:cNvSpPr>
          <p:nvPr>
            <p:ph type="title"/>
          </p:nvPr>
        </p:nvSpPr>
        <p:spPr>
          <a:xfrm>
            <a:off x="683600" y="2524400"/>
            <a:ext cx="10824800" cy="2030400"/>
          </a:xfrm>
          <a:prstGeom prst="rect">
            <a:avLst/>
          </a:prstGeom>
        </p:spPr>
        <p:txBody>
          <a:bodyPr wrap="square" lIns="91425" tIns="91425" rIns="91425" bIns="91425" anchor="b" anchorCtr="0"/>
          <a:lstStyle>
            <a:lvl1pPr lvl="0">
              <a:spcBef>
                <a:spcPts val="0"/>
              </a:spcBef>
              <a:buClr>
                <a:schemeClr val="accent1"/>
              </a:buClr>
              <a:buSzPct val="100000"/>
              <a:defRPr sz="8000">
                <a:solidFill>
                  <a:schemeClr val="accent1"/>
                </a:solidFill>
              </a:defRPr>
            </a:lvl1pPr>
            <a:lvl2pPr lvl="1">
              <a:spcBef>
                <a:spcPts val="0"/>
              </a:spcBef>
              <a:buClr>
                <a:schemeClr val="accent1"/>
              </a:buClr>
              <a:buSzPct val="100000"/>
              <a:defRPr sz="8000">
                <a:solidFill>
                  <a:schemeClr val="accent1"/>
                </a:solidFill>
              </a:defRPr>
            </a:lvl2pPr>
            <a:lvl3pPr lvl="2">
              <a:spcBef>
                <a:spcPts val="0"/>
              </a:spcBef>
              <a:buClr>
                <a:schemeClr val="accent1"/>
              </a:buClr>
              <a:buSzPct val="100000"/>
              <a:defRPr sz="8000">
                <a:solidFill>
                  <a:schemeClr val="accent1"/>
                </a:solidFill>
              </a:defRPr>
            </a:lvl3pPr>
            <a:lvl4pPr lvl="3">
              <a:spcBef>
                <a:spcPts val="0"/>
              </a:spcBef>
              <a:buClr>
                <a:schemeClr val="accent1"/>
              </a:buClr>
              <a:buSzPct val="100000"/>
              <a:defRPr sz="8000">
                <a:solidFill>
                  <a:schemeClr val="accent1"/>
                </a:solidFill>
              </a:defRPr>
            </a:lvl4pPr>
            <a:lvl5pPr lvl="4">
              <a:spcBef>
                <a:spcPts val="0"/>
              </a:spcBef>
              <a:buClr>
                <a:schemeClr val="accent1"/>
              </a:buClr>
              <a:buSzPct val="100000"/>
              <a:defRPr sz="8000">
                <a:solidFill>
                  <a:schemeClr val="accent1"/>
                </a:solidFill>
              </a:defRPr>
            </a:lvl5pPr>
            <a:lvl6pPr lvl="5">
              <a:spcBef>
                <a:spcPts val="0"/>
              </a:spcBef>
              <a:buClr>
                <a:schemeClr val="accent1"/>
              </a:buClr>
              <a:buSzPct val="100000"/>
              <a:defRPr sz="8000">
                <a:solidFill>
                  <a:schemeClr val="accent1"/>
                </a:solidFill>
              </a:defRPr>
            </a:lvl6pPr>
            <a:lvl7pPr lvl="6">
              <a:spcBef>
                <a:spcPts val="0"/>
              </a:spcBef>
              <a:buClr>
                <a:schemeClr val="accent1"/>
              </a:buClr>
              <a:buSzPct val="100000"/>
              <a:defRPr sz="8000">
                <a:solidFill>
                  <a:schemeClr val="accent1"/>
                </a:solidFill>
              </a:defRPr>
            </a:lvl7pPr>
            <a:lvl8pPr lvl="7">
              <a:spcBef>
                <a:spcPts val="0"/>
              </a:spcBef>
              <a:buClr>
                <a:schemeClr val="accent1"/>
              </a:buClr>
              <a:buSzPct val="100000"/>
              <a:defRPr sz="8000">
                <a:solidFill>
                  <a:schemeClr val="accent1"/>
                </a:solidFill>
              </a:defRPr>
            </a:lvl8pPr>
            <a:lvl9pPr lvl="8">
              <a:spcBef>
                <a:spcPts val="0"/>
              </a:spcBef>
              <a:buClr>
                <a:schemeClr val="accent1"/>
              </a:buClr>
              <a:buSzPct val="100000"/>
              <a:defRPr sz="8000">
                <a:solidFill>
                  <a:schemeClr val="accent1"/>
                </a:solidFill>
              </a:defRPr>
            </a:lvl9pPr>
          </a:lstStyle>
          <a:p>
            <a:endParaRPr/>
          </a:p>
        </p:txBody>
      </p:sp>
      <p:sp>
        <p:nvSpPr>
          <p:cNvPr id="18" name="Shape 18"/>
          <p:cNvSpPr txBox="1">
            <a:spLocks noGrp="1"/>
          </p:cNvSpPr>
          <p:nvPr>
            <p:ph type="sldNum" idx="12"/>
          </p:nvPr>
        </p:nvSpPr>
        <p:spPr>
          <a:xfrm>
            <a:off x="11296611" y="6217623"/>
            <a:ext cx="731600" cy="524800"/>
          </a:xfrm>
          <a:prstGeom prst="rect">
            <a:avLst/>
          </a:prstGeom>
        </p:spPr>
        <p:txBody>
          <a:bodyPr wrap="square"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1855086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653667" y="701800"/>
            <a:ext cx="7472000" cy="5454400"/>
          </a:xfrm>
          <a:prstGeom prst="rect">
            <a:avLst/>
          </a:prstGeom>
        </p:spPr>
        <p:txBody>
          <a:bodyPr wrap="square" lIns="91425" tIns="91425" rIns="91425" bIns="91425" anchor="ctr" anchorCtr="0"/>
          <a:lstStyle>
            <a:lvl1pPr lvl="0">
              <a:spcBef>
                <a:spcPts val="0"/>
              </a:spcBef>
              <a:buClr>
                <a:schemeClr val="accent1"/>
              </a:buClr>
              <a:buSzPct val="100000"/>
              <a:defRPr sz="7200">
                <a:solidFill>
                  <a:schemeClr val="accent1"/>
                </a:solidFill>
              </a:defRPr>
            </a:lvl1pPr>
            <a:lvl2pPr lvl="1">
              <a:spcBef>
                <a:spcPts val="0"/>
              </a:spcBef>
              <a:buClr>
                <a:schemeClr val="accent1"/>
              </a:buClr>
              <a:buSzPct val="100000"/>
              <a:defRPr sz="7200">
                <a:solidFill>
                  <a:schemeClr val="accent1"/>
                </a:solidFill>
              </a:defRPr>
            </a:lvl2pPr>
            <a:lvl3pPr lvl="2">
              <a:spcBef>
                <a:spcPts val="0"/>
              </a:spcBef>
              <a:buClr>
                <a:schemeClr val="accent1"/>
              </a:buClr>
              <a:buSzPct val="100000"/>
              <a:defRPr sz="7200">
                <a:solidFill>
                  <a:schemeClr val="accent1"/>
                </a:solidFill>
              </a:defRPr>
            </a:lvl3pPr>
            <a:lvl4pPr lvl="3">
              <a:spcBef>
                <a:spcPts val="0"/>
              </a:spcBef>
              <a:buClr>
                <a:schemeClr val="accent1"/>
              </a:buClr>
              <a:buSzPct val="100000"/>
              <a:defRPr sz="7200">
                <a:solidFill>
                  <a:schemeClr val="accent1"/>
                </a:solidFill>
              </a:defRPr>
            </a:lvl4pPr>
            <a:lvl5pPr lvl="4">
              <a:spcBef>
                <a:spcPts val="0"/>
              </a:spcBef>
              <a:buClr>
                <a:schemeClr val="accent1"/>
              </a:buClr>
              <a:buSzPct val="100000"/>
              <a:defRPr sz="7200">
                <a:solidFill>
                  <a:schemeClr val="accent1"/>
                </a:solidFill>
              </a:defRPr>
            </a:lvl5pPr>
            <a:lvl6pPr lvl="5">
              <a:spcBef>
                <a:spcPts val="0"/>
              </a:spcBef>
              <a:buClr>
                <a:schemeClr val="accent1"/>
              </a:buClr>
              <a:buSzPct val="100000"/>
              <a:defRPr sz="7200">
                <a:solidFill>
                  <a:schemeClr val="accent1"/>
                </a:solidFill>
              </a:defRPr>
            </a:lvl6pPr>
            <a:lvl7pPr lvl="6">
              <a:spcBef>
                <a:spcPts val="0"/>
              </a:spcBef>
              <a:buClr>
                <a:schemeClr val="accent1"/>
              </a:buClr>
              <a:buSzPct val="100000"/>
              <a:defRPr sz="7200">
                <a:solidFill>
                  <a:schemeClr val="accent1"/>
                </a:solidFill>
              </a:defRPr>
            </a:lvl7pPr>
            <a:lvl8pPr lvl="7">
              <a:spcBef>
                <a:spcPts val="0"/>
              </a:spcBef>
              <a:buClr>
                <a:schemeClr val="accent1"/>
              </a:buClr>
              <a:buSzPct val="100000"/>
              <a:defRPr sz="7200">
                <a:solidFill>
                  <a:schemeClr val="accent1"/>
                </a:solidFill>
              </a:defRPr>
            </a:lvl8pPr>
            <a:lvl9pPr lvl="8">
              <a:spcBef>
                <a:spcPts val="0"/>
              </a:spcBef>
              <a:buClr>
                <a:schemeClr val="accent1"/>
              </a:buClr>
              <a:buSzPct val="100000"/>
              <a:defRPr sz="7200">
                <a:solidFill>
                  <a:schemeClr val="accent1"/>
                </a:solidFill>
              </a:defRPr>
            </a:lvl9pPr>
          </a:lstStyle>
          <a:p>
            <a:endParaRPr/>
          </a:p>
        </p:txBody>
      </p:sp>
      <p:sp>
        <p:nvSpPr>
          <p:cNvPr id="38" name="Shape 38"/>
          <p:cNvSpPr txBox="1">
            <a:spLocks noGrp="1"/>
          </p:cNvSpPr>
          <p:nvPr>
            <p:ph type="sldNum" idx="12"/>
          </p:nvPr>
        </p:nvSpPr>
        <p:spPr>
          <a:xfrm>
            <a:off x="11296611" y="6217623"/>
            <a:ext cx="731600" cy="524800"/>
          </a:xfrm>
          <a:prstGeom prst="rect">
            <a:avLst/>
          </a:prstGeom>
        </p:spPr>
        <p:txBody>
          <a:bodyPr wrap="square"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32843526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a:off x="0" y="6727600"/>
            <a:ext cx="12192000" cy="130400"/>
          </a:xfrm>
          <a:prstGeom prst="rect">
            <a:avLst/>
          </a:prstGeom>
          <a:solidFill>
            <a:schemeClr val="lt2"/>
          </a:solidFill>
          <a:ln>
            <a:noFill/>
          </a:ln>
        </p:spPr>
        <p:txBody>
          <a:bodyPr wrap="square" lIns="121900" tIns="121900" rIns="121900" bIns="121900" anchor="ctr" anchorCtr="0">
            <a:noAutofit/>
          </a:bodyPr>
          <a:lstStyle/>
          <a:p>
            <a:pPr lvl="0">
              <a:spcBef>
                <a:spcPts val="0"/>
              </a:spcBef>
              <a:buNone/>
            </a:pPr>
            <a:endParaRPr sz="2400"/>
          </a:p>
        </p:txBody>
      </p:sp>
      <p:sp>
        <p:nvSpPr>
          <p:cNvPr id="21" name="Shape 21"/>
          <p:cNvSpPr txBox="1">
            <a:spLocks noGrp="1"/>
          </p:cNvSpPr>
          <p:nvPr>
            <p:ph type="title"/>
          </p:nvPr>
        </p:nvSpPr>
        <p:spPr>
          <a:xfrm>
            <a:off x="415600" y="593367"/>
            <a:ext cx="11360800" cy="8176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415600" y="1562133"/>
            <a:ext cx="11360800" cy="45296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11296611" y="6217623"/>
            <a:ext cx="731600" cy="524800"/>
          </a:xfrm>
          <a:prstGeom prst="rect">
            <a:avLst/>
          </a:prstGeom>
        </p:spPr>
        <p:txBody>
          <a:bodyPr wrap="square"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18337832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0" y="133"/>
            <a:ext cx="12192000" cy="2282400"/>
          </a:xfrm>
          <a:prstGeom prst="rect">
            <a:avLst/>
          </a:prstGeom>
          <a:solidFill>
            <a:schemeClr val="lt2"/>
          </a:solidFill>
          <a:ln>
            <a:noFill/>
          </a:ln>
        </p:spPr>
        <p:txBody>
          <a:bodyPr wrap="square" lIns="121900" tIns="121900" rIns="121900" bIns="121900" anchor="ctr" anchorCtr="0">
            <a:noAutofit/>
          </a:bodyPr>
          <a:lstStyle/>
          <a:p>
            <a:pPr lvl="0">
              <a:spcBef>
                <a:spcPts val="0"/>
              </a:spcBef>
              <a:buNone/>
            </a:pPr>
            <a:endParaRPr sz="2400"/>
          </a:p>
        </p:txBody>
      </p:sp>
      <p:cxnSp>
        <p:nvCxnSpPr>
          <p:cNvPr id="11" name="Shape 11"/>
          <p:cNvCxnSpPr/>
          <p:nvPr/>
        </p:nvCxnSpPr>
        <p:spPr>
          <a:xfrm>
            <a:off x="855912" y="4796667"/>
            <a:ext cx="520400" cy="0"/>
          </a:xfrm>
          <a:prstGeom prst="straightConnector1">
            <a:avLst/>
          </a:prstGeom>
          <a:noFill/>
          <a:ln w="28575" cap="flat" cmpd="sng">
            <a:solidFill>
              <a:schemeClr val="accent1"/>
            </a:solidFill>
            <a:prstDash val="solid"/>
            <a:round/>
            <a:headEnd type="none" w="med" len="med"/>
            <a:tailEnd type="none" w="med" len="med"/>
          </a:ln>
        </p:spPr>
      </p:cxnSp>
      <p:sp>
        <p:nvSpPr>
          <p:cNvPr id="12" name="Shape 12"/>
          <p:cNvSpPr txBox="1">
            <a:spLocks noGrp="1"/>
          </p:cNvSpPr>
          <p:nvPr>
            <p:ph type="ctrTitle"/>
          </p:nvPr>
        </p:nvSpPr>
        <p:spPr>
          <a:xfrm>
            <a:off x="683600" y="2524400"/>
            <a:ext cx="10824800" cy="2030400"/>
          </a:xfrm>
          <a:prstGeom prst="rect">
            <a:avLst/>
          </a:prstGeom>
        </p:spPr>
        <p:txBody>
          <a:bodyPr wrap="square" lIns="91425" tIns="91425" rIns="91425" bIns="91425" anchor="b" anchorCtr="0"/>
          <a:lstStyle>
            <a:lvl1pPr lvl="0">
              <a:spcBef>
                <a:spcPts val="0"/>
              </a:spcBef>
              <a:buClr>
                <a:schemeClr val="accent1"/>
              </a:buClr>
              <a:buSzPct val="100000"/>
              <a:defRPr sz="5600">
                <a:solidFill>
                  <a:schemeClr val="accent1"/>
                </a:solidFill>
              </a:defRPr>
            </a:lvl1pPr>
            <a:lvl2pPr lvl="1">
              <a:spcBef>
                <a:spcPts val="0"/>
              </a:spcBef>
              <a:buClr>
                <a:schemeClr val="accent1"/>
              </a:buClr>
              <a:buSzPct val="100000"/>
              <a:defRPr sz="5600">
                <a:solidFill>
                  <a:schemeClr val="accent1"/>
                </a:solidFill>
              </a:defRPr>
            </a:lvl2pPr>
            <a:lvl3pPr lvl="2">
              <a:spcBef>
                <a:spcPts val="0"/>
              </a:spcBef>
              <a:buClr>
                <a:schemeClr val="accent1"/>
              </a:buClr>
              <a:buSzPct val="100000"/>
              <a:defRPr sz="5600">
                <a:solidFill>
                  <a:schemeClr val="accent1"/>
                </a:solidFill>
              </a:defRPr>
            </a:lvl3pPr>
            <a:lvl4pPr lvl="3">
              <a:spcBef>
                <a:spcPts val="0"/>
              </a:spcBef>
              <a:buClr>
                <a:schemeClr val="accent1"/>
              </a:buClr>
              <a:buSzPct val="100000"/>
              <a:defRPr sz="5600">
                <a:solidFill>
                  <a:schemeClr val="accent1"/>
                </a:solidFill>
              </a:defRPr>
            </a:lvl4pPr>
            <a:lvl5pPr lvl="4">
              <a:spcBef>
                <a:spcPts val="0"/>
              </a:spcBef>
              <a:buClr>
                <a:schemeClr val="accent1"/>
              </a:buClr>
              <a:buSzPct val="100000"/>
              <a:defRPr sz="5600">
                <a:solidFill>
                  <a:schemeClr val="accent1"/>
                </a:solidFill>
              </a:defRPr>
            </a:lvl5pPr>
            <a:lvl6pPr lvl="5">
              <a:spcBef>
                <a:spcPts val="0"/>
              </a:spcBef>
              <a:buClr>
                <a:schemeClr val="accent1"/>
              </a:buClr>
              <a:buSzPct val="100000"/>
              <a:defRPr sz="5600">
                <a:solidFill>
                  <a:schemeClr val="accent1"/>
                </a:solidFill>
              </a:defRPr>
            </a:lvl6pPr>
            <a:lvl7pPr lvl="6">
              <a:spcBef>
                <a:spcPts val="0"/>
              </a:spcBef>
              <a:buClr>
                <a:schemeClr val="accent1"/>
              </a:buClr>
              <a:buSzPct val="100000"/>
              <a:defRPr sz="5600">
                <a:solidFill>
                  <a:schemeClr val="accent1"/>
                </a:solidFill>
              </a:defRPr>
            </a:lvl7pPr>
            <a:lvl8pPr lvl="7">
              <a:spcBef>
                <a:spcPts val="0"/>
              </a:spcBef>
              <a:buClr>
                <a:schemeClr val="accent1"/>
              </a:buClr>
              <a:buSzPct val="100000"/>
              <a:defRPr sz="5600">
                <a:solidFill>
                  <a:schemeClr val="accent1"/>
                </a:solidFill>
              </a:defRPr>
            </a:lvl8pPr>
            <a:lvl9pPr lvl="8">
              <a:spcBef>
                <a:spcPts val="0"/>
              </a:spcBef>
              <a:buClr>
                <a:schemeClr val="accent1"/>
              </a:buClr>
              <a:buSzPct val="100000"/>
              <a:defRPr sz="5600">
                <a:solidFill>
                  <a:schemeClr val="accent1"/>
                </a:solidFill>
              </a:defRPr>
            </a:lvl9pPr>
          </a:lstStyle>
          <a:p>
            <a:endParaRPr/>
          </a:p>
        </p:txBody>
      </p:sp>
      <p:sp>
        <p:nvSpPr>
          <p:cNvPr id="13" name="Shape 13"/>
          <p:cNvSpPr txBox="1">
            <a:spLocks noGrp="1"/>
          </p:cNvSpPr>
          <p:nvPr>
            <p:ph type="subTitle" idx="1"/>
          </p:nvPr>
        </p:nvSpPr>
        <p:spPr>
          <a:xfrm>
            <a:off x="683600" y="5120852"/>
            <a:ext cx="10824800" cy="1050000"/>
          </a:xfrm>
          <a:prstGeom prst="rect">
            <a:avLst/>
          </a:prstGeom>
        </p:spPr>
        <p:txBody>
          <a:bodyPr wrap="square" lIns="91425" tIns="91425" rIns="91425" bIns="91425" anchor="t" anchorCtr="0"/>
          <a:lstStyle>
            <a:lvl1pPr lvl="0">
              <a:lnSpc>
                <a:spcPct val="100000"/>
              </a:lnSpc>
              <a:spcBef>
                <a:spcPts val="0"/>
              </a:spcBef>
              <a:spcAft>
                <a:spcPts val="0"/>
              </a:spcAft>
              <a:buClr>
                <a:schemeClr val="accent2"/>
              </a:buClr>
              <a:buSzPct val="100000"/>
              <a:buNone/>
              <a:defRPr sz="3200">
                <a:solidFill>
                  <a:schemeClr val="accent2"/>
                </a:solidFill>
              </a:defRPr>
            </a:lvl1pPr>
            <a:lvl2pPr lvl="1">
              <a:lnSpc>
                <a:spcPct val="100000"/>
              </a:lnSpc>
              <a:spcBef>
                <a:spcPts val="0"/>
              </a:spcBef>
              <a:spcAft>
                <a:spcPts val="0"/>
              </a:spcAft>
              <a:buClr>
                <a:schemeClr val="accent2"/>
              </a:buClr>
              <a:buSzPct val="100000"/>
              <a:buNone/>
              <a:defRPr sz="3200">
                <a:solidFill>
                  <a:schemeClr val="accent2"/>
                </a:solidFill>
              </a:defRPr>
            </a:lvl2pPr>
            <a:lvl3pPr lvl="2">
              <a:lnSpc>
                <a:spcPct val="100000"/>
              </a:lnSpc>
              <a:spcBef>
                <a:spcPts val="0"/>
              </a:spcBef>
              <a:spcAft>
                <a:spcPts val="0"/>
              </a:spcAft>
              <a:buClr>
                <a:schemeClr val="accent2"/>
              </a:buClr>
              <a:buSzPct val="100000"/>
              <a:buNone/>
              <a:defRPr sz="3200">
                <a:solidFill>
                  <a:schemeClr val="accent2"/>
                </a:solidFill>
              </a:defRPr>
            </a:lvl3pPr>
            <a:lvl4pPr lvl="3">
              <a:lnSpc>
                <a:spcPct val="100000"/>
              </a:lnSpc>
              <a:spcBef>
                <a:spcPts val="0"/>
              </a:spcBef>
              <a:spcAft>
                <a:spcPts val="0"/>
              </a:spcAft>
              <a:buClr>
                <a:schemeClr val="accent2"/>
              </a:buClr>
              <a:buSzPct val="100000"/>
              <a:buNone/>
              <a:defRPr sz="3200">
                <a:solidFill>
                  <a:schemeClr val="accent2"/>
                </a:solidFill>
              </a:defRPr>
            </a:lvl4pPr>
            <a:lvl5pPr lvl="4">
              <a:lnSpc>
                <a:spcPct val="100000"/>
              </a:lnSpc>
              <a:spcBef>
                <a:spcPts val="0"/>
              </a:spcBef>
              <a:spcAft>
                <a:spcPts val="0"/>
              </a:spcAft>
              <a:buClr>
                <a:schemeClr val="accent2"/>
              </a:buClr>
              <a:buSzPct val="100000"/>
              <a:buNone/>
              <a:defRPr sz="3200">
                <a:solidFill>
                  <a:schemeClr val="accent2"/>
                </a:solidFill>
              </a:defRPr>
            </a:lvl5pPr>
            <a:lvl6pPr lvl="5">
              <a:lnSpc>
                <a:spcPct val="100000"/>
              </a:lnSpc>
              <a:spcBef>
                <a:spcPts val="0"/>
              </a:spcBef>
              <a:spcAft>
                <a:spcPts val="0"/>
              </a:spcAft>
              <a:buClr>
                <a:schemeClr val="accent2"/>
              </a:buClr>
              <a:buSzPct val="100000"/>
              <a:buNone/>
              <a:defRPr sz="3200">
                <a:solidFill>
                  <a:schemeClr val="accent2"/>
                </a:solidFill>
              </a:defRPr>
            </a:lvl6pPr>
            <a:lvl7pPr lvl="6">
              <a:lnSpc>
                <a:spcPct val="100000"/>
              </a:lnSpc>
              <a:spcBef>
                <a:spcPts val="0"/>
              </a:spcBef>
              <a:spcAft>
                <a:spcPts val="0"/>
              </a:spcAft>
              <a:buClr>
                <a:schemeClr val="accent2"/>
              </a:buClr>
              <a:buSzPct val="100000"/>
              <a:buNone/>
              <a:defRPr sz="3200">
                <a:solidFill>
                  <a:schemeClr val="accent2"/>
                </a:solidFill>
              </a:defRPr>
            </a:lvl7pPr>
            <a:lvl8pPr lvl="7">
              <a:lnSpc>
                <a:spcPct val="100000"/>
              </a:lnSpc>
              <a:spcBef>
                <a:spcPts val="0"/>
              </a:spcBef>
              <a:spcAft>
                <a:spcPts val="0"/>
              </a:spcAft>
              <a:buClr>
                <a:schemeClr val="accent2"/>
              </a:buClr>
              <a:buSzPct val="100000"/>
              <a:buNone/>
              <a:defRPr sz="3200">
                <a:solidFill>
                  <a:schemeClr val="accent2"/>
                </a:solidFill>
              </a:defRPr>
            </a:lvl8pPr>
            <a:lvl9pPr lvl="8">
              <a:lnSpc>
                <a:spcPct val="100000"/>
              </a:lnSpc>
              <a:spcBef>
                <a:spcPts val="0"/>
              </a:spcBef>
              <a:spcAft>
                <a:spcPts val="0"/>
              </a:spcAft>
              <a:buClr>
                <a:schemeClr val="accent2"/>
              </a:buClr>
              <a:buSzPct val="100000"/>
              <a:buNone/>
              <a:defRPr sz="3200">
                <a:solidFill>
                  <a:schemeClr val="accent2"/>
                </a:solidFill>
              </a:defRPr>
            </a:lvl9pPr>
          </a:lstStyle>
          <a:p>
            <a:endParaRPr/>
          </a:p>
        </p:txBody>
      </p:sp>
      <p:sp>
        <p:nvSpPr>
          <p:cNvPr id="14" name="Shape 14"/>
          <p:cNvSpPr txBox="1">
            <a:spLocks noGrp="1"/>
          </p:cNvSpPr>
          <p:nvPr>
            <p:ph type="sldNum" idx="12"/>
          </p:nvPr>
        </p:nvSpPr>
        <p:spPr>
          <a:xfrm>
            <a:off x="11296611" y="6217623"/>
            <a:ext cx="731600" cy="524800"/>
          </a:xfrm>
          <a:prstGeom prst="rect">
            <a:avLst/>
          </a:prstGeom>
        </p:spPr>
        <p:txBody>
          <a:bodyPr wrap="square" lIns="91425" tIns="91425" rIns="91425" bIns="91425" anchor="ctr" anchorCtr="0">
            <a:noAutofit/>
          </a:bodyPr>
          <a:lstStyle/>
          <a:p>
            <a:fld id="{00000000-1234-1234-1234-123412341234}" type="slidenum">
              <a:rPr lang="en" smtClean="0">
                <a:solidFill>
                  <a:schemeClr val="accent1"/>
                </a:solidFill>
              </a:rPr>
              <a:pPr/>
              <a:t>‹#›</a:t>
            </a:fld>
            <a:endParaRPr lang="en">
              <a:solidFill>
                <a:schemeClr val="accent1"/>
              </a:solidFill>
            </a:endParaRPr>
          </a:p>
        </p:txBody>
      </p:sp>
    </p:spTree>
    <p:extLst>
      <p:ext uri="{BB962C8B-B14F-4D97-AF65-F5344CB8AC3E}">
        <p14:creationId xmlns:p14="http://schemas.microsoft.com/office/powerpoint/2010/main" val="3371267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7EF87F-2334-45B6-B280-8D914D24A71A}" type="datetimeFigureOut">
              <a:rPr lang="en-IN" smtClean="0"/>
              <a:t>11-10-2017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A71727-6249-4862-B331-0AFB1F1DFE8A}" type="slidenum">
              <a:rPr lang="en-IN" smtClean="0"/>
              <a:t>‹#›</a:t>
            </a:fld>
            <a:endParaRPr lang="en-IN"/>
          </a:p>
        </p:txBody>
      </p:sp>
    </p:spTree>
    <p:extLst>
      <p:ext uri="{BB962C8B-B14F-4D97-AF65-F5344CB8AC3E}">
        <p14:creationId xmlns:p14="http://schemas.microsoft.com/office/powerpoint/2010/main" val="37674659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5"/>
        <p:cNvGrpSpPr/>
        <p:nvPr/>
      </p:nvGrpSpPr>
      <p:grpSpPr>
        <a:xfrm>
          <a:off x="0" y="0"/>
          <a:ext cx="0" cy="0"/>
          <a:chOff x="0" y="0"/>
          <a:chExt cx="0" cy="0"/>
        </a:xfrm>
      </p:grpSpPr>
      <p:cxnSp>
        <p:nvCxnSpPr>
          <p:cNvPr id="16" name="Shape 16"/>
          <p:cNvCxnSpPr/>
          <p:nvPr/>
        </p:nvCxnSpPr>
        <p:spPr>
          <a:xfrm>
            <a:off x="855912" y="4796667"/>
            <a:ext cx="520400" cy="0"/>
          </a:xfrm>
          <a:prstGeom prst="straightConnector1">
            <a:avLst/>
          </a:prstGeom>
          <a:noFill/>
          <a:ln w="28575" cap="flat" cmpd="sng">
            <a:solidFill>
              <a:schemeClr val="lt2"/>
            </a:solidFill>
            <a:prstDash val="solid"/>
            <a:round/>
            <a:headEnd type="none" w="med" len="med"/>
            <a:tailEnd type="none" w="med" len="med"/>
          </a:ln>
        </p:spPr>
      </p:cxnSp>
      <p:sp>
        <p:nvSpPr>
          <p:cNvPr id="17" name="Shape 17"/>
          <p:cNvSpPr txBox="1">
            <a:spLocks noGrp="1"/>
          </p:cNvSpPr>
          <p:nvPr>
            <p:ph type="title"/>
          </p:nvPr>
        </p:nvSpPr>
        <p:spPr>
          <a:xfrm>
            <a:off x="683600" y="2524400"/>
            <a:ext cx="10824800" cy="2030400"/>
          </a:xfrm>
          <a:prstGeom prst="rect">
            <a:avLst/>
          </a:prstGeom>
        </p:spPr>
        <p:txBody>
          <a:bodyPr wrap="square" lIns="91425" tIns="91425" rIns="91425" bIns="91425" anchor="b" anchorCtr="0"/>
          <a:lstStyle>
            <a:lvl1pPr lvl="0">
              <a:spcBef>
                <a:spcPts val="0"/>
              </a:spcBef>
              <a:buClr>
                <a:schemeClr val="accent1"/>
              </a:buClr>
              <a:buSzPct val="100000"/>
              <a:defRPr sz="8000">
                <a:solidFill>
                  <a:schemeClr val="accent1"/>
                </a:solidFill>
              </a:defRPr>
            </a:lvl1pPr>
            <a:lvl2pPr lvl="1">
              <a:spcBef>
                <a:spcPts val="0"/>
              </a:spcBef>
              <a:buClr>
                <a:schemeClr val="accent1"/>
              </a:buClr>
              <a:buSzPct val="100000"/>
              <a:defRPr sz="8000">
                <a:solidFill>
                  <a:schemeClr val="accent1"/>
                </a:solidFill>
              </a:defRPr>
            </a:lvl2pPr>
            <a:lvl3pPr lvl="2">
              <a:spcBef>
                <a:spcPts val="0"/>
              </a:spcBef>
              <a:buClr>
                <a:schemeClr val="accent1"/>
              </a:buClr>
              <a:buSzPct val="100000"/>
              <a:defRPr sz="8000">
                <a:solidFill>
                  <a:schemeClr val="accent1"/>
                </a:solidFill>
              </a:defRPr>
            </a:lvl3pPr>
            <a:lvl4pPr lvl="3">
              <a:spcBef>
                <a:spcPts val="0"/>
              </a:spcBef>
              <a:buClr>
                <a:schemeClr val="accent1"/>
              </a:buClr>
              <a:buSzPct val="100000"/>
              <a:defRPr sz="8000">
                <a:solidFill>
                  <a:schemeClr val="accent1"/>
                </a:solidFill>
              </a:defRPr>
            </a:lvl4pPr>
            <a:lvl5pPr lvl="4">
              <a:spcBef>
                <a:spcPts val="0"/>
              </a:spcBef>
              <a:buClr>
                <a:schemeClr val="accent1"/>
              </a:buClr>
              <a:buSzPct val="100000"/>
              <a:defRPr sz="8000">
                <a:solidFill>
                  <a:schemeClr val="accent1"/>
                </a:solidFill>
              </a:defRPr>
            </a:lvl5pPr>
            <a:lvl6pPr lvl="5">
              <a:spcBef>
                <a:spcPts val="0"/>
              </a:spcBef>
              <a:buClr>
                <a:schemeClr val="accent1"/>
              </a:buClr>
              <a:buSzPct val="100000"/>
              <a:defRPr sz="8000">
                <a:solidFill>
                  <a:schemeClr val="accent1"/>
                </a:solidFill>
              </a:defRPr>
            </a:lvl6pPr>
            <a:lvl7pPr lvl="6">
              <a:spcBef>
                <a:spcPts val="0"/>
              </a:spcBef>
              <a:buClr>
                <a:schemeClr val="accent1"/>
              </a:buClr>
              <a:buSzPct val="100000"/>
              <a:defRPr sz="8000">
                <a:solidFill>
                  <a:schemeClr val="accent1"/>
                </a:solidFill>
              </a:defRPr>
            </a:lvl7pPr>
            <a:lvl8pPr lvl="7">
              <a:spcBef>
                <a:spcPts val="0"/>
              </a:spcBef>
              <a:buClr>
                <a:schemeClr val="accent1"/>
              </a:buClr>
              <a:buSzPct val="100000"/>
              <a:defRPr sz="8000">
                <a:solidFill>
                  <a:schemeClr val="accent1"/>
                </a:solidFill>
              </a:defRPr>
            </a:lvl8pPr>
            <a:lvl9pPr lvl="8">
              <a:spcBef>
                <a:spcPts val="0"/>
              </a:spcBef>
              <a:buClr>
                <a:schemeClr val="accent1"/>
              </a:buClr>
              <a:buSzPct val="100000"/>
              <a:defRPr sz="8000">
                <a:solidFill>
                  <a:schemeClr val="accent1"/>
                </a:solidFill>
              </a:defRPr>
            </a:lvl9pPr>
          </a:lstStyle>
          <a:p>
            <a:endParaRPr/>
          </a:p>
        </p:txBody>
      </p:sp>
      <p:sp>
        <p:nvSpPr>
          <p:cNvPr id="18" name="Shape 18"/>
          <p:cNvSpPr txBox="1">
            <a:spLocks noGrp="1"/>
          </p:cNvSpPr>
          <p:nvPr>
            <p:ph type="sldNum" idx="12"/>
          </p:nvPr>
        </p:nvSpPr>
        <p:spPr>
          <a:xfrm>
            <a:off x="11296611" y="6217623"/>
            <a:ext cx="731600" cy="524800"/>
          </a:xfrm>
          <a:prstGeom prst="rect">
            <a:avLst/>
          </a:prstGeom>
        </p:spPr>
        <p:txBody>
          <a:bodyPr wrap="square" lIns="91425" tIns="91425" rIns="91425" bIns="91425" anchor="ctr" anchorCtr="0">
            <a:noAutofit/>
          </a:bodyPr>
          <a:lstStyle/>
          <a:p>
            <a:fld id="{00000000-1234-1234-1234-123412341234}" type="slidenum">
              <a:rPr lang="en" smtClean="0">
                <a:solidFill>
                  <a:schemeClr val="accent1"/>
                </a:solidFill>
              </a:rPr>
              <a:pPr/>
              <a:t>‹#›</a:t>
            </a:fld>
            <a:endParaRPr lang="en">
              <a:solidFill>
                <a:schemeClr val="accent1"/>
              </a:solidFill>
            </a:endParaRPr>
          </a:p>
        </p:txBody>
      </p:sp>
    </p:spTree>
    <p:extLst>
      <p:ext uri="{BB962C8B-B14F-4D97-AF65-F5344CB8AC3E}">
        <p14:creationId xmlns:p14="http://schemas.microsoft.com/office/powerpoint/2010/main" val="29340934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a:off x="0" y="6727600"/>
            <a:ext cx="12192000" cy="130400"/>
          </a:xfrm>
          <a:prstGeom prst="rect">
            <a:avLst/>
          </a:prstGeom>
          <a:solidFill>
            <a:schemeClr val="lt2"/>
          </a:solidFill>
          <a:ln>
            <a:noFill/>
          </a:ln>
        </p:spPr>
        <p:txBody>
          <a:bodyPr wrap="square" lIns="121900" tIns="121900" rIns="121900" bIns="121900" anchor="ctr" anchorCtr="0">
            <a:noAutofit/>
          </a:bodyPr>
          <a:lstStyle/>
          <a:p>
            <a:pPr lvl="0">
              <a:spcBef>
                <a:spcPts val="0"/>
              </a:spcBef>
              <a:buNone/>
            </a:pPr>
            <a:endParaRPr sz="2400"/>
          </a:p>
        </p:txBody>
      </p:sp>
      <p:sp>
        <p:nvSpPr>
          <p:cNvPr id="21" name="Shape 21"/>
          <p:cNvSpPr txBox="1">
            <a:spLocks noGrp="1"/>
          </p:cNvSpPr>
          <p:nvPr>
            <p:ph type="title"/>
          </p:nvPr>
        </p:nvSpPr>
        <p:spPr>
          <a:xfrm>
            <a:off x="415600" y="593367"/>
            <a:ext cx="11360800" cy="8176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415600" y="1562133"/>
            <a:ext cx="11360800" cy="45296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11296611" y="6217623"/>
            <a:ext cx="731600" cy="524800"/>
          </a:xfrm>
          <a:prstGeom prst="rect">
            <a:avLst/>
          </a:prstGeom>
        </p:spPr>
        <p:txBody>
          <a:bodyPr wrap="square"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42199467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15600" y="593367"/>
            <a:ext cx="11360800" cy="8176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415600" y="1562233"/>
            <a:ext cx="5333200" cy="4529600"/>
          </a:xfrm>
          <a:prstGeom prst="rect">
            <a:avLst/>
          </a:prstGeom>
        </p:spPr>
        <p:txBody>
          <a:bodyPr wrap="square" lIns="91425" tIns="91425" rIns="91425" bIns="91425" anchor="t" anchorCtr="0"/>
          <a:lstStyle>
            <a:lvl1pPr lvl="0">
              <a:spcBef>
                <a:spcPts val="0"/>
              </a:spcBef>
              <a:buSzPct val="100000"/>
              <a:defRPr sz="1867"/>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
        <p:nvSpPr>
          <p:cNvPr id="27" name="Shape 27"/>
          <p:cNvSpPr txBox="1">
            <a:spLocks noGrp="1"/>
          </p:cNvSpPr>
          <p:nvPr>
            <p:ph type="body" idx="2"/>
          </p:nvPr>
        </p:nvSpPr>
        <p:spPr>
          <a:xfrm>
            <a:off x="6443200" y="1562233"/>
            <a:ext cx="5333200" cy="4529600"/>
          </a:xfrm>
          <a:prstGeom prst="rect">
            <a:avLst/>
          </a:prstGeom>
        </p:spPr>
        <p:txBody>
          <a:bodyPr wrap="square" lIns="91425" tIns="91425" rIns="91425" bIns="91425" anchor="t" anchorCtr="0"/>
          <a:lstStyle>
            <a:lvl1pPr lvl="0">
              <a:spcBef>
                <a:spcPts val="0"/>
              </a:spcBef>
              <a:buSzPct val="100000"/>
              <a:defRPr sz="1867"/>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
        <p:nvSpPr>
          <p:cNvPr id="28" name="Shape 28"/>
          <p:cNvSpPr txBox="1">
            <a:spLocks noGrp="1"/>
          </p:cNvSpPr>
          <p:nvPr>
            <p:ph type="sldNum" idx="12"/>
          </p:nvPr>
        </p:nvSpPr>
        <p:spPr>
          <a:xfrm>
            <a:off x="11296611" y="6217623"/>
            <a:ext cx="731600" cy="524800"/>
          </a:xfrm>
          <a:prstGeom prst="rect">
            <a:avLst/>
          </a:prstGeom>
        </p:spPr>
        <p:txBody>
          <a:bodyPr wrap="square"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35790656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15600" y="593367"/>
            <a:ext cx="11360800" cy="8176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11296611" y="6217623"/>
            <a:ext cx="731600" cy="524800"/>
          </a:xfrm>
          <a:prstGeom prst="rect">
            <a:avLst/>
          </a:prstGeom>
        </p:spPr>
        <p:txBody>
          <a:bodyPr wrap="square"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14396759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15600" y="740800"/>
            <a:ext cx="3744000" cy="1007600"/>
          </a:xfrm>
          <a:prstGeom prst="rect">
            <a:avLst/>
          </a:prstGeom>
        </p:spPr>
        <p:txBody>
          <a:bodyPr wrap="square" lIns="91425" tIns="91425" rIns="91425" bIns="91425" anchor="b" anchorCtr="0"/>
          <a:lstStyle>
            <a:lvl1pPr lvl="0">
              <a:spcBef>
                <a:spcPts val="0"/>
              </a:spcBef>
              <a:buSzPct val="100000"/>
              <a:defRPr sz="3200"/>
            </a:lvl1pPr>
            <a:lvl2pPr lvl="1">
              <a:spcBef>
                <a:spcPts val="0"/>
              </a:spcBef>
              <a:buSzPct val="100000"/>
              <a:defRPr sz="3200"/>
            </a:lvl2pPr>
            <a:lvl3pPr lvl="2">
              <a:spcBef>
                <a:spcPts val="0"/>
              </a:spcBef>
              <a:buSzPct val="100000"/>
              <a:defRPr sz="3200"/>
            </a:lvl3pPr>
            <a:lvl4pPr lvl="3">
              <a:spcBef>
                <a:spcPts val="0"/>
              </a:spcBef>
              <a:buSzPct val="100000"/>
              <a:defRPr sz="3200"/>
            </a:lvl4pPr>
            <a:lvl5pPr lvl="4">
              <a:spcBef>
                <a:spcPts val="0"/>
              </a:spcBef>
              <a:buSzPct val="100000"/>
              <a:defRPr sz="3200"/>
            </a:lvl5pPr>
            <a:lvl6pPr lvl="5">
              <a:spcBef>
                <a:spcPts val="0"/>
              </a:spcBef>
              <a:buSzPct val="100000"/>
              <a:defRPr sz="3200"/>
            </a:lvl6pPr>
            <a:lvl7pPr lvl="6">
              <a:spcBef>
                <a:spcPts val="0"/>
              </a:spcBef>
              <a:buSzPct val="100000"/>
              <a:defRPr sz="3200"/>
            </a:lvl7pPr>
            <a:lvl8pPr lvl="7">
              <a:spcBef>
                <a:spcPts val="0"/>
              </a:spcBef>
              <a:buSzPct val="100000"/>
              <a:defRPr sz="3200"/>
            </a:lvl8pPr>
            <a:lvl9pPr lvl="8">
              <a:spcBef>
                <a:spcPts val="0"/>
              </a:spcBef>
              <a:buSzPct val="100000"/>
              <a:defRPr sz="3200"/>
            </a:lvl9pPr>
          </a:lstStyle>
          <a:p>
            <a:endParaRPr/>
          </a:p>
        </p:txBody>
      </p:sp>
      <p:sp>
        <p:nvSpPr>
          <p:cNvPr id="34" name="Shape 34"/>
          <p:cNvSpPr txBox="1">
            <a:spLocks noGrp="1"/>
          </p:cNvSpPr>
          <p:nvPr>
            <p:ph type="body" idx="1"/>
          </p:nvPr>
        </p:nvSpPr>
        <p:spPr>
          <a:xfrm>
            <a:off x="415600" y="1852800"/>
            <a:ext cx="3744000" cy="4239200"/>
          </a:xfrm>
          <a:prstGeom prst="rect">
            <a:avLst/>
          </a:prstGeom>
        </p:spPr>
        <p:txBody>
          <a:bodyPr wrap="square" lIns="91425" tIns="91425" rIns="91425" bIns="91425" anchor="t" anchorCtr="0"/>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
        <p:nvSpPr>
          <p:cNvPr id="35" name="Shape 35"/>
          <p:cNvSpPr txBox="1">
            <a:spLocks noGrp="1"/>
          </p:cNvSpPr>
          <p:nvPr>
            <p:ph type="sldNum" idx="12"/>
          </p:nvPr>
        </p:nvSpPr>
        <p:spPr>
          <a:xfrm>
            <a:off x="11296611" y="6217623"/>
            <a:ext cx="731600" cy="524800"/>
          </a:xfrm>
          <a:prstGeom prst="rect">
            <a:avLst/>
          </a:prstGeom>
        </p:spPr>
        <p:txBody>
          <a:bodyPr wrap="square"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24938345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653667" y="701800"/>
            <a:ext cx="7472000" cy="5454400"/>
          </a:xfrm>
          <a:prstGeom prst="rect">
            <a:avLst/>
          </a:prstGeom>
        </p:spPr>
        <p:txBody>
          <a:bodyPr wrap="square" lIns="91425" tIns="91425" rIns="91425" bIns="91425" anchor="ctr" anchorCtr="0"/>
          <a:lstStyle>
            <a:lvl1pPr lvl="0">
              <a:spcBef>
                <a:spcPts val="0"/>
              </a:spcBef>
              <a:buClr>
                <a:schemeClr val="accent1"/>
              </a:buClr>
              <a:buSzPct val="100000"/>
              <a:defRPr sz="7200">
                <a:solidFill>
                  <a:schemeClr val="accent1"/>
                </a:solidFill>
              </a:defRPr>
            </a:lvl1pPr>
            <a:lvl2pPr lvl="1">
              <a:spcBef>
                <a:spcPts val="0"/>
              </a:spcBef>
              <a:buClr>
                <a:schemeClr val="accent1"/>
              </a:buClr>
              <a:buSzPct val="100000"/>
              <a:defRPr sz="7200">
                <a:solidFill>
                  <a:schemeClr val="accent1"/>
                </a:solidFill>
              </a:defRPr>
            </a:lvl2pPr>
            <a:lvl3pPr lvl="2">
              <a:spcBef>
                <a:spcPts val="0"/>
              </a:spcBef>
              <a:buClr>
                <a:schemeClr val="accent1"/>
              </a:buClr>
              <a:buSzPct val="100000"/>
              <a:defRPr sz="7200">
                <a:solidFill>
                  <a:schemeClr val="accent1"/>
                </a:solidFill>
              </a:defRPr>
            </a:lvl3pPr>
            <a:lvl4pPr lvl="3">
              <a:spcBef>
                <a:spcPts val="0"/>
              </a:spcBef>
              <a:buClr>
                <a:schemeClr val="accent1"/>
              </a:buClr>
              <a:buSzPct val="100000"/>
              <a:defRPr sz="7200">
                <a:solidFill>
                  <a:schemeClr val="accent1"/>
                </a:solidFill>
              </a:defRPr>
            </a:lvl4pPr>
            <a:lvl5pPr lvl="4">
              <a:spcBef>
                <a:spcPts val="0"/>
              </a:spcBef>
              <a:buClr>
                <a:schemeClr val="accent1"/>
              </a:buClr>
              <a:buSzPct val="100000"/>
              <a:defRPr sz="7200">
                <a:solidFill>
                  <a:schemeClr val="accent1"/>
                </a:solidFill>
              </a:defRPr>
            </a:lvl5pPr>
            <a:lvl6pPr lvl="5">
              <a:spcBef>
                <a:spcPts val="0"/>
              </a:spcBef>
              <a:buClr>
                <a:schemeClr val="accent1"/>
              </a:buClr>
              <a:buSzPct val="100000"/>
              <a:defRPr sz="7200">
                <a:solidFill>
                  <a:schemeClr val="accent1"/>
                </a:solidFill>
              </a:defRPr>
            </a:lvl6pPr>
            <a:lvl7pPr lvl="6">
              <a:spcBef>
                <a:spcPts val="0"/>
              </a:spcBef>
              <a:buClr>
                <a:schemeClr val="accent1"/>
              </a:buClr>
              <a:buSzPct val="100000"/>
              <a:defRPr sz="7200">
                <a:solidFill>
                  <a:schemeClr val="accent1"/>
                </a:solidFill>
              </a:defRPr>
            </a:lvl7pPr>
            <a:lvl8pPr lvl="7">
              <a:spcBef>
                <a:spcPts val="0"/>
              </a:spcBef>
              <a:buClr>
                <a:schemeClr val="accent1"/>
              </a:buClr>
              <a:buSzPct val="100000"/>
              <a:defRPr sz="7200">
                <a:solidFill>
                  <a:schemeClr val="accent1"/>
                </a:solidFill>
              </a:defRPr>
            </a:lvl8pPr>
            <a:lvl9pPr lvl="8">
              <a:spcBef>
                <a:spcPts val="0"/>
              </a:spcBef>
              <a:buClr>
                <a:schemeClr val="accent1"/>
              </a:buClr>
              <a:buSzPct val="100000"/>
              <a:defRPr sz="7200">
                <a:solidFill>
                  <a:schemeClr val="accent1"/>
                </a:solidFill>
              </a:defRPr>
            </a:lvl9pPr>
          </a:lstStyle>
          <a:p>
            <a:endParaRPr/>
          </a:p>
        </p:txBody>
      </p:sp>
      <p:sp>
        <p:nvSpPr>
          <p:cNvPr id="38" name="Shape 38"/>
          <p:cNvSpPr txBox="1">
            <a:spLocks noGrp="1"/>
          </p:cNvSpPr>
          <p:nvPr>
            <p:ph type="sldNum" idx="12"/>
          </p:nvPr>
        </p:nvSpPr>
        <p:spPr>
          <a:xfrm>
            <a:off x="11296611" y="6217623"/>
            <a:ext cx="731600" cy="524800"/>
          </a:xfrm>
          <a:prstGeom prst="rect">
            <a:avLst/>
          </a:prstGeom>
        </p:spPr>
        <p:txBody>
          <a:bodyPr wrap="square" lIns="91425" tIns="91425" rIns="91425" bIns="91425" anchor="ctr" anchorCtr="0">
            <a:noAutofit/>
          </a:bodyPr>
          <a:lstStyle/>
          <a:p>
            <a:fld id="{00000000-1234-1234-1234-123412341234}" type="slidenum">
              <a:rPr lang="en" smtClean="0">
                <a:solidFill>
                  <a:schemeClr val="accent1"/>
                </a:solidFill>
              </a:rPr>
              <a:pPr/>
              <a:t>‹#›</a:t>
            </a:fld>
            <a:endParaRPr lang="en">
              <a:solidFill>
                <a:schemeClr val="accent1"/>
              </a:solidFill>
            </a:endParaRPr>
          </a:p>
        </p:txBody>
      </p:sp>
    </p:spTree>
    <p:extLst>
      <p:ext uri="{BB962C8B-B14F-4D97-AF65-F5344CB8AC3E}">
        <p14:creationId xmlns:p14="http://schemas.microsoft.com/office/powerpoint/2010/main" val="19951026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6096000" y="-33"/>
            <a:ext cx="6096000" cy="6858000"/>
          </a:xfrm>
          <a:prstGeom prst="rect">
            <a:avLst/>
          </a:prstGeom>
          <a:solidFill>
            <a:schemeClr val="dk1"/>
          </a:solidFill>
          <a:ln>
            <a:noFill/>
          </a:ln>
        </p:spPr>
        <p:txBody>
          <a:bodyPr wrap="square" lIns="121900" tIns="121900" rIns="121900" bIns="121900" anchor="ctr" anchorCtr="0">
            <a:noAutofit/>
          </a:bodyPr>
          <a:lstStyle/>
          <a:p>
            <a:pPr lvl="0">
              <a:spcBef>
                <a:spcPts val="0"/>
              </a:spcBef>
              <a:buNone/>
            </a:pPr>
            <a:endParaRPr sz="2400"/>
          </a:p>
        </p:txBody>
      </p:sp>
      <p:cxnSp>
        <p:nvCxnSpPr>
          <p:cNvPr id="41" name="Shape 41"/>
          <p:cNvCxnSpPr/>
          <p:nvPr/>
        </p:nvCxnSpPr>
        <p:spPr>
          <a:xfrm>
            <a:off x="6706233" y="5994000"/>
            <a:ext cx="915200" cy="0"/>
          </a:xfrm>
          <a:prstGeom prst="straightConnector1">
            <a:avLst/>
          </a:prstGeom>
          <a:noFill/>
          <a:ln w="19050" cap="flat" cmpd="sng">
            <a:solidFill>
              <a:schemeClr val="lt2"/>
            </a:solidFill>
            <a:prstDash val="solid"/>
            <a:round/>
            <a:headEnd type="none" w="med" len="med"/>
            <a:tailEnd type="none" w="med" len="med"/>
          </a:ln>
        </p:spPr>
      </p:cxnSp>
      <p:sp>
        <p:nvSpPr>
          <p:cNvPr id="42" name="Shape 42"/>
          <p:cNvSpPr txBox="1">
            <a:spLocks noGrp="1"/>
          </p:cNvSpPr>
          <p:nvPr>
            <p:ph type="title"/>
          </p:nvPr>
        </p:nvSpPr>
        <p:spPr>
          <a:xfrm>
            <a:off x="354000" y="1843133"/>
            <a:ext cx="5393600" cy="1777600"/>
          </a:xfrm>
          <a:prstGeom prst="rect">
            <a:avLst/>
          </a:prstGeom>
        </p:spPr>
        <p:txBody>
          <a:bodyPr wrap="square" lIns="91425" tIns="91425" rIns="91425" bIns="91425" anchor="b" anchorCtr="0"/>
          <a:lstStyle>
            <a:lvl1pPr lvl="0" algn="ctr">
              <a:spcBef>
                <a:spcPts val="0"/>
              </a:spcBef>
              <a:buClr>
                <a:schemeClr val="lt2"/>
              </a:buClr>
              <a:buSzPct val="100000"/>
              <a:defRPr sz="5600">
                <a:solidFill>
                  <a:schemeClr val="lt2"/>
                </a:solidFill>
              </a:defRPr>
            </a:lvl1pPr>
            <a:lvl2pPr lvl="1" algn="ctr">
              <a:spcBef>
                <a:spcPts val="0"/>
              </a:spcBef>
              <a:buClr>
                <a:schemeClr val="lt2"/>
              </a:buClr>
              <a:buSzPct val="100000"/>
              <a:defRPr sz="5600">
                <a:solidFill>
                  <a:schemeClr val="lt2"/>
                </a:solidFill>
              </a:defRPr>
            </a:lvl2pPr>
            <a:lvl3pPr lvl="2" algn="ctr">
              <a:spcBef>
                <a:spcPts val="0"/>
              </a:spcBef>
              <a:buClr>
                <a:schemeClr val="lt2"/>
              </a:buClr>
              <a:buSzPct val="100000"/>
              <a:defRPr sz="5600">
                <a:solidFill>
                  <a:schemeClr val="lt2"/>
                </a:solidFill>
              </a:defRPr>
            </a:lvl3pPr>
            <a:lvl4pPr lvl="3" algn="ctr">
              <a:spcBef>
                <a:spcPts val="0"/>
              </a:spcBef>
              <a:buClr>
                <a:schemeClr val="lt2"/>
              </a:buClr>
              <a:buSzPct val="100000"/>
              <a:defRPr sz="5600">
                <a:solidFill>
                  <a:schemeClr val="lt2"/>
                </a:solidFill>
              </a:defRPr>
            </a:lvl4pPr>
            <a:lvl5pPr lvl="4" algn="ctr">
              <a:spcBef>
                <a:spcPts val="0"/>
              </a:spcBef>
              <a:buClr>
                <a:schemeClr val="lt2"/>
              </a:buClr>
              <a:buSzPct val="100000"/>
              <a:defRPr sz="5600">
                <a:solidFill>
                  <a:schemeClr val="lt2"/>
                </a:solidFill>
              </a:defRPr>
            </a:lvl5pPr>
            <a:lvl6pPr lvl="5" algn="ctr">
              <a:spcBef>
                <a:spcPts val="0"/>
              </a:spcBef>
              <a:buClr>
                <a:schemeClr val="lt2"/>
              </a:buClr>
              <a:buSzPct val="100000"/>
              <a:defRPr sz="5600">
                <a:solidFill>
                  <a:schemeClr val="lt2"/>
                </a:solidFill>
              </a:defRPr>
            </a:lvl6pPr>
            <a:lvl7pPr lvl="6" algn="ctr">
              <a:spcBef>
                <a:spcPts val="0"/>
              </a:spcBef>
              <a:buClr>
                <a:schemeClr val="lt2"/>
              </a:buClr>
              <a:buSzPct val="100000"/>
              <a:defRPr sz="5600">
                <a:solidFill>
                  <a:schemeClr val="lt2"/>
                </a:solidFill>
              </a:defRPr>
            </a:lvl7pPr>
            <a:lvl8pPr lvl="7" algn="ctr">
              <a:spcBef>
                <a:spcPts val="0"/>
              </a:spcBef>
              <a:buClr>
                <a:schemeClr val="lt2"/>
              </a:buClr>
              <a:buSzPct val="100000"/>
              <a:defRPr sz="5600">
                <a:solidFill>
                  <a:schemeClr val="lt2"/>
                </a:solidFill>
              </a:defRPr>
            </a:lvl8pPr>
            <a:lvl9pPr lvl="8" algn="ctr">
              <a:spcBef>
                <a:spcPts val="0"/>
              </a:spcBef>
              <a:buClr>
                <a:schemeClr val="lt2"/>
              </a:buClr>
              <a:buSzPct val="100000"/>
              <a:defRPr sz="5600">
                <a:solidFill>
                  <a:schemeClr val="lt2"/>
                </a:solidFill>
              </a:defRPr>
            </a:lvl9pPr>
          </a:lstStyle>
          <a:p>
            <a:endParaRPr/>
          </a:p>
        </p:txBody>
      </p:sp>
      <p:sp>
        <p:nvSpPr>
          <p:cNvPr id="43" name="Shape 43"/>
          <p:cNvSpPr txBox="1">
            <a:spLocks noGrp="1"/>
          </p:cNvSpPr>
          <p:nvPr>
            <p:ph type="subTitle" idx="1"/>
          </p:nvPr>
        </p:nvSpPr>
        <p:spPr>
          <a:xfrm>
            <a:off x="354000" y="3692001"/>
            <a:ext cx="5393600" cy="17940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44" name="Shape 44"/>
          <p:cNvSpPr txBox="1">
            <a:spLocks noGrp="1"/>
          </p:cNvSpPr>
          <p:nvPr>
            <p:ph type="body" idx="2"/>
          </p:nvPr>
        </p:nvSpPr>
        <p:spPr>
          <a:xfrm>
            <a:off x="6586000" y="965600"/>
            <a:ext cx="5116000" cy="4926800"/>
          </a:xfrm>
          <a:prstGeom prst="rect">
            <a:avLst/>
          </a:prstGeom>
        </p:spPr>
        <p:txBody>
          <a:bodyPr wrap="square" lIns="91425" tIns="91425" rIns="91425" bIns="91425" anchor="ctr" anchorCtr="0"/>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a:endParaRPr/>
          </a:p>
        </p:txBody>
      </p:sp>
      <p:sp>
        <p:nvSpPr>
          <p:cNvPr id="45" name="Shape 45"/>
          <p:cNvSpPr txBox="1">
            <a:spLocks noGrp="1"/>
          </p:cNvSpPr>
          <p:nvPr>
            <p:ph type="sldNum" idx="12"/>
          </p:nvPr>
        </p:nvSpPr>
        <p:spPr>
          <a:xfrm>
            <a:off x="11296611" y="6217623"/>
            <a:ext cx="731600" cy="524800"/>
          </a:xfrm>
          <a:prstGeom prst="rect">
            <a:avLst/>
          </a:prstGeom>
        </p:spPr>
        <p:txBody>
          <a:bodyPr wrap="square" lIns="91425" tIns="91425" rIns="91425" bIns="91425" anchor="ctr" anchorCtr="0">
            <a:noAutofit/>
          </a:bodyPr>
          <a:lstStyle/>
          <a:p>
            <a:fld id="{00000000-1234-1234-1234-123412341234}" type="slidenum">
              <a:rPr lang="en" smtClean="0">
                <a:solidFill>
                  <a:schemeClr val="accent1"/>
                </a:solidFill>
              </a:rPr>
              <a:pPr/>
              <a:t>‹#›</a:t>
            </a:fld>
            <a:endParaRPr lang="en">
              <a:solidFill>
                <a:schemeClr val="accent1"/>
              </a:solidFill>
            </a:endParaRPr>
          </a:p>
        </p:txBody>
      </p:sp>
    </p:spTree>
    <p:extLst>
      <p:ext uri="{BB962C8B-B14F-4D97-AF65-F5344CB8AC3E}">
        <p14:creationId xmlns:p14="http://schemas.microsoft.com/office/powerpoint/2010/main" val="41916513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415600" y="5640767"/>
            <a:ext cx="7998400" cy="8068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8" name="Shape 48"/>
          <p:cNvSpPr txBox="1">
            <a:spLocks noGrp="1"/>
          </p:cNvSpPr>
          <p:nvPr>
            <p:ph type="sldNum" idx="12"/>
          </p:nvPr>
        </p:nvSpPr>
        <p:spPr>
          <a:xfrm>
            <a:off x="11296611" y="6217623"/>
            <a:ext cx="731600" cy="524800"/>
          </a:xfrm>
          <a:prstGeom prst="rect">
            <a:avLst/>
          </a:prstGeom>
        </p:spPr>
        <p:txBody>
          <a:bodyPr wrap="square"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40821544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0" y="1386200"/>
            <a:ext cx="11360800" cy="2808400"/>
          </a:xfrm>
          <a:prstGeom prst="rect">
            <a:avLst/>
          </a:prstGeom>
        </p:spPr>
        <p:txBody>
          <a:bodyPr wrap="square" lIns="91425" tIns="91425" rIns="91425" bIns="91425" anchor="b" anchorCtr="0"/>
          <a:lstStyle>
            <a:lvl1pPr lvl="0" algn="ctr">
              <a:spcBef>
                <a:spcPts val="0"/>
              </a:spcBef>
              <a:buSzPct val="100000"/>
              <a:defRPr sz="18666" b="1"/>
            </a:lvl1pPr>
            <a:lvl2pPr lvl="1" algn="ctr">
              <a:spcBef>
                <a:spcPts val="0"/>
              </a:spcBef>
              <a:buSzPct val="100000"/>
              <a:defRPr sz="18666" b="1"/>
            </a:lvl2pPr>
            <a:lvl3pPr lvl="2" algn="ctr">
              <a:spcBef>
                <a:spcPts val="0"/>
              </a:spcBef>
              <a:buSzPct val="100000"/>
              <a:defRPr sz="18666" b="1"/>
            </a:lvl3pPr>
            <a:lvl4pPr lvl="3" algn="ctr">
              <a:spcBef>
                <a:spcPts val="0"/>
              </a:spcBef>
              <a:buSzPct val="100000"/>
              <a:defRPr sz="18666" b="1"/>
            </a:lvl4pPr>
            <a:lvl5pPr lvl="4" algn="ctr">
              <a:spcBef>
                <a:spcPts val="0"/>
              </a:spcBef>
              <a:buSzPct val="100000"/>
              <a:defRPr sz="18666" b="1"/>
            </a:lvl5pPr>
            <a:lvl6pPr lvl="5" algn="ctr">
              <a:spcBef>
                <a:spcPts val="0"/>
              </a:spcBef>
              <a:buSzPct val="100000"/>
              <a:defRPr sz="18666" b="1"/>
            </a:lvl6pPr>
            <a:lvl7pPr lvl="6" algn="ctr">
              <a:spcBef>
                <a:spcPts val="0"/>
              </a:spcBef>
              <a:buSzPct val="100000"/>
              <a:defRPr sz="18666" b="1"/>
            </a:lvl7pPr>
            <a:lvl8pPr lvl="7" algn="ctr">
              <a:spcBef>
                <a:spcPts val="0"/>
              </a:spcBef>
              <a:buSzPct val="100000"/>
              <a:defRPr sz="18666" b="1"/>
            </a:lvl8pPr>
            <a:lvl9pPr lvl="8" algn="ctr">
              <a:spcBef>
                <a:spcPts val="0"/>
              </a:spcBef>
              <a:buSzPct val="100000"/>
              <a:defRPr sz="18666" b="1"/>
            </a:lvl9pPr>
          </a:lstStyle>
          <a:p>
            <a:endParaRPr/>
          </a:p>
        </p:txBody>
      </p:sp>
      <p:sp>
        <p:nvSpPr>
          <p:cNvPr id="51" name="Shape 51"/>
          <p:cNvSpPr txBox="1">
            <a:spLocks noGrp="1"/>
          </p:cNvSpPr>
          <p:nvPr>
            <p:ph type="body" idx="1"/>
          </p:nvPr>
        </p:nvSpPr>
        <p:spPr>
          <a:xfrm>
            <a:off x="415600" y="4304567"/>
            <a:ext cx="11360800" cy="17344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11296611" y="6217623"/>
            <a:ext cx="731600" cy="524800"/>
          </a:xfrm>
          <a:prstGeom prst="rect">
            <a:avLst/>
          </a:prstGeom>
        </p:spPr>
        <p:txBody>
          <a:bodyPr wrap="square"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19353152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11296611" y="6217623"/>
            <a:ext cx="731600" cy="524800"/>
          </a:xfrm>
          <a:prstGeom prst="rect">
            <a:avLst/>
          </a:prstGeom>
        </p:spPr>
        <p:txBody>
          <a:bodyPr wrap="square"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607834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7EF87F-2334-45B6-B280-8D914D24A71A}" type="datetimeFigureOut">
              <a:rPr lang="en-IN" smtClean="0"/>
              <a:t>11-10-2017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A71727-6249-4862-B331-0AFB1F1DFE8A}" type="slidenum">
              <a:rPr lang="en-IN" smtClean="0"/>
              <a:t>‹#›</a:t>
            </a:fld>
            <a:endParaRPr lang="en-IN"/>
          </a:p>
        </p:txBody>
      </p:sp>
    </p:spTree>
    <p:extLst>
      <p:ext uri="{BB962C8B-B14F-4D97-AF65-F5344CB8AC3E}">
        <p14:creationId xmlns:p14="http://schemas.microsoft.com/office/powerpoint/2010/main" val="2880531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7EF87F-2334-45B6-B280-8D914D24A71A}" type="datetimeFigureOut">
              <a:rPr lang="en-IN" smtClean="0"/>
              <a:t>11-10-2017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A71727-6249-4862-B331-0AFB1F1DFE8A}" type="slidenum">
              <a:rPr lang="en-IN" smtClean="0"/>
              <a:t>‹#›</a:t>
            </a:fld>
            <a:endParaRPr lang="en-IN"/>
          </a:p>
        </p:txBody>
      </p:sp>
    </p:spTree>
    <p:extLst>
      <p:ext uri="{BB962C8B-B14F-4D97-AF65-F5344CB8AC3E}">
        <p14:creationId xmlns:p14="http://schemas.microsoft.com/office/powerpoint/2010/main" val="1573205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7EF87F-2334-45B6-B280-8D914D24A71A}" type="datetimeFigureOut">
              <a:rPr lang="en-IN" smtClean="0"/>
              <a:t>11-10-2017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A71727-6249-4862-B331-0AFB1F1DFE8A}" type="slidenum">
              <a:rPr lang="en-IN" smtClean="0"/>
              <a:t>‹#›</a:t>
            </a:fld>
            <a:endParaRPr lang="en-IN"/>
          </a:p>
        </p:txBody>
      </p:sp>
    </p:spTree>
    <p:extLst>
      <p:ext uri="{BB962C8B-B14F-4D97-AF65-F5344CB8AC3E}">
        <p14:creationId xmlns:p14="http://schemas.microsoft.com/office/powerpoint/2010/main" val="4228765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7EF87F-2334-45B6-B280-8D914D24A71A}" type="datetimeFigureOut">
              <a:rPr lang="en-IN" smtClean="0"/>
              <a:t>11-10-2017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A71727-6249-4862-B331-0AFB1F1DFE8A}" type="slidenum">
              <a:rPr lang="en-IN" smtClean="0"/>
              <a:t>‹#›</a:t>
            </a:fld>
            <a:endParaRPr lang="en-IN"/>
          </a:p>
        </p:txBody>
      </p:sp>
    </p:spTree>
    <p:extLst>
      <p:ext uri="{BB962C8B-B14F-4D97-AF65-F5344CB8AC3E}">
        <p14:creationId xmlns:p14="http://schemas.microsoft.com/office/powerpoint/2010/main" val="342489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7EF87F-2334-45B6-B280-8D914D24A71A}" type="datetimeFigureOut">
              <a:rPr lang="en-IN" smtClean="0"/>
              <a:t>11-10-2017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A71727-6249-4862-B331-0AFB1F1DFE8A}" type="slidenum">
              <a:rPr lang="en-IN" smtClean="0"/>
              <a:t>‹#›</a:t>
            </a:fld>
            <a:endParaRPr lang="en-IN"/>
          </a:p>
        </p:txBody>
      </p:sp>
    </p:spTree>
    <p:extLst>
      <p:ext uri="{BB962C8B-B14F-4D97-AF65-F5344CB8AC3E}">
        <p14:creationId xmlns:p14="http://schemas.microsoft.com/office/powerpoint/2010/main" val="1993306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7EF87F-2334-45B6-B280-8D914D24A71A}" type="datetimeFigureOut">
              <a:rPr lang="en-IN" smtClean="0"/>
              <a:t>11-10-2017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A71727-6249-4862-B331-0AFB1F1DFE8A}" type="slidenum">
              <a:rPr lang="en-IN" smtClean="0"/>
              <a:t>‹#›</a:t>
            </a:fld>
            <a:endParaRPr lang="en-IN"/>
          </a:p>
        </p:txBody>
      </p:sp>
    </p:spTree>
    <p:extLst>
      <p:ext uri="{BB962C8B-B14F-4D97-AF65-F5344CB8AC3E}">
        <p14:creationId xmlns:p14="http://schemas.microsoft.com/office/powerpoint/2010/main" val="3115905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EA7EF87F-2334-45B6-B280-8D914D24A71A}" type="datetimeFigureOut">
              <a:rPr lang="en-IN" smtClean="0"/>
              <a:t>11-10-2017</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7AA71727-6249-4862-B331-0AFB1F1DFE8A}" type="slidenum">
              <a:rPr lang="en-IN" smtClean="0"/>
              <a:t>‹#›</a:t>
            </a:fld>
            <a:endParaRPr lang="en-IN"/>
          </a:p>
        </p:txBody>
      </p:sp>
    </p:spTree>
    <p:extLst>
      <p:ext uri="{BB962C8B-B14F-4D97-AF65-F5344CB8AC3E}">
        <p14:creationId xmlns:p14="http://schemas.microsoft.com/office/powerpoint/2010/main" val="234983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EA7EF87F-2334-45B6-B280-8D914D24A71A}" type="datetimeFigureOut">
              <a:rPr lang="en-IN" smtClean="0"/>
              <a:t>11-10-2017</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AA71727-6249-4862-B331-0AFB1F1DFE8A}" type="slidenum">
              <a:rPr lang="en-IN" smtClean="0"/>
              <a:t>‹#›</a:t>
            </a:fld>
            <a:endParaRPr lang="en-IN"/>
          </a:p>
        </p:txBody>
      </p:sp>
    </p:spTree>
    <p:extLst>
      <p:ext uri="{BB962C8B-B14F-4D97-AF65-F5344CB8AC3E}">
        <p14:creationId xmlns:p14="http://schemas.microsoft.com/office/powerpoint/2010/main" val="24462086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9" r:id="rId18"/>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0" y="593367"/>
            <a:ext cx="11360800" cy="817600"/>
          </a:xfrm>
          <a:prstGeom prst="rect">
            <a:avLst/>
          </a:prstGeom>
          <a:noFill/>
          <a:ln>
            <a:noFill/>
          </a:ln>
        </p:spPr>
        <p:txBody>
          <a:bodyPr wrap="square" lIns="91425" tIns="91425" rIns="91425" bIns="91425" anchor="t" anchorCtr="0"/>
          <a:lstStyle>
            <a:lvl1pPr lv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Shape 7"/>
          <p:cNvSpPr txBox="1">
            <a:spLocks noGrp="1"/>
          </p:cNvSpPr>
          <p:nvPr>
            <p:ph type="body" idx="1"/>
          </p:nvPr>
        </p:nvSpPr>
        <p:spPr>
          <a:xfrm>
            <a:off x="415600" y="1562133"/>
            <a:ext cx="11360800" cy="45296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1"/>
              </a:buClr>
              <a:buSzPct val="100000"/>
              <a:buFont typeface="Old Standard TT"/>
              <a:buChar char="●"/>
              <a:defRPr sz="1800">
                <a:solidFill>
                  <a:schemeClr val="dk1"/>
                </a:solidFill>
                <a:latin typeface="Old Standard TT"/>
                <a:ea typeface="Old Standard TT"/>
                <a:cs typeface="Old Standard TT"/>
                <a:sym typeface="Old Standard TT"/>
              </a:defRPr>
            </a:lvl1pPr>
            <a:lvl2pPr lvl="1">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2pPr>
            <a:lvl3pPr lvl="2">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3pPr>
            <a:lvl4pPr lvl="3">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4pPr>
            <a:lvl5pPr lvl="4">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5pPr>
            <a:lvl6pPr lvl="5">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6pPr>
            <a:lvl7pPr lvl="6">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7pPr>
            <a:lvl8pPr lvl="7">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8pPr>
            <a:lvl9pPr lvl="8">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Shape 8"/>
          <p:cNvSpPr txBox="1">
            <a:spLocks noGrp="1"/>
          </p:cNvSpPr>
          <p:nvPr>
            <p:ph type="sldNum" idx="12"/>
          </p:nvPr>
        </p:nvSpPr>
        <p:spPr>
          <a:xfrm>
            <a:off x="11296611" y="6217623"/>
            <a:ext cx="731600" cy="524800"/>
          </a:xfrm>
          <a:prstGeom prst="rect">
            <a:avLst/>
          </a:prstGeom>
          <a:noFill/>
          <a:ln>
            <a:noFill/>
          </a:ln>
        </p:spPr>
        <p:txBody>
          <a:bodyPr wrap="square" lIns="91425" tIns="91425" rIns="91425" bIns="91425" anchor="ctr" anchorCtr="0">
            <a:noAutofit/>
          </a:bodyPr>
          <a:lstStyle/>
          <a:p>
            <a:pPr algn="r"/>
            <a:fld id="{00000000-1234-1234-1234-123412341234}" type="slidenum">
              <a:rPr lang="en" sz="1333" smtClean="0">
                <a:solidFill>
                  <a:schemeClr val="dk1"/>
                </a:solidFill>
                <a:latin typeface="Old Standard TT"/>
                <a:ea typeface="Old Standard TT"/>
                <a:cs typeface="Old Standard TT"/>
                <a:sym typeface="Old Standard TT"/>
              </a:rPr>
              <a:pPr algn="r"/>
              <a:t>‹#›</a:t>
            </a:fld>
            <a:endParaRPr lang="en" sz="1333">
              <a:solidFill>
                <a:schemeClr val="dk1"/>
              </a:solidFill>
              <a:latin typeface="Old Standard TT"/>
              <a:ea typeface="Old Standard TT"/>
              <a:cs typeface="Old Standard TT"/>
              <a:sym typeface="Old Standard TT"/>
            </a:endParaRPr>
          </a:p>
        </p:txBody>
      </p:sp>
    </p:spTree>
    <p:extLst>
      <p:ext uri="{BB962C8B-B14F-4D97-AF65-F5344CB8AC3E}">
        <p14:creationId xmlns:p14="http://schemas.microsoft.com/office/powerpoint/2010/main" val="571325250"/>
      </p:ext>
    </p:extLst>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dwij2812/Robotics-makeath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7.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F6C74-A0C8-4CE1-942D-4B0837DEB573}"/>
              </a:ext>
            </a:extLst>
          </p:cNvPr>
          <p:cNvSpPr>
            <a:spLocks noGrp="1"/>
          </p:cNvSpPr>
          <p:nvPr>
            <p:ph type="ctrTitle"/>
          </p:nvPr>
        </p:nvSpPr>
        <p:spPr/>
        <p:txBody>
          <a:bodyPr/>
          <a:lstStyle/>
          <a:p>
            <a:r>
              <a:rPr lang="en-IN" dirty="0"/>
              <a:t>Smart Health Monitoring System</a:t>
            </a:r>
          </a:p>
        </p:txBody>
      </p:sp>
      <p:sp>
        <p:nvSpPr>
          <p:cNvPr id="3" name="Subtitle 2">
            <a:extLst>
              <a:ext uri="{FF2B5EF4-FFF2-40B4-BE49-F238E27FC236}">
                <a16:creationId xmlns:a16="http://schemas.microsoft.com/office/drawing/2014/main" id="{5A8CAAB7-36E3-4FDE-A7B0-ECCD0E5B7CD9}"/>
              </a:ext>
            </a:extLst>
          </p:cNvPr>
          <p:cNvSpPr>
            <a:spLocks noGrp="1"/>
          </p:cNvSpPr>
          <p:nvPr>
            <p:ph type="subTitle" idx="1"/>
          </p:nvPr>
        </p:nvSpPr>
        <p:spPr/>
        <p:txBody>
          <a:bodyPr/>
          <a:lstStyle/>
          <a:p>
            <a:r>
              <a:rPr lang="en-IN" dirty="0"/>
              <a:t>Team Nibble Team 9</a:t>
            </a:r>
          </a:p>
        </p:txBody>
      </p:sp>
    </p:spTree>
    <p:extLst>
      <p:ext uri="{BB962C8B-B14F-4D97-AF65-F5344CB8AC3E}">
        <p14:creationId xmlns:p14="http://schemas.microsoft.com/office/powerpoint/2010/main" val="1837395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E0961-1F8F-4DA6-A240-AEE3305FD7E9}"/>
              </a:ext>
            </a:extLst>
          </p:cNvPr>
          <p:cNvSpPr>
            <a:spLocks noGrp="1"/>
          </p:cNvSpPr>
          <p:nvPr>
            <p:ph type="title"/>
          </p:nvPr>
        </p:nvSpPr>
        <p:spPr/>
        <p:txBody>
          <a:bodyPr/>
          <a:lstStyle/>
          <a:p>
            <a:r>
              <a:rPr lang="en-IN" dirty="0"/>
              <a:t>Exercise Mode</a:t>
            </a:r>
          </a:p>
        </p:txBody>
      </p:sp>
      <p:sp>
        <p:nvSpPr>
          <p:cNvPr id="3" name="Content Placeholder 2">
            <a:extLst>
              <a:ext uri="{FF2B5EF4-FFF2-40B4-BE49-F238E27FC236}">
                <a16:creationId xmlns:a16="http://schemas.microsoft.com/office/drawing/2014/main" id="{C8894C5E-A79C-4C9F-901E-2856E743557F}"/>
              </a:ext>
            </a:extLst>
          </p:cNvPr>
          <p:cNvSpPr>
            <a:spLocks noGrp="1"/>
          </p:cNvSpPr>
          <p:nvPr>
            <p:ph idx="1"/>
          </p:nvPr>
        </p:nvSpPr>
        <p:spPr/>
        <p:txBody>
          <a:bodyPr/>
          <a:lstStyle/>
          <a:p>
            <a:r>
              <a:rPr lang="en-IN" dirty="0"/>
              <a:t>In the Exercise mode we can calculate the time for which the exercise was done, the Heartrate as well as the distance if it is a linear motion during the exercise</a:t>
            </a:r>
          </a:p>
          <a:p>
            <a:r>
              <a:rPr lang="en-IN" dirty="0"/>
              <a:t>Also we will warn the user regarding dehydration and fatigue, in advance to avoid severe health Conditions</a:t>
            </a:r>
          </a:p>
          <a:p>
            <a:r>
              <a:rPr lang="en-IN" dirty="0"/>
              <a:t>Smart Bottles</a:t>
            </a:r>
          </a:p>
        </p:txBody>
      </p:sp>
    </p:spTree>
    <p:extLst>
      <p:ext uri="{BB962C8B-B14F-4D97-AF65-F5344CB8AC3E}">
        <p14:creationId xmlns:p14="http://schemas.microsoft.com/office/powerpoint/2010/main" val="3739277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37F10-A00C-491E-9ED7-02E9D5455FEC}"/>
              </a:ext>
            </a:extLst>
          </p:cNvPr>
          <p:cNvSpPr>
            <a:spLocks noGrp="1"/>
          </p:cNvSpPr>
          <p:nvPr>
            <p:ph type="title"/>
          </p:nvPr>
        </p:nvSpPr>
        <p:spPr/>
        <p:txBody>
          <a:bodyPr/>
          <a:lstStyle/>
          <a:p>
            <a:r>
              <a:rPr lang="en-IN" dirty="0"/>
              <a:t>Smart Bottles</a:t>
            </a:r>
          </a:p>
        </p:txBody>
      </p:sp>
      <p:sp>
        <p:nvSpPr>
          <p:cNvPr id="3" name="Content Placeholder 2">
            <a:extLst>
              <a:ext uri="{FF2B5EF4-FFF2-40B4-BE49-F238E27FC236}">
                <a16:creationId xmlns:a16="http://schemas.microsoft.com/office/drawing/2014/main" id="{ADAE50E3-67D9-4025-AC3F-56014061B048}"/>
              </a:ext>
            </a:extLst>
          </p:cNvPr>
          <p:cNvSpPr>
            <a:spLocks noGrp="1"/>
          </p:cNvSpPr>
          <p:nvPr>
            <p:ph idx="1"/>
          </p:nvPr>
        </p:nvSpPr>
        <p:spPr>
          <a:xfrm>
            <a:off x="553669" y="1122357"/>
            <a:ext cx="10554574" cy="3636511"/>
          </a:xfrm>
        </p:spPr>
        <p:txBody>
          <a:bodyPr/>
          <a:lstStyle/>
          <a:p>
            <a:r>
              <a:rPr lang="en-IN" dirty="0"/>
              <a:t>As a part of the exercise mode and the system we will be equipping it with sensors which can sense the amount of water being consumed by the user and monitor his dehydration levels based on the exercise.</a:t>
            </a:r>
          </a:p>
          <a:p>
            <a:r>
              <a:rPr lang="en-IN" dirty="0"/>
              <a:t>For this we will be using a tilt switch and general analysis</a:t>
            </a:r>
          </a:p>
        </p:txBody>
      </p:sp>
    </p:spTree>
    <p:extLst>
      <p:ext uri="{BB962C8B-B14F-4D97-AF65-F5344CB8AC3E}">
        <p14:creationId xmlns:p14="http://schemas.microsoft.com/office/powerpoint/2010/main" val="3015283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93278-77CE-42F7-A2F8-EEE03751AE7B}"/>
              </a:ext>
            </a:extLst>
          </p:cNvPr>
          <p:cNvSpPr>
            <a:spLocks noGrp="1"/>
          </p:cNvSpPr>
          <p:nvPr>
            <p:ph type="title"/>
          </p:nvPr>
        </p:nvSpPr>
        <p:spPr/>
        <p:txBody>
          <a:bodyPr/>
          <a:lstStyle/>
          <a:p>
            <a:r>
              <a:rPr lang="en-IN" dirty="0"/>
              <a:t>Panic Mode</a:t>
            </a:r>
          </a:p>
        </p:txBody>
      </p:sp>
      <p:sp>
        <p:nvSpPr>
          <p:cNvPr id="3" name="Content Placeholder 2">
            <a:extLst>
              <a:ext uri="{FF2B5EF4-FFF2-40B4-BE49-F238E27FC236}">
                <a16:creationId xmlns:a16="http://schemas.microsoft.com/office/drawing/2014/main" id="{BF75F2CD-29BA-4F8F-B232-506EDD36E729}"/>
              </a:ext>
            </a:extLst>
          </p:cNvPr>
          <p:cNvSpPr>
            <a:spLocks noGrp="1"/>
          </p:cNvSpPr>
          <p:nvPr>
            <p:ph idx="1"/>
          </p:nvPr>
        </p:nvSpPr>
        <p:spPr/>
        <p:txBody>
          <a:bodyPr/>
          <a:lstStyle/>
          <a:p>
            <a:r>
              <a:rPr lang="en-IN" dirty="0"/>
              <a:t>In the panic mode we know that the person enters into a state where he fears something and gets tensed , also the reaction time taken to this inversion of stage is too low so we can use this time average to find the panic stage</a:t>
            </a:r>
          </a:p>
          <a:p>
            <a:r>
              <a:rPr lang="en-IN" dirty="0"/>
              <a:t>As a matter of safety, just in case if the device detects the attack wrongly it will give the user option to prove that It is normal using feedback systems.</a:t>
            </a:r>
          </a:p>
          <a:p>
            <a:r>
              <a:rPr lang="en-IN" dirty="0"/>
              <a:t>In case the panic attack is confirmed the nearest hospitals and the nearest police stations are informed in order to probe into the incident and get the things resolved without much loss of time.</a:t>
            </a:r>
          </a:p>
          <a:p>
            <a:r>
              <a:rPr lang="en-IN" dirty="0"/>
              <a:t>This mode was specifically designed by us , by keeping women security in mind.</a:t>
            </a:r>
          </a:p>
        </p:txBody>
      </p:sp>
    </p:spTree>
    <p:extLst>
      <p:ext uri="{BB962C8B-B14F-4D97-AF65-F5344CB8AC3E}">
        <p14:creationId xmlns:p14="http://schemas.microsoft.com/office/powerpoint/2010/main" val="356619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594DD-8861-45E7-A4B4-DC843AA3B864}"/>
              </a:ext>
            </a:extLst>
          </p:cNvPr>
          <p:cNvSpPr>
            <a:spLocks noGrp="1"/>
          </p:cNvSpPr>
          <p:nvPr>
            <p:ph type="title"/>
          </p:nvPr>
        </p:nvSpPr>
        <p:spPr/>
        <p:txBody>
          <a:bodyPr/>
          <a:lstStyle/>
          <a:p>
            <a:r>
              <a:rPr lang="en-IN" dirty="0"/>
              <a:t>Attacks</a:t>
            </a:r>
          </a:p>
        </p:txBody>
      </p:sp>
      <p:sp>
        <p:nvSpPr>
          <p:cNvPr id="3" name="Content Placeholder 2">
            <a:extLst>
              <a:ext uri="{FF2B5EF4-FFF2-40B4-BE49-F238E27FC236}">
                <a16:creationId xmlns:a16="http://schemas.microsoft.com/office/drawing/2014/main" id="{4EB553AC-FB9D-4E53-BB2E-DCA04D395AB1}"/>
              </a:ext>
            </a:extLst>
          </p:cNvPr>
          <p:cNvSpPr>
            <a:spLocks noGrp="1"/>
          </p:cNvSpPr>
          <p:nvPr>
            <p:ph idx="1"/>
          </p:nvPr>
        </p:nvSpPr>
        <p:spPr/>
        <p:txBody>
          <a:bodyPr/>
          <a:lstStyle/>
          <a:p>
            <a:r>
              <a:rPr lang="en-IN" dirty="0"/>
              <a:t>Nowadays cardiac diseases and cardiac strokes are common and in most of the cases the user dies due to loss of time in reaching the hospital and inform the people around him that he is suffering from the stroke.</a:t>
            </a:r>
          </a:p>
          <a:p>
            <a:r>
              <a:rPr lang="en-IN" dirty="0"/>
              <a:t>This system will ping the nearest hospital </a:t>
            </a:r>
            <a:r>
              <a:rPr lang="en-IN" dirty="0" err="1"/>
              <a:t>inorder</a:t>
            </a:r>
            <a:r>
              <a:rPr lang="en-IN" dirty="0"/>
              <a:t> to get the ambulance at the place as soon as possible.</a:t>
            </a:r>
          </a:p>
        </p:txBody>
      </p:sp>
    </p:spTree>
    <p:extLst>
      <p:ext uri="{BB962C8B-B14F-4D97-AF65-F5344CB8AC3E}">
        <p14:creationId xmlns:p14="http://schemas.microsoft.com/office/powerpoint/2010/main" val="427421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09272-C089-4336-A3B5-12160E830A60}"/>
              </a:ext>
            </a:extLst>
          </p:cNvPr>
          <p:cNvSpPr>
            <a:spLocks noGrp="1"/>
          </p:cNvSpPr>
          <p:nvPr>
            <p:ph type="title"/>
          </p:nvPr>
        </p:nvSpPr>
        <p:spPr/>
        <p:txBody>
          <a:bodyPr/>
          <a:lstStyle/>
          <a:p>
            <a:r>
              <a:rPr lang="en-IN" dirty="0"/>
              <a:t>Mobile App and Web app</a:t>
            </a:r>
          </a:p>
        </p:txBody>
      </p:sp>
      <p:sp>
        <p:nvSpPr>
          <p:cNvPr id="3" name="Content Placeholder 2">
            <a:extLst>
              <a:ext uri="{FF2B5EF4-FFF2-40B4-BE49-F238E27FC236}">
                <a16:creationId xmlns:a16="http://schemas.microsoft.com/office/drawing/2014/main" id="{F6F69689-018F-446F-97DA-7C2664851F59}"/>
              </a:ext>
            </a:extLst>
          </p:cNvPr>
          <p:cNvSpPr>
            <a:spLocks noGrp="1"/>
          </p:cNvSpPr>
          <p:nvPr>
            <p:ph idx="1"/>
          </p:nvPr>
        </p:nvSpPr>
        <p:spPr/>
        <p:txBody>
          <a:bodyPr/>
          <a:lstStyle/>
          <a:p>
            <a:r>
              <a:rPr lang="en-IN" dirty="0"/>
              <a:t>The device can be controlled using a mobile app and several details can be accessed from the web app that we have designed the demo of which will be given during the review in order to explain the functionality in a more efficient way which cannot be explained over here</a:t>
            </a:r>
          </a:p>
        </p:txBody>
      </p:sp>
    </p:spTree>
    <p:extLst>
      <p:ext uri="{BB962C8B-B14F-4D97-AF65-F5344CB8AC3E}">
        <p14:creationId xmlns:p14="http://schemas.microsoft.com/office/powerpoint/2010/main" val="388775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248AE-167B-4769-9C83-8B9DEC73B79A}"/>
              </a:ext>
            </a:extLst>
          </p:cNvPr>
          <p:cNvSpPr>
            <a:spLocks noGrp="1"/>
          </p:cNvSpPr>
          <p:nvPr>
            <p:ph type="title"/>
          </p:nvPr>
        </p:nvSpPr>
        <p:spPr/>
        <p:txBody>
          <a:bodyPr/>
          <a:lstStyle/>
          <a:p>
            <a:r>
              <a:rPr lang="en-IN" dirty="0"/>
              <a:t>Additional Functionalities</a:t>
            </a:r>
          </a:p>
        </p:txBody>
      </p:sp>
      <p:sp>
        <p:nvSpPr>
          <p:cNvPr id="3" name="Content Placeholder 2">
            <a:extLst>
              <a:ext uri="{FF2B5EF4-FFF2-40B4-BE49-F238E27FC236}">
                <a16:creationId xmlns:a16="http://schemas.microsoft.com/office/drawing/2014/main" id="{EA837512-4781-4ECC-816D-1FAB9D0447F1}"/>
              </a:ext>
            </a:extLst>
          </p:cNvPr>
          <p:cNvSpPr>
            <a:spLocks noGrp="1"/>
          </p:cNvSpPr>
          <p:nvPr>
            <p:ph idx="1"/>
          </p:nvPr>
        </p:nvSpPr>
        <p:spPr/>
        <p:txBody>
          <a:bodyPr/>
          <a:lstStyle/>
          <a:p>
            <a:r>
              <a:rPr lang="en-IN" dirty="0"/>
              <a:t>As shown earlier also one of our sub parts is the smart bottle.</a:t>
            </a:r>
          </a:p>
          <a:p>
            <a:r>
              <a:rPr lang="en-IN" dirty="0"/>
              <a:t>The other one is an identification system which can allow the hospital to get the patients data and previous medical records so that pre analysis can be done as soon as the users alert has come to them and meanwhile the ambulance reaches back.</a:t>
            </a:r>
          </a:p>
          <a:p>
            <a:r>
              <a:rPr lang="en-IN" dirty="0"/>
              <a:t>This system will use a NFC based system to identify the user using an card which will be fixed on the device to get the user id, and all the other data will be there in the cloud and will be updated in real time based upon his daily activities so that the hospital make sure the appropriate treatment is given to the patient.</a:t>
            </a:r>
          </a:p>
        </p:txBody>
      </p:sp>
    </p:spTree>
    <p:extLst>
      <p:ext uri="{BB962C8B-B14F-4D97-AF65-F5344CB8AC3E}">
        <p14:creationId xmlns:p14="http://schemas.microsoft.com/office/powerpoint/2010/main" val="1770996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BD124-D634-4655-BA8D-A825900E05ED}"/>
              </a:ext>
            </a:extLst>
          </p:cNvPr>
          <p:cNvSpPr>
            <a:spLocks noGrp="1"/>
          </p:cNvSpPr>
          <p:nvPr>
            <p:ph type="title"/>
          </p:nvPr>
        </p:nvSpPr>
        <p:spPr>
          <a:xfrm>
            <a:off x="801288" y="407432"/>
            <a:ext cx="10571998" cy="970450"/>
          </a:xfrm>
        </p:spPr>
        <p:txBody>
          <a:bodyPr/>
          <a:lstStyle/>
          <a:p>
            <a:r>
              <a:rPr lang="en-IN" dirty="0"/>
              <a:t>Overall Integrity</a:t>
            </a:r>
          </a:p>
        </p:txBody>
      </p:sp>
      <p:sp>
        <p:nvSpPr>
          <p:cNvPr id="3" name="Content Placeholder 2">
            <a:extLst>
              <a:ext uri="{FF2B5EF4-FFF2-40B4-BE49-F238E27FC236}">
                <a16:creationId xmlns:a16="http://schemas.microsoft.com/office/drawing/2014/main" id="{38114E27-9485-479C-96BF-F9FB36A6B89D}"/>
              </a:ext>
            </a:extLst>
          </p:cNvPr>
          <p:cNvSpPr>
            <a:spLocks noGrp="1"/>
          </p:cNvSpPr>
          <p:nvPr>
            <p:ph idx="1"/>
          </p:nvPr>
        </p:nvSpPr>
        <p:spPr/>
        <p:txBody>
          <a:bodyPr/>
          <a:lstStyle/>
          <a:p>
            <a:r>
              <a:rPr lang="en-IN" dirty="0"/>
              <a:t>The whole system will be integrated so that the user can get the data and retrieve the previous ones</a:t>
            </a:r>
          </a:p>
          <a:p>
            <a:r>
              <a:rPr lang="en-IN" dirty="0"/>
              <a:t>For the integration part we will be making the device wearable using Arduino </a:t>
            </a:r>
            <a:r>
              <a:rPr lang="en-IN" dirty="0" err="1"/>
              <a:t>Liliypad</a:t>
            </a:r>
            <a:r>
              <a:rPr lang="en-IN" dirty="0"/>
              <a:t>( which we could not get) so now we are using the bulky mega module with a raspberry pi which sends the Realtime sensor data to the cloud from these </a:t>
            </a:r>
            <a:r>
              <a:rPr lang="en-IN" dirty="0" err="1"/>
              <a:t>arduinos</a:t>
            </a:r>
            <a:r>
              <a:rPr lang="en-IN" dirty="0"/>
              <a:t> via serial communication.</a:t>
            </a:r>
          </a:p>
        </p:txBody>
      </p:sp>
    </p:spTree>
    <p:extLst>
      <p:ext uri="{BB962C8B-B14F-4D97-AF65-F5344CB8AC3E}">
        <p14:creationId xmlns:p14="http://schemas.microsoft.com/office/powerpoint/2010/main" val="2399137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CE46C-ACC8-4E7E-AEE2-0879CCC4D05B}"/>
              </a:ext>
            </a:extLst>
          </p:cNvPr>
          <p:cNvSpPr>
            <a:spLocks noGrp="1"/>
          </p:cNvSpPr>
          <p:nvPr>
            <p:ph type="title"/>
          </p:nvPr>
        </p:nvSpPr>
        <p:spPr/>
        <p:txBody>
          <a:bodyPr/>
          <a:lstStyle/>
          <a:p>
            <a:r>
              <a:rPr lang="en-IN" dirty="0"/>
              <a:t>Our Git Repository </a:t>
            </a:r>
          </a:p>
        </p:txBody>
      </p:sp>
      <p:sp>
        <p:nvSpPr>
          <p:cNvPr id="3" name="Content Placeholder 2">
            <a:extLst>
              <a:ext uri="{FF2B5EF4-FFF2-40B4-BE49-F238E27FC236}">
                <a16:creationId xmlns:a16="http://schemas.microsoft.com/office/drawing/2014/main" id="{D4DDF7CD-FC6B-49C4-B1E8-DBD5E1C12ED5}"/>
              </a:ext>
            </a:extLst>
          </p:cNvPr>
          <p:cNvSpPr>
            <a:spLocks noGrp="1"/>
          </p:cNvSpPr>
          <p:nvPr>
            <p:ph idx="1"/>
          </p:nvPr>
        </p:nvSpPr>
        <p:spPr/>
        <p:txBody>
          <a:bodyPr/>
          <a:lstStyle/>
          <a:p>
            <a:r>
              <a:rPr lang="en-IN" dirty="0"/>
              <a:t>Here you can find all the time to time changes and the things which we did in the last 24 hours during the </a:t>
            </a:r>
            <a:r>
              <a:rPr lang="en-IN" dirty="0" err="1"/>
              <a:t>makeathon</a:t>
            </a:r>
            <a:r>
              <a:rPr lang="en-IN" dirty="0"/>
              <a:t>:</a:t>
            </a:r>
          </a:p>
          <a:p>
            <a:endParaRPr lang="en-IN" dirty="0"/>
          </a:p>
          <a:p>
            <a:r>
              <a:rPr lang="en-IN" dirty="0">
                <a:hlinkClick r:id="rId2"/>
              </a:rPr>
              <a:t>https://github.com/dwij2812/Robotics-makeathon</a:t>
            </a:r>
            <a:endParaRPr lang="en-IN" dirty="0"/>
          </a:p>
          <a:p>
            <a:endParaRPr lang="en-IN" dirty="0"/>
          </a:p>
        </p:txBody>
      </p:sp>
    </p:spTree>
    <p:extLst>
      <p:ext uri="{BB962C8B-B14F-4D97-AF65-F5344CB8AC3E}">
        <p14:creationId xmlns:p14="http://schemas.microsoft.com/office/powerpoint/2010/main" val="1214911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9058A-AD14-431E-894F-8A22C4BDA175}"/>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ECF7F779-5A4F-4B25-9DDF-09388255C4B0}"/>
              </a:ext>
            </a:extLst>
          </p:cNvPr>
          <p:cNvSpPr>
            <a:spLocks noGrp="1"/>
          </p:cNvSpPr>
          <p:nvPr>
            <p:ph idx="1"/>
          </p:nvPr>
        </p:nvSpPr>
        <p:spPr/>
        <p:txBody>
          <a:bodyPr>
            <a:normAutofit fontScale="92500" lnSpcReduction="20000"/>
          </a:bodyPr>
          <a:lstStyle/>
          <a:p>
            <a:endParaRPr lang="en-IN" dirty="0"/>
          </a:p>
          <a:p>
            <a:r>
              <a:rPr lang="en-US" dirty="0"/>
              <a:t> </a:t>
            </a:r>
            <a:r>
              <a:rPr lang="en-US" sz="2600" dirty="0"/>
              <a:t>We are planning to make a fully functional health monitoring feature with several other addons which will make it user friendly. For monitoring we will use heart-beat sensors, Blood pressure monitor, reed switches, GPS tracking and several more so we get the real time data and use it to </a:t>
            </a:r>
            <a:r>
              <a:rPr lang="en-US" sz="2600" dirty="0" err="1"/>
              <a:t>analyse</a:t>
            </a:r>
            <a:r>
              <a:rPr lang="en-US" sz="2600" dirty="0"/>
              <a:t> the users present state and then use it for monitoring the users health also we will be making an alert system so that all the things are reported in Realtime to the concerned people like the doctor, family members </a:t>
            </a:r>
            <a:r>
              <a:rPr lang="en-US" sz="2600" dirty="0" err="1"/>
              <a:t>etc</a:t>
            </a:r>
            <a:r>
              <a:rPr lang="en-US" sz="2600" dirty="0"/>
              <a:t> so that the calamity if anything occurred can be prevented fast in the least time possible</a:t>
            </a:r>
            <a:r>
              <a:rPr lang="en-US" dirty="0"/>
              <a:t>. </a:t>
            </a:r>
            <a:endParaRPr lang="en-IN" dirty="0"/>
          </a:p>
        </p:txBody>
      </p:sp>
    </p:spTree>
    <p:extLst>
      <p:ext uri="{BB962C8B-B14F-4D97-AF65-F5344CB8AC3E}">
        <p14:creationId xmlns:p14="http://schemas.microsoft.com/office/powerpoint/2010/main" val="281370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15600" y="593367"/>
            <a:ext cx="11360800" cy="817600"/>
          </a:xfrm>
          <a:prstGeom prst="rect">
            <a:avLst/>
          </a:prstGeom>
        </p:spPr>
        <p:txBody>
          <a:bodyPr vert="horz" wrap="square" lIns="121900" tIns="121900" rIns="121900" bIns="121900" rtlCol="0" anchor="t" anchorCtr="0">
            <a:noAutofit/>
          </a:bodyPr>
          <a:lstStyle/>
          <a:p>
            <a:r>
              <a:rPr lang="en"/>
              <a:t>Aim</a:t>
            </a:r>
          </a:p>
        </p:txBody>
      </p:sp>
      <p:sp>
        <p:nvSpPr>
          <p:cNvPr id="72" name="Shape 72"/>
          <p:cNvSpPr txBox="1">
            <a:spLocks noGrp="1"/>
          </p:cNvSpPr>
          <p:nvPr>
            <p:ph type="body" idx="1"/>
          </p:nvPr>
        </p:nvSpPr>
        <p:spPr>
          <a:xfrm>
            <a:off x="415600" y="1562233"/>
            <a:ext cx="11600000" cy="4529600"/>
          </a:xfrm>
          <a:prstGeom prst="rect">
            <a:avLst/>
          </a:prstGeom>
        </p:spPr>
        <p:txBody>
          <a:bodyPr vert="horz" wrap="square" lIns="121900" tIns="121900" rIns="121900" bIns="121900" rtlCol="0" anchor="t" anchorCtr="0">
            <a:noAutofit/>
          </a:bodyPr>
          <a:lstStyle/>
          <a:p>
            <a:pPr marL="609585" indent="-440256">
              <a:buAutoNum type="arabicPeriod"/>
            </a:pPr>
            <a:r>
              <a:rPr lang="en" sz="2133" dirty="0"/>
              <a:t>To ensure a  healthy life without frequent health checkups.</a:t>
            </a:r>
          </a:p>
          <a:p>
            <a:pPr marL="609585" indent="-440256">
              <a:buNone/>
            </a:pPr>
            <a:r>
              <a:rPr lang="en" sz="2133" dirty="0"/>
              <a:t>2.To keep a track a health conditions so that one might be given an alert in case of sudden heart attacks ,dehydration or other health problems.</a:t>
            </a:r>
          </a:p>
          <a:p>
            <a:pPr marL="169329">
              <a:buNone/>
            </a:pPr>
            <a:r>
              <a:rPr lang="en" sz="2133" dirty="0"/>
              <a:t>3.To share the health conditions which are of primary concern with family members to keep a   track.</a:t>
            </a:r>
          </a:p>
          <a:p>
            <a:pPr marL="169329">
              <a:buNone/>
            </a:pPr>
            <a:r>
              <a:rPr lang="en" sz="2133" dirty="0"/>
              <a:t>4.In case of accidents or in case of old people who are unaware of their past records it would help the doctors for diagnosis.</a:t>
            </a:r>
          </a:p>
        </p:txBody>
      </p:sp>
    </p:spTree>
    <p:extLst>
      <p:ext uri="{BB962C8B-B14F-4D97-AF65-F5344CB8AC3E}">
        <p14:creationId xmlns:p14="http://schemas.microsoft.com/office/powerpoint/2010/main" val="1866491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35300" y="2540200"/>
            <a:ext cx="5393600" cy="1777600"/>
          </a:xfrm>
          <a:prstGeom prst="rect">
            <a:avLst/>
          </a:prstGeom>
        </p:spPr>
        <p:txBody>
          <a:bodyPr vert="horz" wrap="square" lIns="121900" tIns="121900" rIns="121900" bIns="121900" rtlCol="0" anchor="b" anchorCtr="0">
            <a:noAutofit/>
          </a:bodyPr>
          <a:lstStyle/>
          <a:p>
            <a:r>
              <a:rPr lang="en"/>
              <a:t>Procedure</a:t>
            </a:r>
          </a:p>
        </p:txBody>
      </p:sp>
    </p:spTree>
    <p:extLst>
      <p:ext uri="{BB962C8B-B14F-4D97-AF65-F5344CB8AC3E}">
        <p14:creationId xmlns:p14="http://schemas.microsoft.com/office/powerpoint/2010/main" val="2060546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616667" y="728767"/>
            <a:ext cx="10819200" cy="5427200"/>
          </a:xfrm>
          <a:prstGeom prst="rect">
            <a:avLst/>
          </a:prstGeom>
        </p:spPr>
        <p:txBody>
          <a:bodyPr vert="horz" wrap="square" lIns="121900" tIns="121900" rIns="121900" bIns="121900" rtlCol="0" anchor="ctr" anchorCtr="0">
            <a:noAutofit/>
          </a:bodyPr>
          <a:lstStyle/>
          <a:p>
            <a:r>
              <a:rPr lang="en" sz="4400" dirty="0"/>
              <a:t>Over here we are using the statistical average values published by various health organisations as a condition to detect any sudden change in heart rate ,pulse ,temperature,fluid content and various general parameters used for a healthy living. </a:t>
            </a:r>
          </a:p>
        </p:txBody>
      </p:sp>
    </p:spTree>
    <p:extLst>
      <p:ext uri="{BB962C8B-B14F-4D97-AF65-F5344CB8AC3E}">
        <p14:creationId xmlns:p14="http://schemas.microsoft.com/office/powerpoint/2010/main" val="2130193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Shape 87" descr="Looking through a cardboard paper-towel roll towards light at the end of it"/>
          <p:cNvPicPr preferRelativeResize="0"/>
          <p:nvPr/>
        </p:nvPicPr>
        <p:blipFill rotWithShape="1">
          <a:blip r:embed="rId3">
            <a:alphaModFix/>
          </a:blip>
          <a:srcRect l="22872" t="1578" r="19354" b="984"/>
          <a:stretch/>
        </p:blipFill>
        <p:spPr>
          <a:xfrm>
            <a:off x="0" y="1"/>
            <a:ext cx="6101797" cy="6858001"/>
          </a:xfrm>
          <a:prstGeom prst="rect">
            <a:avLst/>
          </a:prstGeom>
          <a:noFill/>
          <a:ln>
            <a:noFill/>
          </a:ln>
        </p:spPr>
      </p:pic>
      <p:pic>
        <p:nvPicPr>
          <p:cNvPr id="88" name="Shape 88" descr="Overhead shot of various masculine accessories including large headphones, a bow-tie, and a wrist watch"/>
          <p:cNvPicPr preferRelativeResize="0"/>
          <p:nvPr/>
        </p:nvPicPr>
        <p:blipFill rotWithShape="1">
          <a:blip r:embed="rId4">
            <a:alphaModFix/>
          </a:blip>
          <a:srcRect l="37422" t="840" r="8654" b="6840"/>
          <a:stretch/>
        </p:blipFill>
        <p:spPr>
          <a:xfrm>
            <a:off x="6101801" y="0"/>
            <a:ext cx="6090199" cy="6857600"/>
          </a:xfrm>
          <a:prstGeom prst="rect">
            <a:avLst/>
          </a:prstGeom>
          <a:noFill/>
          <a:ln>
            <a:noFill/>
          </a:ln>
        </p:spPr>
      </p:pic>
      <p:sp>
        <p:nvSpPr>
          <p:cNvPr id="89" name="Shape 89"/>
          <p:cNvSpPr txBox="1">
            <a:spLocks noGrp="1"/>
          </p:cNvSpPr>
          <p:nvPr>
            <p:ph type="body" idx="1"/>
          </p:nvPr>
        </p:nvSpPr>
        <p:spPr>
          <a:xfrm>
            <a:off x="453000" y="296400"/>
            <a:ext cx="2088400" cy="806800"/>
          </a:xfrm>
          <a:prstGeom prst="rect">
            <a:avLst/>
          </a:prstGeom>
          <a:solidFill>
            <a:schemeClr val="lt1"/>
          </a:solidFill>
        </p:spPr>
        <p:txBody>
          <a:bodyPr wrap="square" lIns="121900" tIns="121900" rIns="121900" bIns="121900" anchor="ctr" anchorCtr="0">
            <a:noAutofit/>
          </a:bodyPr>
          <a:lstStyle/>
          <a:p>
            <a:r>
              <a:rPr lang="en"/>
              <a:t>Components</a:t>
            </a:r>
          </a:p>
        </p:txBody>
      </p:sp>
      <p:sp>
        <p:nvSpPr>
          <p:cNvPr id="90" name="Shape 90"/>
          <p:cNvSpPr txBox="1">
            <a:spLocks noGrp="1"/>
          </p:cNvSpPr>
          <p:nvPr>
            <p:ph type="body" idx="1"/>
          </p:nvPr>
        </p:nvSpPr>
        <p:spPr>
          <a:xfrm>
            <a:off x="453000" y="1490033"/>
            <a:ext cx="2088400" cy="806800"/>
          </a:xfrm>
          <a:prstGeom prst="rect">
            <a:avLst/>
          </a:prstGeom>
          <a:solidFill>
            <a:schemeClr val="lt1"/>
          </a:solidFill>
        </p:spPr>
        <p:txBody>
          <a:bodyPr wrap="square" lIns="121900" tIns="121900" rIns="121900" bIns="121900" anchor="ctr" anchorCtr="0">
            <a:noAutofit/>
          </a:bodyPr>
          <a:lstStyle/>
          <a:p>
            <a:r>
              <a:rPr lang="en"/>
              <a:t>MPU6050</a:t>
            </a:r>
          </a:p>
        </p:txBody>
      </p:sp>
      <p:sp>
        <p:nvSpPr>
          <p:cNvPr id="91" name="Shape 91"/>
          <p:cNvSpPr txBox="1">
            <a:spLocks noGrp="1"/>
          </p:cNvSpPr>
          <p:nvPr>
            <p:ph type="body" idx="1"/>
          </p:nvPr>
        </p:nvSpPr>
        <p:spPr>
          <a:xfrm>
            <a:off x="453000" y="2704551"/>
            <a:ext cx="2088400" cy="806800"/>
          </a:xfrm>
          <a:prstGeom prst="rect">
            <a:avLst/>
          </a:prstGeom>
          <a:solidFill>
            <a:schemeClr val="lt1"/>
          </a:solidFill>
        </p:spPr>
        <p:txBody>
          <a:bodyPr wrap="square" lIns="121900" tIns="121900" rIns="121900" bIns="121900" anchor="ctr" anchorCtr="0">
            <a:noAutofit/>
          </a:bodyPr>
          <a:lstStyle/>
          <a:p>
            <a:r>
              <a:rPr lang="en"/>
              <a:t>Temperature sensor</a:t>
            </a:r>
          </a:p>
        </p:txBody>
      </p:sp>
      <p:sp>
        <p:nvSpPr>
          <p:cNvPr id="92" name="Shape 92"/>
          <p:cNvSpPr txBox="1">
            <a:spLocks noGrp="1"/>
          </p:cNvSpPr>
          <p:nvPr>
            <p:ph type="body" idx="1"/>
          </p:nvPr>
        </p:nvSpPr>
        <p:spPr>
          <a:xfrm>
            <a:off x="453000" y="3981100"/>
            <a:ext cx="2088400" cy="806800"/>
          </a:xfrm>
          <a:prstGeom prst="rect">
            <a:avLst/>
          </a:prstGeom>
          <a:solidFill>
            <a:schemeClr val="lt1"/>
          </a:solidFill>
        </p:spPr>
        <p:txBody>
          <a:bodyPr wrap="square" lIns="121900" tIns="121900" rIns="121900" bIns="121900" anchor="ctr" anchorCtr="0">
            <a:noAutofit/>
          </a:bodyPr>
          <a:lstStyle/>
          <a:p>
            <a:r>
              <a:rPr lang="en"/>
              <a:t>Heartbeat sensor</a:t>
            </a:r>
          </a:p>
        </p:txBody>
      </p:sp>
      <p:sp>
        <p:nvSpPr>
          <p:cNvPr id="93" name="Shape 93"/>
          <p:cNvSpPr txBox="1">
            <a:spLocks noGrp="1"/>
          </p:cNvSpPr>
          <p:nvPr>
            <p:ph type="body" idx="1"/>
          </p:nvPr>
        </p:nvSpPr>
        <p:spPr>
          <a:xfrm>
            <a:off x="453000" y="5257633"/>
            <a:ext cx="2088400" cy="806800"/>
          </a:xfrm>
          <a:prstGeom prst="rect">
            <a:avLst/>
          </a:prstGeom>
          <a:solidFill>
            <a:schemeClr val="lt1"/>
          </a:solidFill>
        </p:spPr>
        <p:txBody>
          <a:bodyPr wrap="square" lIns="121900" tIns="121900" rIns="121900" bIns="121900" anchor="ctr" anchorCtr="0">
            <a:noAutofit/>
          </a:bodyPr>
          <a:lstStyle/>
          <a:p>
            <a:r>
              <a:rPr lang="en"/>
              <a:t>Shock Sensor</a:t>
            </a:r>
          </a:p>
        </p:txBody>
      </p:sp>
      <p:sp>
        <p:nvSpPr>
          <p:cNvPr id="94" name="Shape 94"/>
          <p:cNvSpPr txBox="1">
            <a:spLocks noGrp="1"/>
          </p:cNvSpPr>
          <p:nvPr>
            <p:ph type="body" idx="1"/>
          </p:nvPr>
        </p:nvSpPr>
        <p:spPr>
          <a:xfrm>
            <a:off x="3277400" y="1490033"/>
            <a:ext cx="2088400" cy="806800"/>
          </a:xfrm>
          <a:prstGeom prst="rect">
            <a:avLst/>
          </a:prstGeom>
          <a:solidFill>
            <a:schemeClr val="lt1"/>
          </a:solidFill>
        </p:spPr>
        <p:txBody>
          <a:bodyPr wrap="square" lIns="121900" tIns="121900" rIns="121900" bIns="121900" anchor="ctr" anchorCtr="0">
            <a:noAutofit/>
          </a:bodyPr>
          <a:lstStyle/>
          <a:p>
            <a:r>
              <a:rPr lang="en"/>
              <a:t>Tilt sensor</a:t>
            </a:r>
          </a:p>
        </p:txBody>
      </p:sp>
      <p:sp>
        <p:nvSpPr>
          <p:cNvPr id="10" name="Shape 94">
            <a:extLst>
              <a:ext uri="{FF2B5EF4-FFF2-40B4-BE49-F238E27FC236}">
                <a16:creationId xmlns:a16="http://schemas.microsoft.com/office/drawing/2014/main" id="{E450A22B-F385-4FD6-9326-E762007C362B}"/>
              </a:ext>
            </a:extLst>
          </p:cNvPr>
          <p:cNvSpPr txBox="1">
            <a:spLocks/>
          </p:cNvSpPr>
          <p:nvPr/>
        </p:nvSpPr>
        <p:spPr>
          <a:xfrm>
            <a:off x="3277400" y="2704551"/>
            <a:ext cx="2088400" cy="806800"/>
          </a:xfrm>
          <a:prstGeom prst="rect">
            <a:avLst/>
          </a:prstGeom>
          <a:solidFill>
            <a:schemeClr val="lt1"/>
          </a:solidFill>
          <a:ln>
            <a:noFill/>
          </a:ln>
        </p:spPr>
        <p:txBody>
          <a:bodyPr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Old Standard TT"/>
              <a:buNone/>
              <a:defRPr sz="1800" b="0" i="0" u="none" strike="noStrike" cap="none">
                <a:solidFill>
                  <a:schemeClr val="dk1"/>
                </a:solidFill>
                <a:latin typeface="Old Standard TT"/>
                <a:ea typeface="Old Standard TT"/>
                <a:cs typeface="Old Standard TT"/>
                <a:sym typeface="Old Standard TT"/>
              </a:defRPr>
            </a:lvl1pPr>
            <a:lvl2pPr marR="0" lvl="1" algn="l" rtl="0">
              <a:lnSpc>
                <a:spcPct val="115000"/>
              </a:lnSpc>
              <a:spcBef>
                <a:spcPts val="0"/>
              </a:spcBef>
              <a:spcAft>
                <a:spcPts val="1600"/>
              </a:spcAft>
              <a:buClr>
                <a:schemeClr val="dk1"/>
              </a:buClr>
              <a:buFont typeface="Old Standard TT"/>
              <a:buChar char="○"/>
              <a:defRPr sz="1867" b="0" i="0" u="none" strike="noStrike" cap="none">
                <a:solidFill>
                  <a:schemeClr val="dk1"/>
                </a:solidFill>
                <a:latin typeface="Old Standard TT"/>
                <a:ea typeface="Old Standard TT"/>
                <a:cs typeface="Old Standard TT"/>
                <a:sym typeface="Old Standard TT"/>
              </a:defRPr>
            </a:lvl2pPr>
            <a:lvl3pPr marR="0" lvl="2" algn="l" rtl="0">
              <a:lnSpc>
                <a:spcPct val="115000"/>
              </a:lnSpc>
              <a:spcBef>
                <a:spcPts val="0"/>
              </a:spcBef>
              <a:spcAft>
                <a:spcPts val="1600"/>
              </a:spcAft>
              <a:buClr>
                <a:schemeClr val="dk1"/>
              </a:buClr>
              <a:buFont typeface="Old Standard TT"/>
              <a:buChar char="■"/>
              <a:defRPr sz="1867" b="0" i="0" u="none" strike="noStrike" cap="none">
                <a:solidFill>
                  <a:schemeClr val="dk1"/>
                </a:solidFill>
                <a:latin typeface="Old Standard TT"/>
                <a:ea typeface="Old Standard TT"/>
                <a:cs typeface="Old Standard TT"/>
                <a:sym typeface="Old Standard TT"/>
              </a:defRPr>
            </a:lvl3pPr>
            <a:lvl4pPr marR="0" lvl="3" algn="l" rtl="0">
              <a:lnSpc>
                <a:spcPct val="115000"/>
              </a:lnSpc>
              <a:spcBef>
                <a:spcPts val="0"/>
              </a:spcBef>
              <a:spcAft>
                <a:spcPts val="1600"/>
              </a:spcAft>
              <a:buClr>
                <a:schemeClr val="dk1"/>
              </a:buClr>
              <a:buFont typeface="Old Standard TT"/>
              <a:buChar char="●"/>
              <a:defRPr sz="1867" b="0" i="0" u="none" strike="noStrike" cap="none">
                <a:solidFill>
                  <a:schemeClr val="dk1"/>
                </a:solidFill>
                <a:latin typeface="Old Standard TT"/>
                <a:ea typeface="Old Standard TT"/>
                <a:cs typeface="Old Standard TT"/>
                <a:sym typeface="Old Standard TT"/>
              </a:defRPr>
            </a:lvl4pPr>
            <a:lvl5pPr marR="0" lvl="4" algn="l" rtl="0">
              <a:lnSpc>
                <a:spcPct val="115000"/>
              </a:lnSpc>
              <a:spcBef>
                <a:spcPts val="0"/>
              </a:spcBef>
              <a:spcAft>
                <a:spcPts val="1600"/>
              </a:spcAft>
              <a:buClr>
                <a:schemeClr val="dk1"/>
              </a:buClr>
              <a:buFont typeface="Old Standard TT"/>
              <a:buChar char="○"/>
              <a:defRPr sz="1867" b="0" i="0" u="none" strike="noStrike" cap="none">
                <a:solidFill>
                  <a:schemeClr val="dk1"/>
                </a:solidFill>
                <a:latin typeface="Old Standard TT"/>
                <a:ea typeface="Old Standard TT"/>
                <a:cs typeface="Old Standard TT"/>
                <a:sym typeface="Old Standard TT"/>
              </a:defRPr>
            </a:lvl5pPr>
            <a:lvl6pPr marR="0" lvl="5" algn="l" rtl="0">
              <a:lnSpc>
                <a:spcPct val="115000"/>
              </a:lnSpc>
              <a:spcBef>
                <a:spcPts val="0"/>
              </a:spcBef>
              <a:spcAft>
                <a:spcPts val="1600"/>
              </a:spcAft>
              <a:buClr>
                <a:schemeClr val="dk1"/>
              </a:buClr>
              <a:buFont typeface="Old Standard TT"/>
              <a:buChar char="■"/>
              <a:defRPr sz="1867" b="0" i="0" u="none" strike="noStrike" cap="none">
                <a:solidFill>
                  <a:schemeClr val="dk1"/>
                </a:solidFill>
                <a:latin typeface="Old Standard TT"/>
                <a:ea typeface="Old Standard TT"/>
                <a:cs typeface="Old Standard TT"/>
                <a:sym typeface="Old Standard TT"/>
              </a:defRPr>
            </a:lvl6pPr>
            <a:lvl7pPr marR="0" lvl="6" algn="l" rtl="0">
              <a:lnSpc>
                <a:spcPct val="115000"/>
              </a:lnSpc>
              <a:spcBef>
                <a:spcPts val="0"/>
              </a:spcBef>
              <a:spcAft>
                <a:spcPts val="1600"/>
              </a:spcAft>
              <a:buClr>
                <a:schemeClr val="dk1"/>
              </a:buClr>
              <a:buFont typeface="Old Standard TT"/>
              <a:buChar char="●"/>
              <a:defRPr sz="1867" b="0" i="0" u="none" strike="noStrike" cap="none">
                <a:solidFill>
                  <a:schemeClr val="dk1"/>
                </a:solidFill>
                <a:latin typeface="Old Standard TT"/>
                <a:ea typeface="Old Standard TT"/>
                <a:cs typeface="Old Standard TT"/>
                <a:sym typeface="Old Standard TT"/>
              </a:defRPr>
            </a:lvl7pPr>
            <a:lvl8pPr marR="0" lvl="7" algn="l" rtl="0">
              <a:lnSpc>
                <a:spcPct val="115000"/>
              </a:lnSpc>
              <a:spcBef>
                <a:spcPts val="0"/>
              </a:spcBef>
              <a:spcAft>
                <a:spcPts val="1600"/>
              </a:spcAft>
              <a:buClr>
                <a:schemeClr val="dk1"/>
              </a:buClr>
              <a:buFont typeface="Old Standard TT"/>
              <a:buChar char="○"/>
              <a:defRPr sz="1867" b="0" i="0" u="none" strike="noStrike" cap="none">
                <a:solidFill>
                  <a:schemeClr val="dk1"/>
                </a:solidFill>
                <a:latin typeface="Old Standard TT"/>
                <a:ea typeface="Old Standard TT"/>
                <a:cs typeface="Old Standard TT"/>
                <a:sym typeface="Old Standard TT"/>
              </a:defRPr>
            </a:lvl8pPr>
            <a:lvl9pPr marR="0" lvl="8" algn="l" rtl="0">
              <a:lnSpc>
                <a:spcPct val="115000"/>
              </a:lnSpc>
              <a:spcBef>
                <a:spcPts val="0"/>
              </a:spcBef>
              <a:spcAft>
                <a:spcPts val="1600"/>
              </a:spcAft>
              <a:buClr>
                <a:schemeClr val="dk1"/>
              </a:buClr>
              <a:buFont typeface="Old Standard TT"/>
              <a:buChar char="■"/>
              <a:defRPr sz="1867" b="0" i="0" u="none" strike="noStrike" cap="none">
                <a:solidFill>
                  <a:schemeClr val="dk1"/>
                </a:solidFill>
                <a:latin typeface="Old Standard TT"/>
                <a:ea typeface="Old Standard TT"/>
                <a:cs typeface="Old Standard TT"/>
                <a:sym typeface="Old Standard TT"/>
              </a:defRPr>
            </a:lvl9pPr>
          </a:lstStyle>
          <a:p>
            <a:pPr defTabSz="914400"/>
            <a:r>
              <a:rPr lang="en" kern="0" dirty="0"/>
              <a:t>NF</a:t>
            </a:r>
            <a:r>
              <a:rPr lang="en-IN" kern="0" dirty="0"/>
              <a:t>C</a:t>
            </a:r>
            <a:r>
              <a:rPr lang="en" kern="0" dirty="0"/>
              <a:t> Reader</a:t>
            </a:r>
          </a:p>
        </p:txBody>
      </p:sp>
    </p:spTree>
    <p:extLst>
      <p:ext uri="{BB962C8B-B14F-4D97-AF65-F5344CB8AC3E}">
        <p14:creationId xmlns:p14="http://schemas.microsoft.com/office/powerpoint/2010/main" val="533540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15600" y="593367"/>
            <a:ext cx="11360800" cy="817600"/>
          </a:xfrm>
          <a:prstGeom prst="rect">
            <a:avLst/>
          </a:prstGeom>
        </p:spPr>
        <p:txBody>
          <a:bodyPr vert="horz" wrap="square" lIns="121900" tIns="121900" rIns="121900" bIns="121900" rtlCol="0" anchor="t" anchorCtr="0">
            <a:noAutofit/>
          </a:bodyPr>
          <a:lstStyle/>
          <a:p>
            <a:r>
              <a:rPr lang="en"/>
              <a:t>Feasibility</a:t>
            </a:r>
          </a:p>
        </p:txBody>
      </p:sp>
      <p:sp>
        <p:nvSpPr>
          <p:cNvPr id="100" name="Shape 100"/>
          <p:cNvSpPr txBox="1">
            <a:spLocks noGrp="1"/>
          </p:cNvSpPr>
          <p:nvPr>
            <p:ph type="body" idx="1"/>
          </p:nvPr>
        </p:nvSpPr>
        <p:spPr>
          <a:xfrm>
            <a:off x="415600" y="1562133"/>
            <a:ext cx="11562400" cy="4529600"/>
          </a:xfrm>
          <a:prstGeom prst="rect">
            <a:avLst/>
          </a:prstGeom>
        </p:spPr>
        <p:txBody>
          <a:bodyPr vert="horz" wrap="square" lIns="121900" tIns="121900" rIns="121900" bIns="121900" rtlCol="0" anchor="t" anchorCtr="0">
            <a:noAutofit/>
          </a:bodyPr>
          <a:lstStyle/>
          <a:p>
            <a:pPr>
              <a:buNone/>
            </a:pPr>
            <a:r>
              <a:rPr lang="en" dirty="0"/>
              <a:t>This project is quite feasible as it is often seen that young people due to lack to regular health check up suffer heart attacks which cannot be predetermined.</a:t>
            </a:r>
          </a:p>
          <a:p>
            <a:pPr>
              <a:buNone/>
            </a:pPr>
            <a:r>
              <a:rPr lang="en" dirty="0"/>
              <a:t>Apart from that we have planned to fit a tilt sensors on bottles to keep a track of amount of water consumed by a person per day approximately.</a:t>
            </a:r>
          </a:p>
          <a:p>
            <a:pPr>
              <a:buNone/>
            </a:pPr>
            <a:r>
              <a:rPr lang="en" dirty="0"/>
              <a:t>We have come up with an idea where a user has a nfc tag fitted onto his arm so that if a person by chance becomes unconscious people or doctors can scan that tag to help him out.</a:t>
            </a:r>
          </a:p>
          <a:p>
            <a:pPr>
              <a:buNone/>
            </a:pPr>
            <a:endParaRPr dirty="0"/>
          </a:p>
          <a:p>
            <a:pPr>
              <a:buNone/>
            </a:pPr>
            <a:endParaRPr dirty="0"/>
          </a:p>
          <a:p>
            <a:pPr>
              <a:buNone/>
            </a:pPr>
            <a:r>
              <a:rPr lang="en" dirty="0"/>
              <a:t> </a:t>
            </a:r>
          </a:p>
        </p:txBody>
      </p:sp>
    </p:spTree>
    <p:extLst>
      <p:ext uri="{BB962C8B-B14F-4D97-AF65-F5344CB8AC3E}">
        <p14:creationId xmlns:p14="http://schemas.microsoft.com/office/powerpoint/2010/main" val="3016911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6334-A49C-4E48-9C32-7658B59A6AFD}"/>
              </a:ext>
            </a:extLst>
          </p:cNvPr>
          <p:cNvSpPr>
            <a:spLocks noGrp="1"/>
          </p:cNvSpPr>
          <p:nvPr>
            <p:ph type="title"/>
          </p:nvPr>
        </p:nvSpPr>
        <p:spPr/>
        <p:txBody>
          <a:bodyPr/>
          <a:lstStyle/>
          <a:p>
            <a:r>
              <a:rPr lang="en-IN" dirty="0"/>
              <a:t>Main System</a:t>
            </a:r>
          </a:p>
        </p:txBody>
      </p:sp>
      <p:sp>
        <p:nvSpPr>
          <p:cNvPr id="3" name="Content Placeholder 2">
            <a:extLst>
              <a:ext uri="{FF2B5EF4-FFF2-40B4-BE49-F238E27FC236}">
                <a16:creationId xmlns:a16="http://schemas.microsoft.com/office/drawing/2014/main" id="{1A20384F-FC54-46D6-AF07-2C730911A4A2}"/>
              </a:ext>
            </a:extLst>
          </p:cNvPr>
          <p:cNvSpPr>
            <a:spLocks noGrp="1"/>
          </p:cNvSpPr>
          <p:nvPr>
            <p:ph idx="1"/>
          </p:nvPr>
        </p:nvSpPr>
        <p:spPr/>
        <p:txBody>
          <a:bodyPr/>
          <a:lstStyle/>
          <a:p>
            <a:r>
              <a:rPr lang="en-IN" dirty="0"/>
              <a:t>In the main System we are using a DHT11 Temperature and humidity sensor, a heartrate sensor and a accelerometer gyroscope. </a:t>
            </a:r>
          </a:p>
          <a:p>
            <a:r>
              <a:rPr lang="en-IN" dirty="0"/>
              <a:t>In order to make the system cost efficient we are using the minimal possible sensor and we have related the data from the sensors in such a way that it is self sufficient to </a:t>
            </a:r>
            <a:r>
              <a:rPr lang="en-IN" dirty="0" err="1"/>
              <a:t>predictthe</a:t>
            </a:r>
            <a:r>
              <a:rPr lang="en-IN" dirty="0"/>
              <a:t> state of the user</a:t>
            </a:r>
          </a:p>
          <a:p>
            <a:endParaRPr lang="en-IN" dirty="0"/>
          </a:p>
        </p:txBody>
      </p:sp>
    </p:spTree>
    <p:extLst>
      <p:ext uri="{BB962C8B-B14F-4D97-AF65-F5344CB8AC3E}">
        <p14:creationId xmlns:p14="http://schemas.microsoft.com/office/powerpoint/2010/main" val="1760901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31632-B3D1-454F-9AEA-E833FA74800A}"/>
              </a:ext>
            </a:extLst>
          </p:cNvPr>
          <p:cNvSpPr>
            <a:spLocks noGrp="1"/>
          </p:cNvSpPr>
          <p:nvPr>
            <p:ph type="title"/>
          </p:nvPr>
        </p:nvSpPr>
        <p:spPr/>
        <p:txBody>
          <a:bodyPr/>
          <a:lstStyle/>
          <a:p>
            <a:r>
              <a:rPr lang="en-IN" dirty="0"/>
              <a:t>Modes Of operation</a:t>
            </a:r>
          </a:p>
        </p:txBody>
      </p:sp>
      <p:graphicFrame>
        <p:nvGraphicFramePr>
          <p:cNvPr id="5" name="Content Placeholder 4">
            <a:extLst>
              <a:ext uri="{FF2B5EF4-FFF2-40B4-BE49-F238E27FC236}">
                <a16:creationId xmlns:a16="http://schemas.microsoft.com/office/drawing/2014/main" id="{7D9A5B1E-5250-4963-9BDD-37F932BA86BF}"/>
              </a:ext>
            </a:extLst>
          </p:cNvPr>
          <p:cNvGraphicFramePr>
            <a:graphicFrameLocks noGrp="1"/>
          </p:cNvGraphicFramePr>
          <p:nvPr>
            <p:ph idx="1"/>
            <p:extLst>
              <p:ext uri="{D42A27DB-BD31-4B8C-83A1-F6EECF244321}">
                <p14:modId xmlns:p14="http://schemas.microsoft.com/office/powerpoint/2010/main" val="2369583324"/>
              </p:ext>
            </p:extLst>
          </p:nvPr>
        </p:nvGraphicFramePr>
        <p:xfrm>
          <a:off x="819150" y="2222500"/>
          <a:ext cx="10553700"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33906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30</TotalTime>
  <Words>1034</Words>
  <Application>Microsoft Office PowerPoint</Application>
  <PresentationFormat>Widescreen</PresentationFormat>
  <Paragraphs>67</Paragraphs>
  <Slides>17</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Calibri</vt:lpstr>
      <vt:lpstr>Century Gothic</vt:lpstr>
      <vt:lpstr>Old Standard TT</vt:lpstr>
      <vt:lpstr>Wingdings 2</vt:lpstr>
      <vt:lpstr>Quotable</vt:lpstr>
      <vt:lpstr>Paperback</vt:lpstr>
      <vt:lpstr>Smart Health Monitoring System</vt:lpstr>
      <vt:lpstr>Abstract</vt:lpstr>
      <vt:lpstr>Aim</vt:lpstr>
      <vt:lpstr>Procedure</vt:lpstr>
      <vt:lpstr>Over here we are using the statistical average values published by various health organisations as a condition to detect any sudden change in heart rate ,pulse ,temperature,fluid content and various general parameters used for a healthy living. </vt:lpstr>
      <vt:lpstr>PowerPoint Presentation</vt:lpstr>
      <vt:lpstr>Feasibility</vt:lpstr>
      <vt:lpstr>Main System</vt:lpstr>
      <vt:lpstr>Modes Of operation</vt:lpstr>
      <vt:lpstr>Exercise Mode</vt:lpstr>
      <vt:lpstr>Smart Bottles</vt:lpstr>
      <vt:lpstr>Panic Mode</vt:lpstr>
      <vt:lpstr>Attacks</vt:lpstr>
      <vt:lpstr>Mobile App and Web app</vt:lpstr>
      <vt:lpstr>Additional Functionalities</vt:lpstr>
      <vt:lpstr>Overall Integrity</vt:lpstr>
      <vt:lpstr>Our Git Repository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Health Monitoring System</dc:title>
  <dc:creator>Dwij Sheth</dc:creator>
  <cp:lastModifiedBy>Dwij Sheth</cp:lastModifiedBy>
  <cp:revision>4</cp:revision>
  <dcterms:created xsi:type="dcterms:W3CDTF">2017-10-11T02:49:35Z</dcterms:created>
  <dcterms:modified xsi:type="dcterms:W3CDTF">2017-10-11T03:20:03Z</dcterms:modified>
</cp:coreProperties>
</file>