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257B-DCF7-4049-A262-66C2FB9A2566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4D77-E417-4E75-AF04-CA441396D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628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8600"/>
            <a:ext cx="19907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19400"/>
            <a:ext cx="19621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685800"/>
            <a:ext cx="556144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1143000"/>
            <a:ext cx="609600" cy="6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143000"/>
            <a:ext cx="53515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9838" y="1160092"/>
            <a:ext cx="533400" cy="60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1447800"/>
            <a:ext cx="59542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5"/>
          <p:cNvGrpSpPr/>
          <p:nvPr/>
        </p:nvGrpSpPr>
        <p:grpSpPr>
          <a:xfrm>
            <a:off x="533400" y="5334000"/>
            <a:ext cx="685800" cy="685800"/>
            <a:chOff x="1964108" y="1752600"/>
            <a:chExt cx="685800" cy="6858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33600" y="1870816"/>
              <a:ext cx="339004" cy="447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ounded Rectangle 17"/>
            <p:cNvSpPr/>
            <p:nvPr/>
          </p:nvSpPr>
          <p:spPr>
            <a:xfrm>
              <a:off x="1964108" y="1752600"/>
              <a:ext cx="685800" cy="685800"/>
            </a:xfrm>
            <a:prstGeom prst="roundRect">
              <a:avLst>
                <a:gd name="adj" fmla="val 6574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71600" y="5334000"/>
            <a:ext cx="549086" cy="6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38600" y="228600"/>
            <a:ext cx="38671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48400" y="1447800"/>
            <a:ext cx="585788" cy="60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1447800"/>
            <a:ext cx="5865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2819400"/>
            <a:ext cx="41624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186583" y="700755"/>
            <a:ext cx="479989" cy="4101981"/>
          </a:xfrm>
          <a:custGeom>
            <a:avLst/>
            <a:gdLst>
              <a:gd name="connsiteX0" fmla="*/ 479989 w 479989"/>
              <a:gd name="connsiteY0" fmla="*/ 4101981 h 4101981"/>
              <a:gd name="connsiteX1" fmla="*/ 44153 w 479989"/>
              <a:gd name="connsiteY1" fmla="*/ 1059679 h 4101981"/>
              <a:gd name="connsiteX2" fmla="*/ 215069 w 479989"/>
              <a:gd name="connsiteY2" fmla="*/ 0 h 410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989" h="4101981">
                <a:moveTo>
                  <a:pt x="479989" y="4101981"/>
                </a:moveTo>
                <a:cubicBezTo>
                  <a:pt x="284147" y="2922662"/>
                  <a:pt x="88306" y="1743343"/>
                  <a:pt x="44153" y="1059679"/>
                </a:cubicBezTo>
                <a:cubicBezTo>
                  <a:pt x="0" y="376015"/>
                  <a:pt x="136733" y="165219"/>
                  <a:pt x="215069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1981200"/>
            <a:ext cx="129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My Task</a:t>
            </a:r>
            <a:r>
              <a:rPr lang="en-US" sz="1050" dirty="0" smtClean="0"/>
              <a:t> moves to Supplier documents</a:t>
            </a:r>
            <a:endParaRPr lang="en-US" sz="1050" dirty="0"/>
          </a:p>
        </p:txBody>
      </p:sp>
      <p:sp>
        <p:nvSpPr>
          <p:cNvPr id="24" name="Oval 23"/>
          <p:cNvSpPr/>
          <p:nvPr/>
        </p:nvSpPr>
        <p:spPr>
          <a:xfrm>
            <a:off x="457200" y="4885346"/>
            <a:ext cx="1752600" cy="2962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33600" y="5181600"/>
            <a:ext cx="129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Supplier Dashboard to be a new button</a:t>
            </a:r>
            <a:endParaRPr lang="en-US" sz="105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38400" y="3657600"/>
            <a:ext cx="6019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>
            <a:endCxn id="26" idx="1"/>
          </p:cNvCxnSpPr>
          <p:nvPr/>
        </p:nvCxnSpPr>
        <p:spPr>
          <a:xfrm>
            <a:off x="1066800" y="3962400"/>
            <a:ext cx="1371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438400" y="4343400"/>
            <a:ext cx="613499" cy="69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Connector 29"/>
          <p:cNvCxnSpPr/>
          <p:nvPr/>
        </p:nvCxnSpPr>
        <p:spPr>
          <a:xfrm>
            <a:off x="1143000" y="4191000"/>
            <a:ext cx="1295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10400" y="3160363"/>
            <a:ext cx="1066800" cy="42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77200" y="2743200"/>
            <a:ext cx="6011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77200" y="3429001"/>
            <a:ext cx="5995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/>
          <p:cNvCxnSpPr>
            <a:endCxn id="35" idx="1"/>
          </p:cNvCxnSpPr>
          <p:nvPr/>
        </p:nvCxnSpPr>
        <p:spPr>
          <a:xfrm flipV="1">
            <a:off x="7010400" y="3771901"/>
            <a:ext cx="1066800" cy="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077201" y="4114800"/>
            <a:ext cx="609600" cy="6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Connector 37"/>
          <p:cNvCxnSpPr>
            <a:endCxn id="4" idx="1"/>
          </p:cNvCxnSpPr>
          <p:nvPr/>
        </p:nvCxnSpPr>
        <p:spPr>
          <a:xfrm>
            <a:off x="7010400" y="3964338"/>
            <a:ext cx="1066801" cy="49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76200"/>
            <a:ext cx="64008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346" y="76200"/>
            <a:ext cx="5943600" cy="78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838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What do you want to do?</a:t>
            </a:r>
            <a:endParaRPr lang="en-US" sz="12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696289"/>
            <a:ext cx="59542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8"/>
          <p:cNvGrpSpPr/>
          <p:nvPr/>
        </p:nvGrpSpPr>
        <p:grpSpPr>
          <a:xfrm>
            <a:off x="3429000" y="1244838"/>
            <a:ext cx="1295400" cy="1143000"/>
            <a:chOff x="3505200" y="2540238"/>
            <a:chExt cx="1295400" cy="114300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2540238"/>
              <a:ext cx="53515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3505200" y="3187244"/>
              <a:ext cx="1219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Create Assets Purchase</a:t>
              </a:r>
              <a:endParaRPr lang="en-US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334468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Receive tooling list, AEB, Invoice from supplier</a:t>
              </a: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1600200" y="2667000"/>
            <a:ext cx="1905000" cy="1359403"/>
            <a:chOff x="1524000" y="1143000"/>
            <a:chExt cx="1905000" cy="1359403"/>
          </a:xfrm>
        </p:grpSpPr>
        <p:sp>
          <p:nvSpPr>
            <p:cNvPr id="8" name="TextBox 7"/>
            <p:cNvSpPr txBox="1"/>
            <p:nvPr/>
          </p:nvSpPr>
          <p:spPr>
            <a:xfrm>
              <a:off x="1828800" y="179461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Supplier Information Dashboard</a:t>
              </a:r>
              <a:endParaRPr lang="en-US" sz="800" b="1" dirty="0"/>
            </a:p>
          </p:txBody>
        </p:sp>
        <p:grpSp>
          <p:nvGrpSpPr>
            <p:cNvPr id="4" name="Group 11"/>
            <p:cNvGrpSpPr/>
            <p:nvPr/>
          </p:nvGrpSpPr>
          <p:grpSpPr>
            <a:xfrm>
              <a:off x="2040308" y="1143000"/>
              <a:ext cx="685800" cy="685800"/>
              <a:chOff x="1964108" y="1752600"/>
              <a:chExt cx="685800" cy="68580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33600" y="1870816"/>
                <a:ext cx="339004" cy="447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1964108" y="1752600"/>
                <a:ext cx="685800" cy="685800"/>
              </a:xfrm>
              <a:prstGeom prst="roundRect">
                <a:avLst>
                  <a:gd name="adj" fmla="val 6574"/>
                </a:avLst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24000" y="2040738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- An overview of supplier information </a:t>
              </a:r>
            </a:p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- Search supplier </a:t>
              </a:r>
              <a:b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- how the supplier is performing.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1447800" y="1143000"/>
            <a:ext cx="5943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47800" y="2590800"/>
            <a:ext cx="5943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rot="16200000">
            <a:off x="723900" y="1714500"/>
            <a:ext cx="1447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685800" y="3200400"/>
            <a:ext cx="1524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Search/ Report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838200" y="4572000"/>
            <a:ext cx="1219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2600" y="4876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Update </a:t>
            </a:r>
            <a:r>
              <a:rPr lang="en-US" sz="800" b="1" dirty="0" smtClean="0"/>
              <a:t>User/ Access profile</a:t>
            </a:r>
            <a:endParaRPr 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590800" y="4876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Update </a:t>
            </a:r>
            <a:r>
              <a:rPr lang="en-US" sz="800" b="1" dirty="0" smtClean="0"/>
              <a:t>User Group for assigning supplier to user</a:t>
            </a:r>
            <a:endParaRPr lang="en-US" sz="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05200" y="3305889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Search Documents</a:t>
            </a:r>
            <a:endParaRPr 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345828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Search and download documents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3305889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Download Contract status report</a:t>
            </a:r>
            <a:endParaRPr lang="en-US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00" y="357693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Download report by Full contract status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41"/>
          <p:cNvGrpSpPr/>
          <p:nvPr/>
        </p:nvGrpSpPr>
        <p:grpSpPr>
          <a:xfrm>
            <a:off x="4724400" y="1219200"/>
            <a:ext cx="1219200" cy="1371600"/>
            <a:chOff x="4114800" y="3962400"/>
            <a:chExt cx="1219200" cy="13716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43400" y="3962400"/>
              <a:ext cx="609600" cy="64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4114800" y="460128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Search existing Asset Purchase and update</a:t>
              </a:r>
              <a:endParaRPr lang="en-US" sz="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4800" y="4872335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Find existing Asset Purchase for review or add payment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 rot="16200000">
            <a:off x="-76200" y="1524000"/>
            <a:ext cx="1371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Overview/ Analysis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447800" y="1066800"/>
            <a:ext cx="5943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47800" y="4114800"/>
            <a:ext cx="5943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6"/>
          <p:cNvGrpSpPr/>
          <p:nvPr/>
        </p:nvGrpSpPr>
        <p:grpSpPr>
          <a:xfrm>
            <a:off x="5867400" y="1208897"/>
            <a:ext cx="1295400" cy="1263257"/>
            <a:chOff x="6248400" y="2543091"/>
            <a:chExt cx="1295400" cy="1263257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2543091"/>
              <a:ext cx="533400" cy="60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6324600" y="32004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Search Tooling and Update Status</a:t>
              </a:r>
              <a:endParaRPr lang="en-US" sz="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48400" y="346779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Dispose, scrap (EOL), or transfer a tooling</a:t>
              </a:r>
            </a:p>
          </p:txBody>
        </p:sp>
      </p:grpSp>
      <p:grpSp>
        <p:nvGrpSpPr>
          <p:cNvPr id="13" name="Group 53"/>
          <p:cNvGrpSpPr/>
          <p:nvPr/>
        </p:nvGrpSpPr>
        <p:grpSpPr>
          <a:xfrm>
            <a:off x="1752600" y="1219200"/>
            <a:ext cx="1524000" cy="1291749"/>
            <a:chOff x="4207378" y="1117362"/>
            <a:chExt cx="1524000" cy="129174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29865" y="1117362"/>
              <a:ext cx="53464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4267200" y="1744054"/>
              <a:ext cx="1219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My Tasks</a:t>
              </a:r>
              <a:endParaRPr lang="en-US" sz="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7378" y="1947446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Create Upload Documents</a:t>
              </a:r>
            </a:p>
            <a:p>
              <a:pPr>
                <a:buFontTx/>
                <a:buChar char="-"/>
              </a:pP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Pending document validation</a:t>
              </a:r>
              <a:b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-Follow up expired documents</a:t>
              </a: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2667000"/>
            <a:ext cx="585788" cy="60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667000"/>
            <a:ext cx="5865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5943600" y="3305889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Download status report (by Doc type)</a:t>
            </a:r>
            <a:endParaRPr 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867400" y="357693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Download report by document type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4191000"/>
            <a:ext cx="6019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191000"/>
            <a:ext cx="613499" cy="69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14800" y="4191000"/>
            <a:ext cx="6011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81600" y="4191000"/>
            <a:ext cx="5995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0" y="4191000"/>
            <a:ext cx="609600" cy="6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6"/>
          <p:cNvSpPr txBox="1"/>
          <p:nvPr/>
        </p:nvSpPr>
        <p:spPr>
          <a:xfrm>
            <a:off x="3886200" y="4876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Update </a:t>
            </a:r>
            <a:r>
              <a:rPr lang="en-US" sz="800" b="1" dirty="0" smtClean="0"/>
              <a:t>SPM/PM supplier assignment and user replacement</a:t>
            </a:r>
            <a:endParaRPr lang="en-US" sz="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953000" y="4876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Update </a:t>
            </a:r>
            <a:r>
              <a:rPr lang="en-US" sz="800" b="1" dirty="0" smtClean="0"/>
              <a:t>supplier status</a:t>
            </a:r>
            <a:endParaRPr lang="en-US" sz="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867400" y="4876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Update </a:t>
            </a:r>
            <a:r>
              <a:rPr lang="en-US" sz="800" b="1" dirty="0" smtClean="0"/>
              <a:t>supplier Panel status</a:t>
            </a:r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146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Groupe SEB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ttom</dc:creator>
  <cp:lastModifiedBy>ttom</cp:lastModifiedBy>
  <cp:revision>2</cp:revision>
  <dcterms:created xsi:type="dcterms:W3CDTF">2015-01-13T09:02:08Z</dcterms:created>
  <dcterms:modified xsi:type="dcterms:W3CDTF">2015-01-26T02:01:38Z</dcterms:modified>
</cp:coreProperties>
</file>