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94" r:id="rId5"/>
    <p:sldId id="288" r:id="rId6"/>
    <p:sldId id="298" r:id="rId7"/>
    <p:sldId id="320" r:id="rId8"/>
    <p:sldId id="309" r:id="rId9"/>
    <p:sldId id="303" r:id="rId10"/>
    <p:sldId id="305" r:id="rId11"/>
    <p:sldId id="317" r:id="rId12"/>
    <p:sldId id="318" r:id="rId13"/>
    <p:sldId id="319" r:id="rId14"/>
    <p:sldId id="330" r:id="rId15"/>
    <p:sldId id="337" r:id="rId16"/>
    <p:sldId id="310" r:id="rId17"/>
    <p:sldId id="321" r:id="rId18"/>
    <p:sldId id="331" r:id="rId19"/>
    <p:sldId id="311" r:id="rId20"/>
    <p:sldId id="338" r:id="rId21"/>
    <p:sldId id="322" r:id="rId22"/>
    <p:sldId id="323" r:id="rId23"/>
    <p:sldId id="327" r:id="rId24"/>
    <p:sldId id="332" r:id="rId25"/>
    <p:sldId id="334" r:id="rId26"/>
    <p:sldId id="315" r:id="rId27"/>
    <p:sldId id="333" r:id="rId28"/>
    <p:sldId id="312" r:id="rId29"/>
    <p:sldId id="339" r:id="rId30"/>
    <p:sldId id="324" r:id="rId31"/>
    <p:sldId id="343" r:id="rId32"/>
    <p:sldId id="335" r:id="rId33"/>
    <p:sldId id="313" r:id="rId34"/>
    <p:sldId id="325" r:id="rId35"/>
    <p:sldId id="326" r:id="rId36"/>
    <p:sldId id="336" r:id="rId37"/>
    <p:sldId id="340" r:id="rId38"/>
    <p:sldId id="341" r:id="rId39"/>
    <p:sldId id="329" r:id="rId40"/>
  </p:sldIdLst>
  <p:sldSz cx="9144000" cy="5143500" type="screen16x9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2993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2429">
          <p15:clr>
            <a:srgbClr val="A4A3A4"/>
          </p15:clr>
        </p15:guide>
        <p15:guide id="5" pos="355">
          <p15:clr>
            <a:srgbClr val="A4A3A4"/>
          </p15:clr>
        </p15:guide>
        <p15:guide id="6" pos="5041">
          <p15:clr>
            <a:srgbClr val="A4A3A4"/>
          </p15:clr>
        </p15:guide>
        <p15:guide id="7" pos="824">
          <p15:clr>
            <a:srgbClr val="A4A3A4"/>
          </p15:clr>
        </p15:guide>
        <p15:guide id="8" pos="1542">
          <p15:clr>
            <a:srgbClr val="A4A3A4"/>
          </p15:clr>
        </p15:guide>
        <p15:guide id="9" pos="4381">
          <p15:clr>
            <a:srgbClr val="A4A3A4"/>
          </p15:clr>
        </p15:guide>
        <p15:guide id="10" pos="2357">
          <p15:clr>
            <a:srgbClr val="A4A3A4"/>
          </p15:clr>
        </p15:guide>
        <p15:guide id="11" pos="3192">
          <p15:clr>
            <a:srgbClr val="A4A3A4"/>
          </p15:clr>
        </p15:guide>
        <p15:guide id="12" pos="5577">
          <p15:clr>
            <a:srgbClr val="A4A3A4"/>
          </p15:clr>
        </p15:guide>
        <p15:guide id="13" pos="352">
          <p15:clr>
            <a:srgbClr val="A4A3A4"/>
          </p15:clr>
        </p15:guide>
        <p15:guide id="14" pos="4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E6FF"/>
    <a:srgbClr val="B3DEF5"/>
    <a:srgbClr val="B3E5FE"/>
    <a:srgbClr val="111166"/>
    <a:srgbClr val="BEEAFF"/>
    <a:srgbClr val="B4E5FF"/>
    <a:srgbClr val="C8DFFF"/>
    <a:srgbClr val="B4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8066A-BD4C-47DB-B803-383B3FB9A673}" v="42" dt="2023-03-24T16:38:56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4" autoAdjust="0"/>
    <p:restoredTop sz="94147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222" y="108"/>
      </p:cViewPr>
      <p:guideLst>
        <p:guide orient="horz" pos="2162"/>
        <p:guide orient="horz" pos="2993"/>
        <p:guide orient="horz" pos="712"/>
        <p:guide orient="horz" pos="2429"/>
        <p:guide pos="355"/>
        <p:guide pos="5041"/>
        <p:guide pos="824"/>
        <p:guide pos="1542"/>
        <p:guide pos="4381"/>
        <p:guide pos="2357"/>
        <p:guide pos="3192"/>
        <p:guide pos="5577"/>
        <p:guide pos="352"/>
        <p:guide pos="4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jnbergen, J.D. (HG)" userId="bf353a85-c415-4749-8b72-fc12a0a45d16" providerId="ADAL" clId="{B008066A-BD4C-47DB-B803-383B3FB9A673}"/>
    <pc:docChg chg="undo redo custSel addSld delSld modSld sldOrd">
      <pc:chgData name="Wijnbergen, J.D. (HG)" userId="bf353a85-c415-4749-8b72-fc12a0a45d16" providerId="ADAL" clId="{B008066A-BD4C-47DB-B803-383B3FB9A673}" dt="2023-03-27T09:16:09.592" v="5015" actId="20577"/>
      <pc:docMkLst>
        <pc:docMk/>
      </pc:docMkLst>
      <pc:sldChg chg="modSp mod">
        <pc:chgData name="Wijnbergen, J.D. (HG)" userId="bf353a85-c415-4749-8b72-fc12a0a45d16" providerId="ADAL" clId="{B008066A-BD4C-47DB-B803-383B3FB9A673}" dt="2023-03-24T16:16:31.978" v="4601" actId="113"/>
        <pc:sldMkLst>
          <pc:docMk/>
          <pc:sldMk cId="1629351296" sldId="288"/>
        </pc:sldMkLst>
        <pc:spChg chg="mod">
          <ac:chgData name="Wijnbergen, J.D. (HG)" userId="bf353a85-c415-4749-8b72-fc12a0a45d16" providerId="ADAL" clId="{B008066A-BD4C-47DB-B803-383B3FB9A673}" dt="2023-03-24T16:16:31.978" v="4601" actId="113"/>
          <ac:spMkLst>
            <pc:docMk/>
            <pc:sldMk cId="1629351296" sldId="288"/>
            <ac:spMk id="2" creationId="{00000000-0000-0000-0000-000000000000}"/>
          </ac:spMkLst>
        </pc:spChg>
        <pc:spChg chg="mod">
          <ac:chgData name="Wijnbergen, J.D. (HG)" userId="bf353a85-c415-4749-8b72-fc12a0a45d16" providerId="ADAL" clId="{B008066A-BD4C-47DB-B803-383B3FB9A673}" dt="2023-03-21T14:42:56.055" v="41" actId="20577"/>
          <ac:spMkLst>
            <pc:docMk/>
            <pc:sldMk cId="1629351296" sldId="288"/>
            <ac:spMk id="3" creationId="{00000000-0000-0000-0000-000000000000}"/>
          </ac:spMkLst>
        </pc:spChg>
      </pc:sldChg>
      <pc:sldChg chg="modSp mod">
        <pc:chgData name="Wijnbergen, J.D. (HG)" userId="bf353a85-c415-4749-8b72-fc12a0a45d16" providerId="ADAL" clId="{B008066A-BD4C-47DB-B803-383B3FB9A673}" dt="2023-03-24T16:14:54.773" v="4569" actId="20577"/>
        <pc:sldMkLst>
          <pc:docMk/>
          <pc:sldMk cId="3898514716" sldId="294"/>
        </pc:sldMkLst>
        <pc:spChg chg="mod">
          <ac:chgData name="Wijnbergen, J.D. (HG)" userId="bf353a85-c415-4749-8b72-fc12a0a45d16" providerId="ADAL" clId="{B008066A-BD4C-47DB-B803-383B3FB9A673}" dt="2023-03-24T16:14:54.773" v="4569" actId="20577"/>
          <ac:spMkLst>
            <pc:docMk/>
            <pc:sldMk cId="3898514716" sldId="294"/>
            <ac:spMk id="8" creationId="{00000000-0000-0000-0000-000000000000}"/>
          </ac:spMkLst>
        </pc:spChg>
        <pc:spChg chg="mod">
          <ac:chgData name="Wijnbergen, J.D. (HG)" userId="bf353a85-c415-4749-8b72-fc12a0a45d16" providerId="ADAL" clId="{B008066A-BD4C-47DB-B803-383B3FB9A673}" dt="2023-03-24T15:16:26.341" v="3844" actId="20577"/>
          <ac:spMkLst>
            <pc:docMk/>
            <pc:sldMk cId="3898514716" sldId="294"/>
            <ac:spMk id="10" creationId="{00000000-0000-0000-0000-000000000000}"/>
          </ac:spMkLst>
        </pc:spChg>
        <pc:spChg chg="mod">
          <ac:chgData name="Wijnbergen, J.D. (HG)" userId="bf353a85-c415-4749-8b72-fc12a0a45d16" providerId="ADAL" clId="{B008066A-BD4C-47DB-B803-383B3FB9A673}" dt="2023-03-24T15:16:39.821" v="3888" actId="20577"/>
          <ac:spMkLst>
            <pc:docMk/>
            <pc:sldMk cId="3898514716" sldId="294"/>
            <ac:spMk id="11" creationId="{00000000-0000-0000-0000-000000000000}"/>
          </ac:spMkLst>
        </pc:spChg>
        <pc:spChg chg="mod">
          <ac:chgData name="Wijnbergen, J.D. (HG)" userId="bf353a85-c415-4749-8b72-fc12a0a45d16" providerId="ADAL" clId="{B008066A-BD4C-47DB-B803-383B3FB9A673}" dt="2023-03-24T15:16:38.620" v="3886"/>
          <ac:spMkLst>
            <pc:docMk/>
            <pc:sldMk cId="3898514716" sldId="294"/>
            <ac:spMk id="12" creationId="{00000000-0000-0000-0000-000000000000}"/>
          </ac:spMkLst>
        </pc:spChg>
      </pc:sldChg>
      <pc:sldChg chg="del">
        <pc:chgData name="Wijnbergen, J.D. (HG)" userId="bf353a85-c415-4749-8b72-fc12a0a45d16" providerId="ADAL" clId="{B008066A-BD4C-47DB-B803-383B3FB9A673}" dt="2023-03-24T14:55:22.861" v="3166" actId="2696"/>
        <pc:sldMkLst>
          <pc:docMk/>
          <pc:sldMk cId="3410676921" sldId="295"/>
        </pc:sldMkLst>
      </pc:sldChg>
      <pc:sldChg chg="modSp del mod">
        <pc:chgData name="Wijnbergen, J.D. (HG)" userId="bf353a85-c415-4749-8b72-fc12a0a45d16" providerId="ADAL" clId="{B008066A-BD4C-47DB-B803-383B3FB9A673}" dt="2023-03-23T08:30:36.886" v="393" actId="47"/>
        <pc:sldMkLst>
          <pc:docMk/>
          <pc:sldMk cId="3734219689" sldId="296"/>
        </pc:sldMkLst>
        <pc:spChg chg="mod">
          <ac:chgData name="Wijnbergen, J.D. (HG)" userId="bf353a85-c415-4749-8b72-fc12a0a45d16" providerId="ADAL" clId="{B008066A-BD4C-47DB-B803-383B3FB9A673}" dt="2023-03-22T15:29:23.702" v="202" actId="20577"/>
          <ac:spMkLst>
            <pc:docMk/>
            <pc:sldMk cId="3734219689" sldId="296"/>
            <ac:spMk id="2" creationId="{00000000-0000-0000-0000-000000000000}"/>
          </ac:spMkLst>
        </pc:spChg>
      </pc:sldChg>
      <pc:sldChg chg="modSp new del mod">
        <pc:chgData name="Wijnbergen, J.D. (HG)" userId="bf353a85-c415-4749-8b72-fc12a0a45d16" providerId="ADAL" clId="{B008066A-BD4C-47DB-B803-383B3FB9A673}" dt="2023-03-24T14:08:02.413" v="1105" actId="2696"/>
        <pc:sldMkLst>
          <pc:docMk/>
          <pc:sldMk cId="1259270019" sldId="297"/>
        </pc:sldMkLst>
        <pc:spChg chg="mod">
          <ac:chgData name="Wijnbergen, J.D. (HG)" userId="bf353a85-c415-4749-8b72-fc12a0a45d16" providerId="ADAL" clId="{B008066A-BD4C-47DB-B803-383B3FB9A673}" dt="2023-03-21T14:46:08.393" v="191" actId="20577"/>
          <ac:spMkLst>
            <pc:docMk/>
            <pc:sldMk cId="1259270019" sldId="297"/>
            <ac:spMk id="3" creationId="{866E03CC-51D1-C835-1B96-F98938CDCD72}"/>
          </ac:spMkLst>
        </pc:spChg>
      </pc:sldChg>
      <pc:sldChg chg="modSp new mod">
        <pc:chgData name="Wijnbergen, J.D. (HG)" userId="bf353a85-c415-4749-8b72-fc12a0a45d16" providerId="ADAL" clId="{B008066A-BD4C-47DB-B803-383B3FB9A673}" dt="2023-03-27T07:57:20.626" v="4895" actId="20577"/>
        <pc:sldMkLst>
          <pc:docMk/>
          <pc:sldMk cId="1158965442" sldId="298"/>
        </pc:sldMkLst>
        <pc:spChg chg="mod">
          <ac:chgData name="Wijnbergen, J.D. (HG)" userId="bf353a85-c415-4749-8b72-fc12a0a45d16" providerId="ADAL" clId="{B008066A-BD4C-47DB-B803-383B3FB9A673}" dt="2023-03-27T07:57:20.626" v="4895" actId="20577"/>
          <ac:spMkLst>
            <pc:docMk/>
            <pc:sldMk cId="1158965442" sldId="298"/>
            <ac:spMk id="2" creationId="{B85EB731-2AB8-6C3F-ACE4-0EC5E93C8CB9}"/>
          </ac:spMkLst>
        </pc:spChg>
        <pc:spChg chg="mod">
          <ac:chgData name="Wijnbergen, J.D. (HG)" userId="bf353a85-c415-4749-8b72-fc12a0a45d16" providerId="ADAL" clId="{B008066A-BD4C-47DB-B803-383B3FB9A673}" dt="2023-03-21T14:43:05.740" v="72" actId="20577"/>
          <ac:spMkLst>
            <pc:docMk/>
            <pc:sldMk cId="1158965442" sldId="298"/>
            <ac:spMk id="3" creationId="{FF0780C1-BEBA-F971-4FAE-9761A6395731}"/>
          </ac:spMkLst>
        </pc:spChg>
      </pc:sldChg>
      <pc:sldChg chg="modSp new del mod ord">
        <pc:chgData name="Wijnbergen, J.D. (HG)" userId="bf353a85-c415-4749-8b72-fc12a0a45d16" providerId="ADAL" clId="{B008066A-BD4C-47DB-B803-383B3FB9A673}" dt="2023-03-24T14:43:31.925" v="2822" actId="2696"/>
        <pc:sldMkLst>
          <pc:docMk/>
          <pc:sldMk cId="3591273" sldId="299"/>
        </pc:sldMkLst>
        <pc:spChg chg="mod">
          <ac:chgData name="Wijnbergen, J.D. (HG)" userId="bf353a85-c415-4749-8b72-fc12a0a45d16" providerId="ADAL" clId="{B008066A-BD4C-47DB-B803-383B3FB9A673}" dt="2023-03-23T08:31:08.056" v="434" actId="20577"/>
          <ac:spMkLst>
            <pc:docMk/>
            <pc:sldMk cId="3591273" sldId="299"/>
            <ac:spMk id="2" creationId="{C61F0E28-EC69-44B0-4A1C-AC1754678C9E}"/>
          </ac:spMkLst>
        </pc:spChg>
        <pc:spChg chg="mod">
          <ac:chgData name="Wijnbergen, J.D. (HG)" userId="bf353a85-c415-4749-8b72-fc12a0a45d16" providerId="ADAL" clId="{B008066A-BD4C-47DB-B803-383B3FB9A673}" dt="2023-03-23T08:31:58.208" v="435" actId="21"/>
          <ac:spMkLst>
            <pc:docMk/>
            <pc:sldMk cId="3591273" sldId="299"/>
            <ac:spMk id="3" creationId="{E6EA1FA5-4381-A374-822E-B633665D7DDA}"/>
          </ac:spMkLst>
        </pc:spChg>
      </pc:sldChg>
      <pc:sldChg chg="modSp new del mod">
        <pc:chgData name="Wijnbergen, J.D. (HG)" userId="bf353a85-c415-4749-8b72-fc12a0a45d16" providerId="ADAL" clId="{B008066A-BD4C-47DB-B803-383B3FB9A673}" dt="2023-03-24T14:43:31.925" v="2822" actId="2696"/>
        <pc:sldMkLst>
          <pc:docMk/>
          <pc:sldMk cId="2328086358" sldId="300"/>
        </pc:sldMkLst>
        <pc:spChg chg="mod">
          <ac:chgData name="Wijnbergen, J.D. (HG)" userId="bf353a85-c415-4749-8b72-fc12a0a45d16" providerId="ADAL" clId="{B008066A-BD4C-47DB-B803-383B3FB9A673}" dt="2023-03-23T08:32:47.861" v="497" actId="20577"/>
          <ac:spMkLst>
            <pc:docMk/>
            <pc:sldMk cId="2328086358" sldId="300"/>
            <ac:spMk id="2" creationId="{E6AD066C-521B-32B9-FF75-6C58FE2ACF73}"/>
          </ac:spMkLst>
        </pc:spChg>
      </pc:sldChg>
      <pc:sldChg chg="addSp delSp modSp new del mod ord modClrScheme chgLayout">
        <pc:chgData name="Wijnbergen, J.D. (HG)" userId="bf353a85-c415-4749-8b72-fc12a0a45d16" providerId="ADAL" clId="{B008066A-BD4C-47DB-B803-383B3FB9A673}" dt="2023-03-24T15:46:43.689" v="4474" actId="47"/>
        <pc:sldMkLst>
          <pc:docMk/>
          <pc:sldMk cId="105995156" sldId="301"/>
        </pc:sldMkLst>
        <pc:spChg chg="mod ord">
          <ac:chgData name="Wijnbergen, J.D. (HG)" userId="bf353a85-c415-4749-8b72-fc12a0a45d16" providerId="ADAL" clId="{B008066A-BD4C-47DB-B803-383B3FB9A673}" dt="2023-03-24T15:46:16.394" v="4444" actId="700"/>
          <ac:spMkLst>
            <pc:docMk/>
            <pc:sldMk cId="105995156" sldId="301"/>
            <ac:spMk id="2" creationId="{53B63693-0312-34CD-AED9-B5CD4893D33B}"/>
          </ac:spMkLst>
        </pc:spChg>
        <pc:spChg chg="mod ord">
          <ac:chgData name="Wijnbergen, J.D. (HG)" userId="bf353a85-c415-4749-8b72-fc12a0a45d16" providerId="ADAL" clId="{B008066A-BD4C-47DB-B803-383B3FB9A673}" dt="2023-03-24T15:46:16.394" v="4444" actId="700"/>
          <ac:spMkLst>
            <pc:docMk/>
            <pc:sldMk cId="105995156" sldId="301"/>
            <ac:spMk id="3" creationId="{36B86425-697B-E5BF-177F-E9AAC843E032}"/>
          </ac:spMkLst>
        </pc:spChg>
        <pc:graphicFrameChg chg="add del mod">
          <ac:chgData name="Wijnbergen, J.D. (HG)" userId="bf353a85-c415-4749-8b72-fc12a0a45d16" providerId="ADAL" clId="{B008066A-BD4C-47DB-B803-383B3FB9A673}" dt="2023-03-24T14:44:13.949" v="2928"/>
          <ac:graphicFrameMkLst>
            <pc:docMk/>
            <pc:sldMk cId="105995156" sldId="301"/>
            <ac:graphicFrameMk id="4" creationId="{099C2834-75E9-6C59-8B9C-5FDD85700138}"/>
          </ac:graphicFrameMkLst>
        </pc:graphicFrameChg>
      </pc:sldChg>
      <pc:sldChg chg="modSp new del mod ord">
        <pc:chgData name="Wijnbergen, J.D. (HG)" userId="bf353a85-c415-4749-8b72-fc12a0a45d16" providerId="ADAL" clId="{B008066A-BD4C-47DB-B803-383B3FB9A673}" dt="2023-03-24T14:43:31.925" v="2822" actId="2696"/>
        <pc:sldMkLst>
          <pc:docMk/>
          <pc:sldMk cId="1642426895" sldId="302"/>
        </pc:sldMkLst>
        <pc:spChg chg="mod">
          <ac:chgData name="Wijnbergen, J.D. (HG)" userId="bf353a85-c415-4749-8b72-fc12a0a45d16" providerId="ADAL" clId="{B008066A-BD4C-47DB-B803-383B3FB9A673}" dt="2023-03-22T15:31:50.320" v="340" actId="20577"/>
          <ac:spMkLst>
            <pc:docMk/>
            <pc:sldMk cId="1642426895" sldId="302"/>
            <ac:spMk id="2" creationId="{1402EF28-EADD-321A-538B-69D8C55B9A34}"/>
          </ac:spMkLst>
        </pc:spChg>
      </pc:sldChg>
      <pc:sldChg chg="modSp new mod">
        <pc:chgData name="Wijnbergen, J.D. (HG)" userId="bf353a85-c415-4749-8b72-fc12a0a45d16" providerId="ADAL" clId="{B008066A-BD4C-47DB-B803-383B3FB9A673}" dt="2023-03-27T09:16:09.592" v="5015" actId="20577"/>
        <pc:sldMkLst>
          <pc:docMk/>
          <pc:sldMk cId="2141211527" sldId="303"/>
        </pc:sldMkLst>
        <pc:spChg chg="mod">
          <ac:chgData name="Wijnbergen, J.D. (HG)" userId="bf353a85-c415-4749-8b72-fc12a0a45d16" providerId="ADAL" clId="{B008066A-BD4C-47DB-B803-383B3FB9A673}" dt="2023-03-27T09:16:09.592" v="5015" actId="20577"/>
          <ac:spMkLst>
            <pc:docMk/>
            <pc:sldMk cId="2141211527" sldId="303"/>
            <ac:spMk id="2" creationId="{F5DEFAA8-6775-C080-D01A-82104EFF521D}"/>
          </ac:spMkLst>
        </pc:spChg>
        <pc:spChg chg="mod">
          <ac:chgData name="Wijnbergen, J.D. (HG)" userId="bf353a85-c415-4749-8b72-fc12a0a45d16" providerId="ADAL" clId="{B008066A-BD4C-47DB-B803-383B3FB9A673}" dt="2023-03-22T15:48:01.709" v="353" actId="20577"/>
          <ac:spMkLst>
            <pc:docMk/>
            <pc:sldMk cId="2141211527" sldId="303"/>
            <ac:spMk id="3" creationId="{E2EA6426-3698-6766-081E-803EF6F239B7}"/>
          </ac:spMkLst>
        </pc:spChg>
      </pc:sldChg>
      <pc:sldChg chg="modSp new del mod">
        <pc:chgData name="Wijnbergen, J.D. (HG)" userId="bf353a85-c415-4749-8b72-fc12a0a45d16" providerId="ADAL" clId="{B008066A-BD4C-47DB-B803-383B3FB9A673}" dt="2023-03-24T15:46:56.475" v="4481" actId="47"/>
        <pc:sldMkLst>
          <pc:docMk/>
          <pc:sldMk cId="2672737199" sldId="304"/>
        </pc:sldMkLst>
        <pc:spChg chg="mod">
          <ac:chgData name="Wijnbergen, J.D. (HG)" userId="bf353a85-c415-4749-8b72-fc12a0a45d16" providerId="ADAL" clId="{B008066A-BD4C-47DB-B803-383B3FB9A673}" dt="2023-03-22T15:54:27.613" v="392" actId="20577"/>
          <ac:spMkLst>
            <pc:docMk/>
            <pc:sldMk cId="2672737199" sldId="304"/>
            <ac:spMk id="2" creationId="{9A4B7C75-DCDC-A8C9-2C64-6BCD787A1B7B}"/>
          </ac:spMkLst>
        </pc:spChg>
        <pc:spChg chg="mod">
          <ac:chgData name="Wijnbergen, J.D. (HG)" userId="bf353a85-c415-4749-8b72-fc12a0a45d16" providerId="ADAL" clId="{B008066A-BD4C-47DB-B803-383B3FB9A673}" dt="2023-03-24T14:47:46.424" v="3021" actId="20577"/>
          <ac:spMkLst>
            <pc:docMk/>
            <pc:sldMk cId="2672737199" sldId="304"/>
            <ac:spMk id="3" creationId="{B085A198-8630-63DC-2F35-ECFD4E414B15}"/>
          </ac:spMkLst>
        </pc:spChg>
      </pc:sldChg>
      <pc:sldChg chg="addSp delSp modSp new mod">
        <pc:chgData name="Wijnbergen, J.D. (HG)" userId="bf353a85-c415-4749-8b72-fc12a0a45d16" providerId="ADAL" clId="{B008066A-BD4C-47DB-B803-383B3FB9A673}" dt="2023-03-27T07:57:29.187" v="4900" actId="20577"/>
        <pc:sldMkLst>
          <pc:docMk/>
          <pc:sldMk cId="169552053" sldId="305"/>
        </pc:sldMkLst>
        <pc:spChg chg="mod">
          <ac:chgData name="Wijnbergen, J.D. (HG)" userId="bf353a85-c415-4749-8b72-fc12a0a45d16" providerId="ADAL" clId="{B008066A-BD4C-47DB-B803-383B3FB9A673}" dt="2023-03-23T10:52:44.297" v="917" actId="403"/>
          <ac:spMkLst>
            <pc:docMk/>
            <pc:sldMk cId="169552053" sldId="305"/>
            <ac:spMk id="2" creationId="{B425890D-1296-E7CE-64DA-E7753C52D169}"/>
          </ac:spMkLst>
        </pc:spChg>
        <pc:spChg chg="mod">
          <ac:chgData name="Wijnbergen, J.D. (HG)" userId="bf353a85-c415-4749-8b72-fc12a0a45d16" providerId="ADAL" clId="{B008066A-BD4C-47DB-B803-383B3FB9A673}" dt="2023-03-27T07:57:29.187" v="4900" actId="20577"/>
          <ac:spMkLst>
            <pc:docMk/>
            <pc:sldMk cId="169552053" sldId="305"/>
            <ac:spMk id="3" creationId="{636E1CAC-413E-51E7-88AB-417E4BF19473}"/>
          </ac:spMkLst>
        </pc:spChg>
        <pc:spChg chg="mod">
          <ac:chgData name="Wijnbergen, J.D. (HG)" userId="bf353a85-c415-4749-8b72-fc12a0a45d16" providerId="ADAL" clId="{B008066A-BD4C-47DB-B803-383B3FB9A673}" dt="2023-03-24T15:27:34.829" v="3940"/>
          <ac:spMkLst>
            <pc:docMk/>
            <pc:sldMk cId="169552053" sldId="305"/>
            <ac:spMk id="5" creationId="{144BDE4C-DFCE-223A-025F-3CDD8FCAA6C7}"/>
          </ac:spMkLst>
        </pc:spChg>
        <pc:spChg chg="add del mod">
          <ac:chgData name="Wijnbergen, J.D. (HG)" userId="bf353a85-c415-4749-8b72-fc12a0a45d16" providerId="ADAL" clId="{B008066A-BD4C-47DB-B803-383B3FB9A673}" dt="2023-03-24T14:23:05.151" v="1227" actId="478"/>
          <ac:spMkLst>
            <pc:docMk/>
            <pc:sldMk cId="169552053" sldId="305"/>
            <ac:spMk id="7" creationId="{9868D019-26CA-BA3C-0843-76084B54CB21}"/>
          </ac:spMkLst>
        </pc:spChg>
        <pc:spChg chg="add del mod">
          <ac:chgData name="Wijnbergen, J.D. (HG)" userId="bf353a85-c415-4749-8b72-fc12a0a45d16" providerId="ADAL" clId="{B008066A-BD4C-47DB-B803-383B3FB9A673}" dt="2023-03-24T14:21:25.398" v="1125" actId="478"/>
          <ac:spMkLst>
            <pc:docMk/>
            <pc:sldMk cId="169552053" sldId="305"/>
            <ac:spMk id="8" creationId="{DADCF84C-9762-03A4-E5CD-D08E02F14A7E}"/>
          </ac:spMkLst>
        </pc:spChg>
        <pc:spChg chg="add del mod">
          <ac:chgData name="Wijnbergen, J.D. (HG)" userId="bf353a85-c415-4749-8b72-fc12a0a45d16" providerId="ADAL" clId="{B008066A-BD4C-47DB-B803-383B3FB9A673}" dt="2023-03-24T14:21:27.185" v="1126" actId="478"/>
          <ac:spMkLst>
            <pc:docMk/>
            <pc:sldMk cId="169552053" sldId="305"/>
            <ac:spMk id="9" creationId="{DA45B8C2-D3B2-DA5C-7F7A-D5A750710908}"/>
          </ac:spMkLst>
        </pc:spChg>
        <pc:spChg chg="add del mod">
          <ac:chgData name="Wijnbergen, J.D. (HG)" userId="bf353a85-c415-4749-8b72-fc12a0a45d16" providerId="ADAL" clId="{B008066A-BD4C-47DB-B803-383B3FB9A673}" dt="2023-03-24T14:21:48.845" v="1131" actId="478"/>
          <ac:spMkLst>
            <pc:docMk/>
            <pc:sldMk cId="169552053" sldId="305"/>
            <ac:spMk id="10" creationId="{2046824E-C91F-968D-6E83-3A9DE3203880}"/>
          </ac:spMkLst>
        </pc:spChg>
        <pc:spChg chg="add del mod">
          <ac:chgData name="Wijnbergen, J.D. (HG)" userId="bf353a85-c415-4749-8b72-fc12a0a45d16" providerId="ADAL" clId="{B008066A-BD4C-47DB-B803-383B3FB9A673}" dt="2023-03-24T14:23:06.018" v="1228" actId="478"/>
          <ac:spMkLst>
            <pc:docMk/>
            <pc:sldMk cId="169552053" sldId="305"/>
            <ac:spMk id="11" creationId="{196E888A-E813-CD3A-481D-8EA49B902614}"/>
          </ac:spMkLst>
        </pc:spChg>
      </pc:sldChg>
      <pc:sldChg chg="modSp new del mod ord">
        <pc:chgData name="Wijnbergen, J.D. (HG)" userId="bf353a85-c415-4749-8b72-fc12a0a45d16" providerId="ADAL" clId="{B008066A-BD4C-47DB-B803-383B3FB9A673}" dt="2023-03-24T14:43:31.925" v="2822" actId="2696"/>
        <pc:sldMkLst>
          <pc:docMk/>
          <pc:sldMk cId="2603964044" sldId="306"/>
        </pc:sldMkLst>
        <pc:spChg chg="mod">
          <ac:chgData name="Wijnbergen, J.D. (HG)" userId="bf353a85-c415-4749-8b72-fc12a0a45d16" providerId="ADAL" clId="{B008066A-BD4C-47DB-B803-383B3FB9A673}" dt="2023-03-23T08:31:04.394" v="433" actId="20577"/>
          <ac:spMkLst>
            <pc:docMk/>
            <pc:sldMk cId="2603964044" sldId="306"/>
            <ac:spMk id="2" creationId="{A631AEF6-85A4-E358-420A-89EA5B89F835}"/>
          </ac:spMkLst>
        </pc:spChg>
        <pc:spChg chg="mod">
          <ac:chgData name="Wijnbergen, J.D. (HG)" userId="bf353a85-c415-4749-8b72-fc12a0a45d16" providerId="ADAL" clId="{B008066A-BD4C-47DB-B803-383B3FB9A673}" dt="2023-03-23T08:31:59.567" v="436"/>
          <ac:spMkLst>
            <pc:docMk/>
            <pc:sldMk cId="2603964044" sldId="306"/>
            <ac:spMk id="3" creationId="{C468FBCF-BE14-1EA9-63F8-7AC1F2004ACC}"/>
          </ac:spMkLst>
        </pc:spChg>
      </pc:sldChg>
      <pc:sldChg chg="modSp new del mod ord">
        <pc:chgData name="Wijnbergen, J.D. (HG)" userId="bf353a85-c415-4749-8b72-fc12a0a45d16" providerId="ADAL" clId="{B008066A-BD4C-47DB-B803-383B3FB9A673}" dt="2023-03-24T14:43:31.925" v="2822" actId="2696"/>
        <pc:sldMkLst>
          <pc:docMk/>
          <pc:sldMk cId="2742142046" sldId="307"/>
        </pc:sldMkLst>
        <pc:spChg chg="mod">
          <ac:chgData name="Wijnbergen, J.D. (HG)" userId="bf353a85-c415-4749-8b72-fc12a0a45d16" providerId="ADAL" clId="{B008066A-BD4C-47DB-B803-383B3FB9A673}" dt="2023-03-23T08:32:43.732" v="496" actId="20577"/>
          <ac:spMkLst>
            <pc:docMk/>
            <pc:sldMk cId="2742142046" sldId="307"/>
            <ac:spMk id="2" creationId="{D0E628B5-A14A-8119-1F1D-636888CE146B}"/>
          </ac:spMkLst>
        </pc:spChg>
      </pc:sldChg>
      <pc:sldChg chg="modSp new del mod ord">
        <pc:chgData name="Wijnbergen, J.D. (HG)" userId="bf353a85-c415-4749-8b72-fc12a0a45d16" providerId="ADAL" clId="{B008066A-BD4C-47DB-B803-383B3FB9A673}" dt="2023-03-24T14:43:31.925" v="2822" actId="2696"/>
        <pc:sldMkLst>
          <pc:docMk/>
          <pc:sldMk cId="2773548940" sldId="308"/>
        </pc:sldMkLst>
        <pc:spChg chg="mod">
          <ac:chgData name="Wijnbergen, J.D. (HG)" userId="bf353a85-c415-4749-8b72-fc12a0a45d16" providerId="ADAL" clId="{B008066A-BD4C-47DB-B803-383B3FB9A673}" dt="2023-03-23T08:39:18.663" v="506" actId="20577"/>
          <ac:spMkLst>
            <pc:docMk/>
            <pc:sldMk cId="2773548940" sldId="308"/>
            <ac:spMk id="2" creationId="{E7891415-B2D9-3BB3-52E5-8A23F789D883}"/>
          </ac:spMkLst>
        </pc:spChg>
      </pc:sldChg>
      <pc:sldChg chg="modSp new mod">
        <pc:chgData name="Wijnbergen, J.D. (HG)" userId="bf353a85-c415-4749-8b72-fc12a0a45d16" providerId="ADAL" clId="{B008066A-BD4C-47DB-B803-383B3FB9A673}" dt="2023-03-23T15:30:25.423" v="954" actId="20577"/>
        <pc:sldMkLst>
          <pc:docMk/>
          <pc:sldMk cId="467597152" sldId="309"/>
        </pc:sldMkLst>
        <pc:spChg chg="mod">
          <ac:chgData name="Wijnbergen, J.D. (HG)" userId="bf353a85-c415-4749-8b72-fc12a0a45d16" providerId="ADAL" clId="{B008066A-BD4C-47DB-B803-383B3FB9A673}" dt="2023-03-23T15:30:25.423" v="954" actId="20577"/>
          <ac:spMkLst>
            <pc:docMk/>
            <pc:sldMk cId="467597152" sldId="309"/>
            <ac:spMk id="2" creationId="{1EF31F15-FA66-6050-85A3-894AAC4C83BA}"/>
          </ac:spMkLst>
        </pc:spChg>
        <pc:spChg chg="mod">
          <ac:chgData name="Wijnbergen, J.D. (HG)" userId="bf353a85-c415-4749-8b72-fc12a0a45d16" providerId="ADAL" clId="{B008066A-BD4C-47DB-B803-383B3FB9A673}" dt="2023-03-23T09:28:01.730" v="523" actId="20577"/>
          <ac:spMkLst>
            <pc:docMk/>
            <pc:sldMk cId="467597152" sldId="309"/>
            <ac:spMk id="3" creationId="{7A1B2348-EAE7-17BC-54AB-74277558469D}"/>
          </ac:spMkLst>
        </pc:spChg>
      </pc:sldChg>
      <pc:sldChg chg="modSp new mod">
        <pc:chgData name="Wijnbergen, J.D. (HG)" userId="bf353a85-c415-4749-8b72-fc12a0a45d16" providerId="ADAL" clId="{B008066A-BD4C-47DB-B803-383B3FB9A673}" dt="2023-03-27T07:58:26.469" v="4934" actId="20577"/>
        <pc:sldMkLst>
          <pc:docMk/>
          <pc:sldMk cId="421135358" sldId="310"/>
        </pc:sldMkLst>
        <pc:spChg chg="mod">
          <ac:chgData name="Wijnbergen, J.D. (HG)" userId="bf353a85-c415-4749-8b72-fc12a0a45d16" providerId="ADAL" clId="{B008066A-BD4C-47DB-B803-383B3FB9A673}" dt="2023-03-24T14:05:39.214" v="1075"/>
          <ac:spMkLst>
            <pc:docMk/>
            <pc:sldMk cId="421135358" sldId="310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7T07:58:26.469" v="4934" actId="20577"/>
          <ac:spMkLst>
            <pc:docMk/>
            <pc:sldMk cId="421135358" sldId="310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7:58.797" v="3945"/>
          <ac:spMkLst>
            <pc:docMk/>
            <pc:sldMk cId="421135358" sldId="310"/>
            <ac:spMk id="5" creationId="{03276312-DA61-AEDC-6D43-D732DCC4F55B}"/>
          </ac:spMkLst>
        </pc:spChg>
      </pc:sldChg>
      <pc:sldChg chg="addSp delSp modSp add mod">
        <pc:chgData name="Wijnbergen, J.D. (HG)" userId="bf353a85-c415-4749-8b72-fc12a0a45d16" providerId="ADAL" clId="{B008066A-BD4C-47DB-B803-383B3FB9A673}" dt="2023-03-27T07:58:46.144" v="4941" actId="20577"/>
        <pc:sldMkLst>
          <pc:docMk/>
          <pc:sldMk cId="1052482914" sldId="311"/>
        </pc:sldMkLst>
        <pc:spChg chg="mod">
          <ac:chgData name="Wijnbergen, J.D. (HG)" userId="bf353a85-c415-4749-8b72-fc12a0a45d16" providerId="ADAL" clId="{B008066A-BD4C-47DB-B803-383B3FB9A673}" dt="2023-03-24T15:25:28.250" v="3930"/>
          <ac:spMkLst>
            <pc:docMk/>
            <pc:sldMk cId="1052482914" sldId="311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7T07:58:46.144" v="4941" actId="20577"/>
          <ac:spMkLst>
            <pc:docMk/>
            <pc:sldMk cId="1052482914" sldId="311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5:47.467" v="3931"/>
          <ac:spMkLst>
            <pc:docMk/>
            <pc:sldMk cId="1052482914" sldId="311"/>
            <ac:spMk id="5" creationId="{03276312-DA61-AEDC-6D43-D732DCC4F55B}"/>
          </ac:spMkLst>
        </pc:spChg>
        <pc:spChg chg="add del mod">
          <ac:chgData name="Wijnbergen, J.D. (HG)" userId="bf353a85-c415-4749-8b72-fc12a0a45d16" providerId="ADAL" clId="{B008066A-BD4C-47DB-B803-383B3FB9A673}" dt="2023-03-24T15:31:06.031" v="4024" actId="478"/>
          <ac:spMkLst>
            <pc:docMk/>
            <pc:sldMk cId="1052482914" sldId="311"/>
            <ac:spMk id="7" creationId="{8637491F-5581-1AD9-1A9A-B2BAFD226291}"/>
          </ac:spMkLst>
        </pc:spChg>
      </pc:sldChg>
      <pc:sldChg chg="addSp delSp modSp add mod">
        <pc:chgData name="Wijnbergen, J.D. (HG)" userId="bf353a85-c415-4749-8b72-fc12a0a45d16" providerId="ADAL" clId="{B008066A-BD4C-47DB-B803-383B3FB9A673}" dt="2023-03-27T08:00:25.807" v="4984" actId="20577"/>
        <pc:sldMkLst>
          <pc:docMk/>
          <pc:sldMk cId="1423794835" sldId="312"/>
        </pc:sldMkLst>
        <pc:spChg chg="mod">
          <ac:chgData name="Wijnbergen, J.D. (HG)" userId="bf353a85-c415-4749-8b72-fc12a0a45d16" providerId="ADAL" clId="{B008066A-BD4C-47DB-B803-383B3FB9A673}" dt="2023-03-24T15:26:27.430" v="3938" actId="255"/>
          <ac:spMkLst>
            <pc:docMk/>
            <pc:sldMk cId="1423794835" sldId="312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7T08:00:25.807" v="4984" actId="20577"/>
          <ac:spMkLst>
            <pc:docMk/>
            <pc:sldMk cId="1423794835" sldId="312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6:38.572" v="3939"/>
          <ac:spMkLst>
            <pc:docMk/>
            <pc:sldMk cId="1423794835" sldId="312"/>
            <ac:spMk id="5" creationId="{03276312-DA61-AEDC-6D43-D732DCC4F55B}"/>
          </ac:spMkLst>
        </pc:spChg>
        <pc:spChg chg="add del mod">
          <ac:chgData name="Wijnbergen, J.D. (HG)" userId="bf353a85-c415-4749-8b72-fc12a0a45d16" providerId="ADAL" clId="{B008066A-BD4C-47DB-B803-383B3FB9A673}" dt="2023-03-24T14:41:11.305" v="2632" actId="478"/>
          <ac:spMkLst>
            <pc:docMk/>
            <pc:sldMk cId="1423794835" sldId="312"/>
            <ac:spMk id="7" creationId="{A0F15C42-50EB-98F6-615B-C005C6DA977F}"/>
          </ac:spMkLst>
        </pc:spChg>
        <pc:spChg chg="add del mod">
          <ac:chgData name="Wijnbergen, J.D. (HG)" userId="bf353a85-c415-4749-8b72-fc12a0a45d16" providerId="ADAL" clId="{B008066A-BD4C-47DB-B803-383B3FB9A673}" dt="2023-03-24T14:41:11.305" v="2632" actId="478"/>
          <ac:spMkLst>
            <pc:docMk/>
            <pc:sldMk cId="1423794835" sldId="312"/>
            <ac:spMk id="8" creationId="{75B9CCDB-0BA6-65CF-9454-C29B7D63D1A3}"/>
          </ac:spMkLst>
        </pc:spChg>
      </pc:sldChg>
      <pc:sldChg chg="addSp delSp modSp add mod">
        <pc:chgData name="Wijnbergen, J.D. (HG)" userId="bf353a85-c415-4749-8b72-fc12a0a45d16" providerId="ADAL" clId="{B008066A-BD4C-47DB-B803-383B3FB9A673}" dt="2023-03-27T08:01:20.308" v="5009" actId="20577"/>
        <pc:sldMkLst>
          <pc:docMk/>
          <pc:sldMk cId="766200473" sldId="313"/>
        </pc:sldMkLst>
        <pc:spChg chg="mod">
          <ac:chgData name="Wijnbergen, J.D. (HG)" userId="bf353a85-c415-4749-8b72-fc12a0a45d16" providerId="ADAL" clId="{B008066A-BD4C-47DB-B803-383B3FB9A673}" dt="2023-03-24T14:06:28.878" v="1090" actId="404"/>
          <ac:spMkLst>
            <pc:docMk/>
            <pc:sldMk cId="766200473" sldId="313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7T08:01:20.308" v="5009" actId="20577"/>
          <ac:spMkLst>
            <pc:docMk/>
            <pc:sldMk cId="766200473" sldId="313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9:20.107" v="3961"/>
          <ac:spMkLst>
            <pc:docMk/>
            <pc:sldMk cId="766200473" sldId="313"/>
            <ac:spMk id="5" creationId="{03276312-DA61-AEDC-6D43-D732DCC4F55B}"/>
          </ac:spMkLst>
        </pc:spChg>
        <pc:spChg chg="add del mod">
          <ac:chgData name="Wijnbergen, J.D. (HG)" userId="bf353a85-c415-4749-8b72-fc12a0a45d16" providerId="ADAL" clId="{B008066A-BD4C-47DB-B803-383B3FB9A673}" dt="2023-03-24T14:41:50.068" v="2634" actId="478"/>
          <ac:spMkLst>
            <pc:docMk/>
            <pc:sldMk cId="766200473" sldId="313"/>
            <ac:spMk id="7" creationId="{2D517674-C5C1-0F3B-222D-E52B42BD481C}"/>
          </ac:spMkLst>
        </pc:spChg>
        <pc:spChg chg="add del mod">
          <ac:chgData name="Wijnbergen, J.D. (HG)" userId="bf353a85-c415-4749-8b72-fc12a0a45d16" providerId="ADAL" clId="{B008066A-BD4C-47DB-B803-383B3FB9A673}" dt="2023-03-24T14:41:50.068" v="2634" actId="478"/>
          <ac:spMkLst>
            <pc:docMk/>
            <pc:sldMk cId="766200473" sldId="313"/>
            <ac:spMk id="8" creationId="{79F17361-2229-FDEF-3570-9BC965692558}"/>
          </ac:spMkLst>
        </pc:spChg>
      </pc:sldChg>
      <pc:sldChg chg="modSp new del mod">
        <pc:chgData name="Wijnbergen, J.D. (HG)" userId="bf353a85-c415-4749-8b72-fc12a0a45d16" providerId="ADAL" clId="{B008066A-BD4C-47DB-B803-383B3FB9A673}" dt="2023-03-23T10:50:46.824" v="871" actId="47"/>
        <pc:sldMkLst>
          <pc:docMk/>
          <pc:sldMk cId="2234207541" sldId="313"/>
        </pc:sldMkLst>
        <pc:spChg chg="mod">
          <ac:chgData name="Wijnbergen, J.D. (HG)" userId="bf353a85-c415-4749-8b72-fc12a0a45d16" providerId="ADAL" clId="{B008066A-BD4C-47DB-B803-383B3FB9A673}" dt="2023-03-23T10:50:41.689" v="870" actId="20577"/>
          <ac:spMkLst>
            <pc:docMk/>
            <pc:sldMk cId="2234207541" sldId="313"/>
            <ac:spMk id="3" creationId="{A2AA5035-F93E-B8B0-31C1-F1B502E3A03B}"/>
          </ac:spMkLst>
        </pc:spChg>
      </pc:sldChg>
      <pc:sldChg chg="new del">
        <pc:chgData name="Wijnbergen, J.D. (HG)" userId="bf353a85-c415-4749-8b72-fc12a0a45d16" providerId="ADAL" clId="{B008066A-BD4C-47DB-B803-383B3FB9A673}" dt="2023-03-23T10:51:23.131" v="906" actId="47"/>
        <pc:sldMkLst>
          <pc:docMk/>
          <pc:sldMk cId="2258702633" sldId="314"/>
        </pc:sldMkLst>
      </pc:sldChg>
      <pc:sldChg chg="addSp modSp add mod ord">
        <pc:chgData name="Wijnbergen, J.D. (HG)" userId="bf353a85-c415-4749-8b72-fc12a0a45d16" providerId="ADAL" clId="{B008066A-BD4C-47DB-B803-383B3FB9A673}" dt="2023-03-24T16:35:09.627" v="4638"/>
        <pc:sldMkLst>
          <pc:docMk/>
          <pc:sldMk cId="739334594" sldId="315"/>
        </pc:sldMkLst>
        <pc:spChg chg="mod">
          <ac:chgData name="Wijnbergen, J.D. (HG)" userId="bf353a85-c415-4749-8b72-fc12a0a45d16" providerId="ADAL" clId="{B008066A-BD4C-47DB-B803-383B3FB9A673}" dt="2023-03-24T14:07:06.501" v="1098" actId="403"/>
          <ac:spMkLst>
            <pc:docMk/>
            <pc:sldMk cId="739334594" sldId="315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4T16:35:09.627" v="4638"/>
          <ac:spMkLst>
            <pc:docMk/>
            <pc:sldMk cId="739334594" sldId="315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8:40.654" v="3954"/>
          <ac:spMkLst>
            <pc:docMk/>
            <pc:sldMk cId="739334594" sldId="315"/>
            <ac:spMk id="5" creationId="{03276312-DA61-AEDC-6D43-D732DCC4F55B}"/>
          </ac:spMkLst>
        </pc:spChg>
        <pc:spChg chg="add mod">
          <ac:chgData name="Wijnbergen, J.D. (HG)" userId="bf353a85-c415-4749-8b72-fc12a0a45d16" providerId="ADAL" clId="{B008066A-BD4C-47DB-B803-383B3FB9A673}" dt="2023-03-24T14:38:57.283" v="2390" actId="20577"/>
          <ac:spMkLst>
            <pc:docMk/>
            <pc:sldMk cId="739334594" sldId="315"/>
            <ac:spMk id="7" creationId="{CD256B0A-CDF2-6A25-D0DE-764BC3578432}"/>
          </ac:spMkLst>
        </pc:spChg>
      </pc:sldChg>
      <pc:sldChg chg="modSp new del mod ord">
        <pc:chgData name="Wijnbergen, J.D. (HG)" userId="bf353a85-c415-4749-8b72-fc12a0a45d16" providerId="ADAL" clId="{B008066A-BD4C-47DB-B803-383B3FB9A673}" dt="2023-03-24T14:37:07.872" v="2043" actId="2696"/>
        <pc:sldMkLst>
          <pc:docMk/>
          <pc:sldMk cId="3982078972" sldId="316"/>
        </pc:sldMkLst>
        <pc:spChg chg="mod">
          <ac:chgData name="Wijnbergen, J.D. (HG)" userId="bf353a85-c415-4749-8b72-fc12a0a45d16" providerId="ADAL" clId="{B008066A-BD4C-47DB-B803-383B3FB9A673}" dt="2023-03-23T15:39:10.562" v="1045" actId="20577"/>
          <ac:spMkLst>
            <pc:docMk/>
            <pc:sldMk cId="3982078972" sldId="316"/>
            <ac:spMk id="2" creationId="{F7447BEA-8F6B-2E54-C6E0-5A8D8B629B54}"/>
          </ac:spMkLst>
        </pc:spChg>
        <pc:spChg chg="mod">
          <ac:chgData name="Wijnbergen, J.D. (HG)" userId="bf353a85-c415-4749-8b72-fc12a0a45d16" providerId="ADAL" clId="{B008066A-BD4C-47DB-B803-383B3FB9A673}" dt="2023-03-23T15:38:37.700" v="976" actId="20577"/>
          <ac:spMkLst>
            <pc:docMk/>
            <pc:sldMk cId="3982078972" sldId="316"/>
            <ac:spMk id="3" creationId="{35D6FB19-E4B5-3F77-D59E-742AF4E8EED2}"/>
          </ac:spMkLst>
        </pc:spChg>
      </pc:sldChg>
      <pc:sldChg chg="modSp add mod">
        <pc:chgData name="Wijnbergen, J.D. (HG)" userId="bf353a85-c415-4749-8b72-fc12a0a45d16" providerId="ADAL" clId="{B008066A-BD4C-47DB-B803-383B3FB9A673}" dt="2023-03-27T07:57:36.149" v="4905" actId="20577"/>
        <pc:sldMkLst>
          <pc:docMk/>
          <pc:sldMk cId="515290609" sldId="317"/>
        </pc:sldMkLst>
        <pc:spChg chg="mod">
          <ac:chgData name="Wijnbergen, J.D. (HG)" userId="bf353a85-c415-4749-8b72-fc12a0a45d16" providerId="ADAL" clId="{B008066A-BD4C-47DB-B803-383B3FB9A673}" dt="2023-03-27T07:57:36.149" v="4905" actId="20577"/>
          <ac:spMkLst>
            <pc:docMk/>
            <pc:sldMk cId="515290609" sldId="317"/>
            <ac:spMk id="3" creationId="{636E1CAC-413E-51E7-88AB-417E4BF19473}"/>
          </ac:spMkLst>
        </pc:spChg>
        <pc:spChg chg="mod">
          <ac:chgData name="Wijnbergen, J.D. (HG)" userId="bf353a85-c415-4749-8b72-fc12a0a45d16" providerId="ADAL" clId="{B008066A-BD4C-47DB-B803-383B3FB9A673}" dt="2023-03-24T15:27:37.568" v="3941"/>
          <ac:spMkLst>
            <pc:docMk/>
            <pc:sldMk cId="515290609" sldId="317"/>
            <ac:spMk id="5" creationId="{144BDE4C-DFCE-223A-025F-3CDD8FCAA6C7}"/>
          </ac:spMkLst>
        </pc:spChg>
        <pc:spChg chg="mod">
          <ac:chgData name="Wijnbergen, J.D. (HG)" userId="bf353a85-c415-4749-8b72-fc12a0a45d16" providerId="ADAL" clId="{B008066A-BD4C-47DB-B803-383B3FB9A673}" dt="2023-03-24T15:02:45.922" v="3350" actId="14100"/>
          <ac:spMkLst>
            <pc:docMk/>
            <pc:sldMk cId="515290609" sldId="317"/>
            <ac:spMk id="11" creationId="{196E888A-E813-CD3A-481D-8EA49B902614}"/>
          </ac:spMkLst>
        </pc:spChg>
      </pc:sldChg>
      <pc:sldChg chg="modSp add del mod">
        <pc:chgData name="Wijnbergen, J.D. (HG)" userId="bf353a85-c415-4749-8b72-fc12a0a45d16" providerId="ADAL" clId="{B008066A-BD4C-47DB-B803-383B3FB9A673}" dt="2023-03-24T14:06:02.188" v="1082" actId="2696"/>
        <pc:sldMkLst>
          <pc:docMk/>
          <pc:sldMk cId="3874743355" sldId="317"/>
        </pc:sldMkLst>
        <pc:spChg chg="mod">
          <ac:chgData name="Wijnbergen, J.D. (HG)" userId="bf353a85-c415-4749-8b72-fc12a0a45d16" providerId="ADAL" clId="{B008066A-BD4C-47DB-B803-383B3FB9A673}" dt="2023-03-23T15:40:27.767" v="1072" actId="20577"/>
          <ac:spMkLst>
            <pc:docMk/>
            <pc:sldMk cId="3874743355" sldId="317"/>
            <ac:spMk id="2" creationId="{BE129202-849B-91C3-2AA9-3073C498249F}"/>
          </ac:spMkLst>
        </pc:spChg>
      </pc:sldChg>
      <pc:sldChg chg="modSp add mod">
        <pc:chgData name="Wijnbergen, J.D. (HG)" userId="bf353a85-c415-4749-8b72-fc12a0a45d16" providerId="ADAL" clId="{B008066A-BD4C-47DB-B803-383B3FB9A673}" dt="2023-03-27T07:57:52.436" v="4911"/>
        <pc:sldMkLst>
          <pc:docMk/>
          <pc:sldMk cId="1528446644" sldId="318"/>
        </pc:sldMkLst>
        <pc:spChg chg="mod">
          <ac:chgData name="Wijnbergen, J.D. (HG)" userId="bf353a85-c415-4749-8b72-fc12a0a45d16" providerId="ADAL" clId="{B008066A-BD4C-47DB-B803-383B3FB9A673}" dt="2023-03-24T14:24:18.112" v="1374" actId="114"/>
          <ac:spMkLst>
            <pc:docMk/>
            <pc:sldMk cId="1528446644" sldId="318"/>
            <ac:spMk id="2" creationId="{B425890D-1296-E7CE-64DA-E7753C52D169}"/>
          </ac:spMkLst>
        </pc:spChg>
        <pc:spChg chg="mod">
          <ac:chgData name="Wijnbergen, J.D. (HG)" userId="bf353a85-c415-4749-8b72-fc12a0a45d16" providerId="ADAL" clId="{B008066A-BD4C-47DB-B803-383B3FB9A673}" dt="2023-03-27T07:57:52.436" v="4911"/>
          <ac:spMkLst>
            <pc:docMk/>
            <pc:sldMk cId="1528446644" sldId="318"/>
            <ac:spMk id="3" creationId="{636E1CAC-413E-51E7-88AB-417E4BF19473}"/>
          </ac:spMkLst>
        </pc:spChg>
        <pc:spChg chg="mod">
          <ac:chgData name="Wijnbergen, J.D. (HG)" userId="bf353a85-c415-4749-8b72-fc12a0a45d16" providerId="ADAL" clId="{B008066A-BD4C-47DB-B803-383B3FB9A673}" dt="2023-03-27T07:57:46.836" v="4907" actId="20577"/>
          <ac:spMkLst>
            <pc:docMk/>
            <pc:sldMk cId="1528446644" sldId="318"/>
            <ac:spMk id="5" creationId="{144BDE4C-DFCE-223A-025F-3CDD8FCAA6C7}"/>
          </ac:spMkLst>
        </pc:spChg>
        <pc:spChg chg="mod">
          <ac:chgData name="Wijnbergen, J.D. (HG)" userId="bf353a85-c415-4749-8b72-fc12a0a45d16" providerId="ADAL" clId="{B008066A-BD4C-47DB-B803-383B3FB9A673}" dt="2023-03-24T14:24:23.862" v="1376" actId="14100"/>
          <ac:spMkLst>
            <pc:docMk/>
            <pc:sldMk cId="1528446644" sldId="318"/>
            <ac:spMk id="7" creationId="{9868D019-26CA-BA3C-0843-76084B54CB21}"/>
          </ac:spMkLst>
        </pc:spChg>
        <pc:spChg chg="mod">
          <ac:chgData name="Wijnbergen, J.D. (HG)" userId="bf353a85-c415-4749-8b72-fc12a0a45d16" providerId="ADAL" clId="{B008066A-BD4C-47DB-B803-383B3FB9A673}" dt="2023-03-24T14:24:36.057" v="1449" actId="20577"/>
          <ac:spMkLst>
            <pc:docMk/>
            <pc:sldMk cId="1528446644" sldId="318"/>
            <ac:spMk id="11" creationId="{196E888A-E813-CD3A-481D-8EA49B902614}"/>
          </ac:spMkLst>
        </pc:spChg>
      </pc:sldChg>
      <pc:sldChg chg="modSp add mod">
        <pc:chgData name="Wijnbergen, J.D. (HG)" userId="bf353a85-c415-4749-8b72-fc12a0a45d16" providerId="ADAL" clId="{B008066A-BD4C-47DB-B803-383B3FB9A673}" dt="2023-03-27T07:57:55.866" v="4915"/>
        <pc:sldMkLst>
          <pc:docMk/>
          <pc:sldMk cId="1805657850" sldId="319"/>
        </pc:sldMkLst>
        <pc:spChg chg="mod">
          <ac:chgData name="Wijnbergen, J.D. (HG)" userId="bf353a85-c415-4749-8b72-fc12a0a45d16" providerId="ADAL" clId="{B008066A-BD4C-47DB-B803-383B3FB9A673}" dt="2023-03-27T07:57:55.866" v="4915"/>
          <ac:spMkLst>
            <pc:docMk/>
            <pc:sldMk cId="1805657850" sldId="319"/>
            <ac:spMk id="3" creationId="{636E1CAC-413E-51E7-88AB-417E4BF19473}"/>
          </ac:spMkLst>
        </pc:spChg>
        <pc:spChg chg="mod">
          <ac:chgData name="Wijnbergen, J.D. (HG)" userId="bf353a85-c415-4749-8b72-fc12a0a45d16" providerId="ADAL" clId="{B008066A-BD4C-47DB-B803-383B3FB9A673}" dt="2023-03-24T15:27:44.828" v="3943"/>
          <ac:spMkLst>
            <pc:docMk/>
            <pc:sldMk cId="1805657850" sldId="319"/>
            <ac:spMk id="5" creationId="{144BDE4C-DFCE-223A-025F-3CDD8FCAA6C7}"/>
          </ac:spMkLst>
        </pc:spChg>
        <pc:spChg chg="mod">
          <ac:chgData name="Wijnbergen, J.D. (HG)" userId="bf353a85-c415-4749-8b72-fc12a0a45d16" providerId="ADAL" clId="{B008066A-BD4C-47DB-B803-383B3FB9A673}" dt="2023-03-24T14:23:47.726" v="1316" actId="14100"/>
          <ac:spMkLst>
            <pc:docMk/>
            <pc:sldMk cId="1805657850" sldId="319"/>
            <ac:spMk id="7" creationId="{9868D019-26CA-BA3C-0843-76084B54CB21}"/>
          </ac:spMkLst>
        </pc:spChg>
        <pc:spChg chg="mod">
          <ac:chgData name="Wijnbergen, J.D. (HG)" userId="bf353a85-c415-4749-8b72-fc12a0a45d16" providerId="ADAL" clId="{B008066A-BD4C-47DB-B803-383B3FB9A673}" dt="2023-03-24T15:03:04.717" v="3351" actId="14100"/>
          <ac:spMkLst>
            <pc:docMk/>
            <pc:sldMk cId="1805657850" sldId="319"/>
            <ac:spMk id="11" creationId="{196E888A-E813-CD3A-481D-8EA49B902614}"/>
          </ac:spMkLst>
        </pc:spChg>
      </pc:sldChg>
      <pc:sldChg chg="modSp new mod ord">
        <pc:chgData name="Wijnbergen, J.D. (HG)" userId="bf353a85-c415-4749-8b72-fc12a0a45d16" providerId="ADAL" clId="{B008066A-BD4C-47DB-B803-383B3FB9A673}" dt="2023-03-24T15:46:15.307" v="4443" actId="20578"/>
        <pc:sldMkLst>
          <pc:docMk/>
          <pc:sldMk cId="2747485753" sldId="320"/>
        </pc:sldMkLst>
        <pc:spChg chg="mod">
          <ac:chgData name="Wijnbergen, J.D. (HG)" userId="bf353a85-c415-4749-8b72-fc12a0a45d16" providerId="ADAL" clId="{B008066A-BD4C-47DB-B803-383B3FB9A673}" dt="2023-03-24T15:40:12.818" v="4274" actId="207"/>
          <ac:spMkLst>
            <pc:docMk/>
            <pc:sldMk cId="2747485753" sldId="320"/>
            <ac:spMk id="2" creationId="{A4E0CE32-3DC2-0680-2E69-A8D259E23FEF}"/>
          </ac:spMkLst>
        </pc:spChg>
        <pc:spChg chg="mod">
          <ac:chgData name="Wijnbergen, J.D. (HG)" userId="bf353a85-c415-4749-8b72-fc12a0a45d16" providerId="ADAL" clId="{B008066A-BD4C-47DB-B803-383B3FB9A673}" dt="2023-03-24T14:25:09.308" v="1470" actId="20577"/>
          <ac:spMkLst>
            <pc:docMk/>
            <pc:sldMk cId="2747485753" sldId="320"/>
            <ac:spMk id="3" creationId="{A4F9F7DA-4FDA-5033-7F36-C9EF36DF5246}"/>
          </ac:spMkLst>
        </pc:spChg>
      </pc:sldChg>
      <pc:sldChg chg="addSp modSp add mod">
        <pc:chgData name="Wijnbergen, J.D. (HG)" userId="bf353a85-c415-4749-8b72-fc12a0a45d16" providerId="ADAL" clId="{B008066A-BD4C-47DB-B803-383B3FB9A673}" dt="2023-03-27T07:58:34.680" v="4935"/>
        <pc:sldMkLst>
          <pc:docMk/>
          <pc:sldMk cId="1877178953" sldId="321"/>
        </pc:sldMkLst>
        <pc:spChg chg="mod">
          <ac:chgData name="Wijnbergen, J.D. (HG)" userId="bf353a85-c415-4749-8b72-fc12a0a45d16" providerId="ADAL" clId="{B008066A-BD4C-47DB-B803-383B3FB9A673}" dt="2023-03-27T07:58:34.680" v="4935"/>
          <ac:spMkLst>
            <pc:docMk/>
            <pc:sldMk cId="1877178953" sldId="321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8:01.173" v="3946"/>
          <ac:spMkLst>
            <pc:docMk/>
            <pc:sldMk cId="1877178953" sldId="321"/>
            <ac:spMk id="5" creationId="{03276312-DA61-AEDC-6D43-D732DCC4F55B}"/>
          </ac:spMkLst>
        </pc:spChg>
        <pc:spChg chg="add mod">
          <ac:chgData name="Wijnbergen, J.D. (HG)" userId="bf353a85-c415-4749-8b72-fc12a0a45d16" providerId="ADAL" clId="{B008066A-BD4C-47DB-B803-383B3FB9A673}" dt="2023-03-24T14:27:43.942" v="1727" actId="14100"/>
          <ac:spMkLst>
            <pc:docMk/>
            <pc:sldMk cId="1877178953" sldId="321"/>
            <ac:spMk id="7" creationId="{BE6BAAE8-90C8-7A90-045F-A7255298C2DA}"/>
          </ac:spMkLst>
        </pc:spChg>
        <pc:spChg chg="add mod">
          <ac:chgData name="Wijnbergen, J.D. (HG)" userId="bf353a85-c415-4749-8b72-fc12a0a45d16" providerId="ADAL" clId="{B008066A-BD4C-47DB-B803-383B3FB9A673}" dt="2023-03-24T14:59:46.267" v="3226" actId="20577"/>
          <ac:spMkLst>
            <pc:docMk/>
            <pc:sldMk cId="1877178953" sldId="321"/>
            <ac:spMk id="8" creationId="{44DE4267-78CD-817E-76E6-ACBDD45C187E}"/>
          </ac:spMkLst>
        </pc:spChg>
      </pc:sldChg>
      <pc:sldChg chg="addSp modSp add mod">
        <pc:chgData name="Wijnbergen, J.D. (HG)" userId="bf353a85-c415-4749-8b72-fc12a0a45d16" providerId="ADAL" clId="{B008066A-BD4C-47DB-B803-383B3FB9A673}" dt="2023-03-27T07:59:37.731" v="4959"/>
        <pc:sldMkLst>
          <pc:docMk/>
          <pc:sldMk cId="2578865484" sldId="322"/>
        </pc:sldMkLst>
        <pc:spChg chg="mod">
          <ac:chgData name="Wijnbergen, J.D. (HG)" userId="bf353a85-c415-4749-8b72-fc12a0a45d16" providerId="ADAL" clId="{B008066A-BD4C-47DB-B803-383B3FB9A673}" dt="2023-03-27T07:59:02.064" v="4954"/>
          <ac:spMkLst>
            <pc:docMk/>
            <pc:sldMk cId="2578865484" sldId="322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7T07:59:37.731" v="4959"/>
          <ac:spMkLst>
            <pc:docMk/>
            <pc:sldMk cId="2578865484" sldId="322"/>
            <ac:spMk id="5" creationId="{03276312-DA61-AEDC-6D43-D732DCC4F55B}"/>
          </ac:spMkLst>
        </pc:spChg>
        <pc:spChg chg="add mod">
          <ac:chgData name="Wijnbergen, J.D. (HG)" userId="bf353a85-c415-4749-8b72-fc12a0a45d16" providerId="ADAL" clId="{B008066A-BD4C-47DB-B803-383B3FB9A673}" dt="2023-03-24T14:34:47.589" v="1904" actId="14100"/>
          <ac:spMkLst>
            <pc:docMk/>
            <pc:sldMk cId="2578865484" sldId="322"/>
            <ac:spMk id="7" creationId="{C4F07EBD-5886-1A3F-259A-ECE60130239D}"/>
          </ac:spMkLst>
        </pc:spChg>
        <pc:spChg chg="add mod">
          <ac:chgData name="Wijnbergen, J.D. (HG)" userId="bf353a85-c415-4749-8b72-fc12a0a45d16" providerId="ADAL" clId="{B008066A-BD4C-47DB-B803-383B3FB9A673}" dt="2023-03-24T14:36:13.399" v="2042" actId="20577"/>
          <ac:spMkLst>
            <pc:docMk/>
            <pc:sldMk cId="2578865484" sldId="322"/>
            <ac:spMk id="8" creationId="{05C55A77-57AD-327B-4535-0128D7B499C2}"/>
          </ac:spMkLst>
        </pc:spChg>
      </pc:sldChg>
      <pc:sldChg chg="modSp add mod modShow">
        <pc:chgData name="Wijnbergen, J.D. (HG)" userId="bf353a85-c415-4749-8b72-fc12a0a45d16" providerId="ADAL" clId="{B008066A-BD4C-47DB-B803-383B3FB9A673}" dt="2023-03-27T07:59:12.601" v="4957" actId="20577"/>
        <pc:sldMkLst>
          <pc:docMk/>
          <pc:sldMk cId="2881820942" sldId="323"/>
        </pc:sldMkLst>
        <pc:spChg chg="mod">
          <ac:chgData name="Wijnbergen, J.D. (HG)" userId="bf353a85-c415-4749-8b72-fc12a0a45d16" providerId="ADAL" clId="{B008066A-BD4C-47DB-B803-383B3FB9A673}" dt="2023-03-27T07:59:12.601" v="4957" actId="20577"/>
          <ac:spMkLst>
            <pc:docMk/>
            <pc:sldMk cId="2881820942" sldId="323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8:18.922" v="3950"/>
          <ac:spMkLst>
            <pc:docMk/>
            <pc:sldMk cId="2881820942" sldId="323"/>
            <ac:spMk id="5" creationId="{03276312-DA61-AEDC-6D43-D732DCC4F55B}"/>
          </ac:spMkLst>
        </pc:spChg>
        <pc:spChg chg="mod">
          <ac:chgData name="Wijnbergen, J.D. (HG)" userId="bf353a85-c415-4749-8b72-fc12a0a45d16" providerId="ADAL" clId="{B008066A-BD4C-47DB-B803-383B3FB9A673}" dt="2023-03-24T14:53:04.938" v="3094" actId="14100"/>
          <ac:spMkLst>
            <pc:docMk/>
            <pc:sldMk cId="2881820942" sldId="323"/>
            <ac:spMk id="7" creationId="{C4F07EBD-5886-1A3F-259A-ECE60130239D}"/>
          </ac:spMkLst>
        </pc:spChg>
        <pc:spChg chg="mod">
          <ac:chgData name="Wijnbergen, J.D. (HG)" userId="bf353a85-c415-4749-8b72-fc12a0a45d16" providerId="ADAL" clId="{B008066A-BD4C-47DB-B803-383B3FB9A673}" dt="2023-03-24T14:52:41.928" v="3093" actId="20577"/>
          <ac:spMkLst>
            <pc:docMk/>
            <pc:sldMk cId="2881820942" sldId="323"/>
            <ac:spMk id="8" creationId="{05C55A77-57AD-327B-4535-0128D7B499C2}"/>
          </ac:spMkLst>
        </pc:spChg>
      </pc:sldChg>
      <pc:sldChg chg="addSp delSp modSp add mod">
        <pc:chgData name="Wijnbergen, J.D. (HG)" userId="bf353a85-c415-4749-8b72-fc12a0a45d16" providerId="ADAL" clId="{B008066A-BD4C-47DB-B803-383B3FB9A673}" dt="2023-03-27T08:00:57.092" v="4994" actId="20577"/>
        <pc:sldMkLst>
          <pc:docMk/>
          <pc:sldMk cId="77577813" sldId="324"/>
        </pc:sldMkLst>
        <pc:spChg chg="mod">
          <ac:chgData name="Wijnbergen, J.D. (HG)" userId="bf353a85-c415-4749-8b72-fc12a0a45d16" providerId="ADAL" clId="{B008066A-BD4C-47DB-B803-383B3FB9A673}" dt="2023-03-24T16:38:52.461" v="4687" actId="1076"/>
          <ac:spMkLst>
            <pc:docMk/>
            <pc:sldMk cId="77577813" sldId="324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7T08:00:57.092" v="4994" actId="20577"/>
          <ac:spMkLst>
            <pc:docMk/>
            <pc:sldMk cId="77577813" sldId="324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9:02.909" v="3959"/>
          <ac:spMkLst>
            <pc:docMk/>
            <pc:sldMk cId="77577813" sldId="324"/>
            <ac:spMk id="5" creationId="{03276312-DA61-AEDC-6D43-D732DCC4F55B}"/>
          </ac:spMkLst>
        </pc:spChg>
        <pc:spChg chg="add del mod">
          <ac:chgData name="Wijnbergen, J.D. (HG)" userId="bf353a85-c415-4749-8b72-fc12a0a45d16" providerId="ADAL" clId="{B008066A-BD4C-47DB-B803-383B3FB9A673}" dt="2023-03-24T16:38:54.108" v="4688" actId="21"/>
          <ac:spMkLst>
            <pc:docMk/>
            <pc:sldMk cId="77577813" sldId="324"/>
            <ac:spMk id="9" creationId="{C14F81CA-6C5E-65B8-B4F4-3C85EE2C039A}"/>
          </ac:spMkLst>
        </pc:spChg>
      </pc:sldChg>
      <pc:sldChg chg="modSp add mod">
        <pc:chgData name="Wijnbergen, J.D. (HG)" userId="bf353a85-c415-4749-8b72-fc12a0a45d16" providerId="ADAL" clId="{B008066A-BD4C-47DB-B803-383B3FB9A673}" dt="2023-03-27T08:01:36.351" v="5010"/>
        <pc:sldMkLst>
          <pc:docMk/>
          <pc:sldMk cId="3090419047" sldId="325"/>
        </pc:sldMkLst>
        <pc:spChg chg="mod">
          <ac:chgData name="Wijnbergen, J.D. (HG)" userId="bf353a85-c415-4749-8b72-fc12a0a45d16" providerId="ADAL" clId="{B008066A-BD4C-47DB-B803-383B3FB9A673}" dt="2023-03-27T08:01:36.351" v="5010"/>
          <ac:spMkLst>
            <pc:docMk/>
            <pc:sldMk cId="3090419047" sldId="325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9:22.480" v="3962"/>
          <ac:spMkLst>
            <pc:docMk/>
            <pc:sldMk cId="3090419047" sldId="325"/>
            <ac:spMk id="5" creationId="{03276312-DA61-AEDC-6D43-D732DCC4F55B}"/>
          </ac:spMkLst>
        </pc:spChg>
        <pc:spChg chg="mod">
          <ac:chgData name="Wijnbergen, J.D. (HG)" userId="bf353a85-c415-4749-8b72-fc12a0a45d16" providerId="ADAL" clId="{B008066A-BD4C-47DB-B803-383B3FB9A673}" dt="2023-03-24T15:00:17.276" v="3228" actId="20577"/>
          <ac:spMkLst>
            <pc:docMk/>
            <pc:sldMk cId="3090419047" sldId="325"/>
            <ac:spMk id="8" creationId="{79F17361-2229-FDEF-3570-9BC965692558}"/>
          </ac:spMkLst>
        </pc:spChg>
      </pc:sldChg>
      <pc:sldChg chg="modSp add mod">
        <pc:chgData name="Wijnbergen, J.D. (HG)" userId="bf353a85-c415-4749-8b72-fc12a0a45d16" providerId="ADAL" clId="{B008066A-BD4C-47DB-B803-383B3FB9A673}" dt="2023-03-27T08:01:38.511" v="5011"/>
        <pc:sldMkLst>
          <pc:docMk/>
          <pc:sldMk cId="183652796" sldId="326"/>
        </pc:sldMkLst>
        <pc:spChg chg="mod">
          <ac:chgData name="Wijnbergen, J.D. (HG)" userId="bf353a85-c415-4749-8b72-fc12a0a45d16" providerId="ADAL" clId="{B008066A-BD4C-47DB-B803-383B3FB9A673}" dt="2023-03-27T08:01:38.511" v="5011"/>
          <ac:spMkLst>
            <pc:docMk/>
            <pc:sldMk cId="183652796" sldId="326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9:24.360" v="3963"/>
          <ac:spMkLst>
            <pc:docMk/>
            <pc:sldMk cId="183652796" sldId="326"/>
            <ac:spMk id="5" creationId="{03276312-DA61-AEDC-6D43-D732DCC4F55B}"/>
          </ac:spMkLst>
        </pc:spChg>
        <pc:spChg chg="mod">
          <ac:chgData name="Wijnbergen, J.D. (HG)" userId="bf353a85-c415-4749-8b72-fc12a0a45d16" providerId="ADAL" clId="{B008066A-BD4C-47DB-B803-383B3FB9A673}" dt="2023-03-24T14:42:20.113" v="2637" actId="14100"/>
          <ac:spMkLst>
            <pc:docMk/>
            <pc:sldMk cId="183652796" sldId="326"/>
            <ac:spMk id="7" creationId="{2D517674-C5C1-0F3B-222D-E52B42BD481C}"/>
          </ac:spMkLst>
        </pc:spChg>
        <pc:spChg chg="mod">
          <ac:chgData name="Wijnbergen, J.D. (HG)" userId="bf353a85-c415-4749-8b72-fc12a0a45d16" providerId="ADAL" clId="{B008066A-BD4C-47DB-B803-383B3FB9A673}" dt="2023-03-24T14:43:18.178" v="2821" actId="1076"/>
          <ac:spMkLst>
            <pc:docMk/>
            <pc:sldMk cId="183652796" sldId="326"/>
            <ac:spMk id="8" creationId="{79F17361-2229-FDEF-3570-9BC965692558}"/>
          </ac:spMkLst>
        </pc:spChg>
      </pc:sldChg>
      <pc:sldChg chg="modSp add mod ord">
        <pc:chgData name="Wijnbergen, J.D. (HG)" userId="bf353a85-c415-4749-8b72-fc12a0a45d16" providerId="ADAL" clId="{B008066A-BD4C-47DB-B803-383B3FB9A673}" dt="2023-03-27T07:59:40.156" v="4960"/>
        <pc:sldMkLst>
          <pc:docMk/>
          <pc:sldMk cId="656812728" sldId="327"/>
        </pc:sldMkLst>
        <pc:spChg chg="mod">
          <ac:chgData name="Wijnbergen, J.D. (HG)" userId="bf353a85-c415-4749-8b72-fc12a0a45d16" providerId="ADAL" clId="{B008066A-BD4C-47DB-B803-383B3FB9A673}" dt="2023-03-27T07:59:40.156" v="4960"/>
          <ac:spMkLst>
            <pc:docMk/>
            <pc:sldMk cId="656812728" sldId="327"/>
            <ac:spMk id="5" creationId="{03276312-DA61-AEDC-6D43-D732DCC4F55B}"/>
          </ac:spMkLst>
        </pc:spChg>
        <pc:spChg chg="mod">
          <ac:chgData name="Wijnbergen, J.D. (HG)" userId="bf353a85-c415-4749-8b72-fc12a0a45d16" providerId="ADAL" clId="{B008066A-BD4C-47DB-B803-383B3FB9A673}" dt="2023-03-24T14:53:16.624" v="3098" actId="14100"/>
          <ac:spMkLst>
            <pc:docMk/>
            <pc:sldMk cId="656812728" sldId="327"/>
            <ac:spMk id="7" creationId="{C4F07EBD-5886-1A3F-259A-ECE60130239D}"/>
          </ac:spMkLst>
        </pc:spChg>
        <pc:spChg chg="mod">
          <ac:chgData name="Wijnbergen, J.D. (HG)" userId="bf353a85-c415-4749-8b72-fc12a0a45d16" providerId="ADAL" clId="{B008066A-BD4C-47DB-B803-383B3FB9A673}" dt="2023-03-24T15:30:12.773" v="3999" actId="20577"/>
          <ac:spMkLst>
            <pc:docMk/>
            <pc:sldMk cId="656812728" sldId="327"/>
            <ac:spMk id="8" creationId="{05C55A77-57AD-327B-4535-0128D7B499C2}"/>
          </ac:spMkLst>
        </pc:spChg>
      </pc:sldChg>
      <pc:sldChg chg="modSp new del mod">
        <pc:chgData name="Wijnbergen, J.D. (HG)" userId="bf353a85-c415-4749-8b72-fc12a0a45d16" providerId="ADAL" clId="{B008066A-BD4C-47DB-B803-383B3FB9A673}" dt="2023-03-24T15:47:26.849" v="4507" actId="47"/>
        <pc:sldMkLst>
          <pc:docMk/>
          <pc:sldMk cId="3266355367" sldId="328"/>
        </pc:sldMkLst>
        <pc:spChg chg="mod">
          <ac:chgData name="Wijnbergen, J.D. (HG)" userId="bf353a85-c415-4749-8b72-fc12a0a45d16" providerId="ADAL" clId="{B008066A-BD4C-47DB-B803-383B3FB9A673}" dt="2023-03-24T15:10:24.460" v="3827" actId="20577"/>
          <ac:spMkLst>
            <pc:docMk/>
            <pc:sldMk cId="3266355367" sldId="328"/>
            <ac:spMk id="2" creationId="{24F0B10A-49F1-FE92-B75C-7823036493EF}"/>
          </ac:spMkLst>
        </pc:spChg>
        <pc:spChg chg="mod">
          <ac:chgData name="Wijnbergen, J.D. (HG)" userId="bf353a85-c415-4749-8b72-fc12a0a45d16" providerId="ADAL" clId="{B008066A-BD4C-47DB-B803-383B3FB9A673}" dt="2023-03-24T14:54:17.626" v="3138" actId="403"/>
          <ac:spMkLst>
            <pc:docMk/>
            <pc:sldMk cId="3266355367" sldId="328"/>
            <ac:spMk id="3" creationId="{5B94A6A2-FCB1-E004-03BD-6EC65C577259}"/>
          </ac:spMkLst>
        </pc:spChg>
      </pc:sldChg>
      <pc:sldChg chg="modSp new mod">
        <pc:chgData name="Wijnbergen, J.D. (HG)" userId="bf353a85-c415-4749-8b72-fc12a0a45d16" providerId="ADAL" clId="{B008066A-BD4C-47DB-B803-383B3FB9A673}" dt="2023-03-24T15:04:54.961" v="3439" actId="20577"/>
        <pc:sldMkLst>
          <pc:docMk/>
          <pc:sldMk cId="701721956" sldId="329"/>
        </pc:sldMkLst>
        <pc:spChg chg="mod">
          <ac:chgData name="Wijnbergen, J.D. (HG)" userId="bf353a85-c415-4749-8b72-fc12a0a45d16" providerId="ADAL" clId="{B008066A-BD4C-47DB-B803-383B3FB9A673}" dt="2023-03-24T14:55:17.558" v="3165" actId="20577"/>
          <ac:spMkLst>
            <pc:docMk/>
            <pc:sldMk cId="701721956" sldId="329"/>
            <ac:spMk id="2" creationId="{02A14BE3-4F92-7D4B-AF70-1B338FEC6AE0}"/>
          </ac:spMkLst>
        </pc:spChg>
        <pc:spChg chg="mod">
          <ac:chgData name="Wijnbergen, J.D. (HG)" userId="bf353a85-c415-4749-8b72-fc12a0a45d16" providerId="ADAL" clId="{B008066A-BD4C-47DB-B803-383B3FB9A673}" dt="2023-03-24T15:04:54.961" v="3439" actId="20577"/>
          <ac:spMkLst>
            <pc:docMk/>
            <pc:sldMk cId="701721956" sldId="329"/>
            <ac:spMk id="3" creationId="{04BDA120-1798-8DD0-28A1-DF5DF4471283}"/>
          </ac:spMkLst>
        </pc:spChg>
      </pc:sldChg>
      <pc:sldChg chg="modSp add mod ord">
        <pc:chgData name="Wijnbergen, J.D. (HG)" userId="bf353a85-c415-4749-8b72-fc12a0a45d16" providerId="ADAL" clId="{B008066A-BD4C-47DB-B803-383B3FB9A673}" dt="2023-03-27T07:58:00.313" v="4920" actId="20577"/>
        <pc:sldMkLst>
          <pc:docMk/>
          <pc:sldMk cId="4017886487" sldId="330"/>
        </pc:sldMkLst>
        <pc:spChg chg="mod">
          <ac:chgData name="Wijnbergen, J.D. (HG)" userId="bf353a85-c415-4749-8b72-fc12a0a45d16" providerId="ADAL" clId="{B008066A-BD4C-47DB-B803-383B3FB9A673}" dt="2023-03-27T07:58:00.313" v="4920" actId="20577"/>
          <ac:spMkLst>
            <pc:docMk/>
            <pc:sldMk cId="4017886487" sldId="330"/>
            <ac:spMk id="3" creationId="{636E1CAC-413E-51E7-88AB-417E4BF19473}"/>
          </ac:spMkLst>
        </pc:spChg>
        <pc:spChg chg="mod">
          <ac:chgData name="Wijnbergen, J.D. (HG)" userId="bf353a85-c415-4749-8b72-fc12a0a45d16" providerId="ADAL" clId="{B008066A-BD4C-47DB-B803-383B3FB9A673}" dt="2023-03-24T15:27:47.344" v="3944"/>
          <ac:spMkLst>
            <pc:docMk/>
            <pc:sldMk cId="4017886487" sldId="330"/>
            <ac:spMk id="5" creationId="{144BDE4C-DFCE-223A-025F-3CDD8FCAA6C7}"/>
          </ac:spMkLst>
        </pc:spChg>
      </pc:sldChg>
      <pc:sldChg chg="modSp add mod ord">
        <pc:chgData name="Wijnbergen, J.D. (HG)" userId="bf353a85-c415-4749-8b72-fc12a0a45d16" providerId="ADAL" clId="{B008066A-BD4C-47DB-B803-383B3FB9A673}" dt="2023-03-27T07:58:38.643" v="4936"/>
        <pc:sldMkLst>
          <pc:docMk/>
          <pc:sldMk cId="2074577618" sldId="331"/>
        </pc:sldMkLst>
        <pc:spChg chg="mod">
          <ac:chgData name="Wijnbergen, J.D. (HG)" userId="bf353a85-c415-4749-8b72-fc12a0a45d16" providerId="ADAL" clId="{B008066A-BD4C-47DB-B803-383B3FB9A673}" dt="2023-03-27T07:58:38.643" v="4936"/>
          <ac:spMkLst>
            <pc:docMk/>
            <pc:sldMk cId="2074577618" sldId="331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8:03.306" v="3947"/>
          <ac:spMkLst>
            <pc:docMk/>
            <pc:sldMk cId="2074577618" sldId="331"/>
            <ac:spMk id="5" creationId="{03276312-DA61-AEDC-6D43-D732DCC4F55B}"/>
          </ac:spMkLst>
        </pc:spChg>
      </pc:sldChg>
      <pc:sldChg chg="modSp add mod ord">
        <pc:chgData name="Wijnbergen, J.D. (HG)" userId="bf353a85-c415-4749-8b72-fc12a0a45d16" providerId="ADAL" clId="{B008066A-BD4C-47DB-B803-383B3FB9A673}" dt="2023-03-27T07:59:51.530" v="4965"/>
        <pc:sldMkLst>
          <pc:docMk/>
          <pc:sldMk cId="2231613003" sldId="332"/>
        </pc:sldMkLst>
        <pc:spChg chg="mod">
          <ac:chgData name="Wijnbergen, J.D. (HG)" userId="bf353a85-c415-4749-8b72-fc12a0a45d16" providerId="ADAL" clId="{B008066A-BD4C-47DB-B803-383B3FB9A673}" dt="2023-03-27T07:59:51.530" v="4965"/>
          <ac:spMkLst>
            <pc:docMk/>
            <pc:sldMk cId="2231613003" sldId="332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7T07:59:46.774" v="4961"/>
          <ac:spMkLst>
            <pc:docMk/>
            <pc:sldMk cId="2231613003" sldId="332"/>
            <ac:spMk id="5" creationId="{03276312-DA61-AEDC-6D43-D732DCC4F55B}"/>
          </ac:spMkLst>
        </pc:spChg>
      </pc:sldChg>
      <pc:sldChg chg="addSp delSp modSp add mod">
        <pc:chgData name="Wijnbergen, J.D. (HG)" userId="bf353a85-c415-4749-8b72-fc12a0a45d16" providerId="ADAL" clId="{B008066A-BD4C-47DB-B803-383B3FB9A673}" dt="2023-03-27T08:00:12.557" v="4977" actId="20577"/>
        <pc:sldMkLst>
          <pc:docMk/>
          <pc:sldMk cId="3820492534" sldId="333"/>
        </pc:sldMkLst>
        <pc:spChg chg="add del">
          <ac:chgData name="Wijnbergen, J.D. (HG)" userId="bf353a85-c415-4749-8b72-fc12a0a45d16" providerId="ADAL" clId="{B008066A-BD4C-47DB-B803-383B3FB9A673}" dt="2023-03-24T15:09:59.450" v="3806" actId="478"/>
          <ac:spMkLst>
            <pc:docMk/>
            <pc:sldMk cId="3820492534" sldId="333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7T08:00:12.557" v="4977" actId="20577"/>
          <ac:spMkLst>
            <pc:docMk/>
            <pc:sldMk cId="3820492534" sldId="333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8:42.073" v="3955"/>
          <ac:spMkLst>
            <pc:docMk/>
            <pc:sldMk cId="3820492534" sldId="333"/>
            <ac:spMk id="5" creationId="{03276312-DA61-AEDC-6D43-D732DCC4F55B}"/>
          </ac:spMkLst>
        </pc:spChg>
        <pc:spChg chg="del">
          <ac:chgData name="Wijnbergen, J.D. (HG)" userId="bf353a85-c415-4749-8b72-fc12a0a45d16" providerId="ADAL" clId="{B008066A-BD4C-47DB-B803-383B3FB9A673}" dt="2023-03-24T15:10:02.633" v="3807" actId="478"/>
          <ac:spMkLst>
            <pc:docMk/>
            <pc:sldMk cId="3820492534" sldId="333"/>
            <ac:spMk id="7" creationId="{CD256B0A-CDF2-6A25-D0DE-764BC3578432}"/>
          </ac:spMkLst>
        </pc:spChg>
        <pc:spChg chg="add del mod">
          <ac:chgData name="Wijnbergen, J.D. (HG)" userId="bf353a85-c415-4749-8b72-fc12a0a45d16" providerId="ADAL" clId="{B008066A-BD4C-47DB-B803-383B3FB9A673}" dt="2023-03-24T15:09:59.450" v="3806" actId="478"/>
          <ac:spMkLst>
            <pc:docMk/>
            <pc:sldMk cId="3820492534" sldId="333"/>
            <ac:spMk id="8" creationId="{C29789E2-84C3-695C-F724-6D95F93CB5EA}"/>
          </ac:spMkLst>
        </pc:spChg>
      </pc:sldChg>
      <pc:sldChg chg="modSp add mod ord">
        <pc:chgData name="Wijnbergen, J.D. (HG)" userId="bf353a85-c415-4749-8b72-fc12a0a45d16" providerId="ADAL" clId="{B008066A-BD4C-47DB-B803-383B3FB9A673}" dt="2023-03-27T07:59:57.668" v="4970" actId="20577"/>
        <pc:sldMkLst>
          <pc:docMk/>
          <pc:sldMk cId="1128146205" sldId="334"/>
        </pc:sldMkLst>
        <pc:spChg chg="mod">
          <ac:chgData name="Wijnbergen, J.D. (HG)" userId="bf353a85-c415-4749-8b72-fc12a0a45d16" providerId="ADAL" clId="{B008066A-BD4C-47DB-B803-383B3FB9A673}" dt="2023-03-27T07:59:57.668" v="4970" actId="20577"/>
          <ac:spMkLst>
            <pc:docMk/>
            <pc:sldMk cId="1128146205" sldId="334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8:38.661" v="3953"/>
          <ac:spMkLst>
            <pc:docMk/>
            <pc:sldMk cId="1128146205" sldId="334"/>
            <ac:spMk id="5" creationId="{03276312-DA61-AEDC-6D43-D732DCC4F55B}"/>
          </ac:spMkLst>
        </pc:spChg>
      </pc:sldChg>
      <pc:sldChg chg="modSp add mod ord">
        <pc:chgData name="Wijnbergen, J.D. (HG)" userId="bf353a85-c415-4749-8b72-fc12a0a45d16" providerId="ADAL" clId="{B008066A-BD4C-47DB-B803-383B3FB9A673}" dt="2023-03-27T08:01:10.995" v="5004" actId="20577"/>
        <pc:sldMkLst>
          <pc:docMk/>
          <pc:sldMk cId="853811118" sldId="335"/>
        </pc:sldMkLst>
        <pc:spChg chg="mod">
          <ac:chgData name="Wijnbergen, J.D. (HG)" userId="bf353a85-c415-4749-8b72-fc12a0a45d16" providerId="ADAL" clId="{B008066A-BD4C-47DB-B803-383B3FB9A673}" dt="2023-03-27T08:01:10.995" v="5004" actId="20577"/>
          <ac:spMkLst>
            <pc:docMk/>
            <pc:sldMk cId="853811118" sldId="335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9:04.644" v="3960"/>
          <ac:spMkLst>
            <pc:docMk/>
            <pc:sldMk cId="853811118" sldId="335"/>
            <ac:spMk id="5" creationId="{03276312-DA61-AEDC-6D43-D732DCC4F55B}"/>
          </ac:spMkLst>
        </pc:spChg>
      </pc:sldChg>
      <pc:sldChg chg="modSp add mod ord">
        <pc:chgData name="Wijnbergen, J.D. (HG)" userId="bf353a85-c415-4749-8b72-fc12a0a45d16" providerId="ADAL" clId="{B008066A-BD4C-47DB-B803-383B3FB9A673}" dt="2023-03-27T08:01:41.433" v="5012"/>
        <pc:sldMkLst>
          <pc:docMk/>
          <pc:sldMk cId="276397804" sldId="336"/>
        </pc:sldMkLst>
        <pc:spChg chg="mod">
          <ac:chgData name="Wijnbergen, J.D. (HG)" userId="bf353a85-c415-4749-8b72-fc12a0a45d16" providerId="ADAL" clId="{B008066A-BD4C-47DB-B803-383B3FB9A673}" dt="2023-03-24T15:42:45.779" v="4439" actId="14100"/>
          <ac:spMkLst>
            <pc:docMk/>
            <pc:sldMk cId="276397804" sldId="336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7T08:01:41.433" v="5012"/>
          <ac:spMkLst>
            <pc:docMk/>
            <pc:sldMk cId="276397804" sldId="336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9:26.672" v="3964"/>
          <ac:spMkLst>
            <pc:docMk/>
            <pc:sldMk cId="276397804" sldId="336"/>
            <ac:spMk id="5" creationId="{03276312-DA61-AEDC-6D43-D732DCC4F55B}"/>
          </ac:spMkLst>
        </pc:spChg>
      </pc:sldChg>
      <pc:sldChg chg="modSp add mod ord">
        <pc:chgData name="Wijnbergen, J.D. (HG)" userId="bf353a85-c415-4749-8b72-fc12a0a45d16" providerId="ADAL" clId="{B008066A-BD4C-47DB-B803-383B3FB9A673}" dt="2023-03-27T07:58:14.016" v="4926"/>
        <pc:sldMkLst>
          <pc:docMk/>
          <pc:sldMk cId="963134410" sldId="337"/>
        </pc:sldMkLst>
        <pc:spChg chg="mod">
          <ac:chgData name="Wijnbergen, J.D. (HG)" userId="bf353a85-c415-4749-8b72-fc12a0a45d16" providerId="ADAL" clId="{B008066A-BD4C-47DB-B803-383B3FB9A673}" dt="2023-03-24T15:25:06.895" v="3928" actId="6549"/>
          <ac:spMkLst>
            <pc:docMk/>
            <pc:sldMk cId="963134410" sldId="337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7T07:58:14.016" v="4926"/>
          <ac:spMkLst>
            <pc:docMk/>
            <pc:sldMk cId="963134410" sldId="337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7T07:58:06.042" v="4922" actId="20577"/>
          <ac:spMkLst>
            <pc:docMk/>
            <pc:sldMk cId="963134410" sldId="337"/>
            <ac:spMk id="5" creationId="{03276312-DA61-AEDC-6D43-D732DCC4F55B}"/>
          </ac:spMkLst>
        </pc:spChg>
      </pc:sldChg>
      <pc:sldChg chg="modSp add mod">
        <pc:chgData name="Wijnbergen, J.D. (HG)" userId="bf353a85-c415-4749-8b72-fc12a0a45d16" providerId="ADAL" clId="{B008066A-BD4C-47DB-B803-383B3FB9A673}" dt="2023-03-27T07:59:34.419" v="4958"/>
        <pc:sldMkLst>
          <pc:docMk/>
          <pc:sldMk cId="656685791" sldId="338"/>
        </pc:sldMkLst>
        <pc:spChg chg="mod">
          <ac:chgData name="Wijnbergen, J.D. (HG)" userId="bf353a85-c415-4749-8b72-fc12a0a45d16" providerId="ADAL" clId="{B008066A-BD4C-47DB-B803-383B3FB9A673}" dt="2023-03-27T07:58:55.955" v="4953" actId="20577"/>
          <ac:spMkLst>
            <pc:docMk/>
            <pc:sldMk cId="656685791" sldId="338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7T07:59:34.419" v="4958"/>
          <ac:spMkLst>
            <pc:docMk/>
            <pc:sldMk cId="656685791" sldId="338"/>
            <ac:spMk id="5" creationId="{03276312-DA61-AEDC-6D43-D732DCC4F55B}"/>
          </ac:spMkLst>
        </pc:spChg>
      </pc:sldChg>
      <pc:sldChg chg="modSp add mod">
        <pc:chgData name="Wijnbergen, J.D. (HG)" userId="bf353a85-c415-4749-8b72-fc12a0a45d16" providerId="ADAL" clId="{B008066A-BD4C-47DB-B803-383B3FB9A673}" dt="2023-03-27T08:00:53.169" v="4989" actId="20577"/>
        <pc:sldMkLst>
          <pc:docMk/>
          <pc:sldMk cId="3070754902" sldId="339"/>
        </pc:sldMkLst>
        <pc:spChg chg="mod">
          <ac:chgData name="Wijnbergen, J.D. (HG)" userId="bf353a85-c415-4749-8b72-fc12a0a45d16" providerId="ADAL" clId="{B008066A-BD4C-47DB-B803-383B3FB9A673}" dt="2023-03-27T08:00:53.169" v="4989" actId="20577"/>
          <ac:spMkLst>
            <pc:docMk/>
            <pc:sldMk cId="3070754902" sldId="339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29:00.344" v="3958"/>
          <ac:spMkLst>
            <pc:docMk/>
            <pc:sldMk cId="3070754902" sldId="339"/>
            <ac:spMk id="5" creationId="{03276312-DA61-AEDC-6D43-D732DCC4F55B}"/>
          </ac:spMkLst>
        </pc:spChg>
      </pc:sldChg>
      <pc:sldChg chg="new del">
        <pc:chgData name="Wijnbergen, J.D. (HG)" userId="bf353a85-c415-4749-8b72-fc12a0a45d16" providerId="ADAL" clId="{B008066A-BD4C-47DB-B803-383B3FB9A673}" dt="2023-03-24T15:32:25.150" v="4026" actId="680"/>
        <pc:sldMkLst>
          <pc:docMk/>
          <pc:sldMk cId="2270203283" sldId="340"/>
        </pc:sldMkLst>
      </pc:sldChg>
      <pc:sldChg chg="addSp delSp modSp add mod">
        <pc:chgData name="Wijnbergen, J.D. (HG)" userId="bf353a85-c415-4749-8b72-fc12a0a45d16" providerId="ADAL" clId="{B008066A-BD4C-47DB-B803-383B3FB9A673}" dt="2023-03-24T16:46:49.616" v="4748" actId="20577"/>
        <pc:sldMkLst>
          <pc:docMk/>
          <pc:sldMk cId="2877837120" sldId="340"/>
        </pc:sldMkLst>
        <pc:spChg chg="del">
          <ac:chgData name="Wijnbergen, J.D. (HG)" userId="bf353a85-c415-4749-8b72-fc12a0a45d16" providerId="ADAL" clId="{B008066A-BD4C-47DB-B803-383B3FB9A673}" dt="2023-03-24T15:46:29.799" v="4446" actId="478"/>
          <ac:spMkLst>
            <pc:docMk/>
            <pc:sldMk cId="2877837120" sldId="340"/>
            <ac:spMk id="2" creationId="{BE129202-849B-91C3-2AA9-3073C498249F}"/>
          </ac:spMkLst>
        </pc:spChg>
        <pc:spChg chg="mod">
          <ac:chgData name="Wijnbergen, J.D. (HG)" userId="bf353a85-c415-4749-8b72-fc12a0a45d16" providerId="ADAL" clId="{B008066A-BD4C-47DB-B803-383B3FB9A673}" dt="2023-03-24T15:46:41.727" v="4473" actId="20577"/>
          <ac:spMkLst>
            <pc:docMk/>
            <pc:sldMk cId="2877837120" sldId="340"/>
            <ac:spMk id="3" creationId="{BBAC178D-60A0-51C9-00D4-3AD360CEA0F2}"/>
          </ac:spMkLst>
        </pc:spChg>
        <pc:spChg chg="add del mod">
          <ac:chgData name="Wijnbergen, J.D. (HG)" userId="bf353a85-c415-4749-8b72-fc12a0a45d16" providerId="ADAL" clId="{B008066A-BD4C-47DB-B803-383B3FB9A673}" dt="2023-03-24T15:46:34.030" v="4447"/>
          <ac:spMkLst>
            <pc:docMk/>
            <pc:sldMk cId="2877837120" sldId="340"/>
            <ac:spMk id="7" creationId="{DB189318-E1DC-A8F4-52CA-BD193AFB5ACE}"/>
          </ac:spMkLst>
        </pc:spChg>
        <pc:spChg chg="add mod">
          <ac:chgData name="Wijnbergen, J.D. (HG)" userId="bf353a85-c415-4749-8b72-fc12a0a45d16" providerId="ADAL" clId="{B008066A-BD4C-47DB-B803-383B3FB9A673}" dt="2023-03-24T16:46:49.616" v="4748" actId="20577"/>
          <ac:spMkLst>
            <pc:docMk/>
            <pc:sldMk cId="2877837120" sldId="340"/>
            <ac:spMk id="8" creationId="{54BD0981-597C-FACF-3509-0F34A4414213}"/>
          </ac:spMkLst>
        </pc:spChg>
      </pc:sldChg>
      <pc:sldChg chg="modSp add mod">
        <pc:chgData name="Wijnbergen, J.D. (HG)" userId="bf353a85-c415-4749-8b72-fc12a0a45d16" providerId="ADAL" clId="{B008066A-BD4C-47DB-B803-383B3FB9A673}" dt="2023-03-24T16:49:13.603" v="4774" actId="20577"/>
        <pc:sldMkLst>
          <pc:docMk/>
          <pc:sldMk cId="1274331232" sldId="341"/>
        </pc:sldMkLst>
        <pc:spChg chg="mod">
          <ac:chgData name="Wijnbergen, J.D. (HG)" userId="bf353a85-c415-4749-8b72-fc12a0a45d16" providerId="ADAL" clId="{B008066A-BD4C-47DB-B803-383B3FB9A673}" dt="2023-03-24T16:49:13.603" v="4774" actId="20577"/>
          <ac:spMkLst>
            <pc:docMk/>
            <pc:sldMk cId="1274331232" sldId="341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5:47:55.515" v="4543" actId="20577"/>
          <ac:spMkLst>
            <pc:docMk/>
            <pc:sldMk cId="1274331232" sldId="341"/>
            <ac:spMk id="8" creationId="{54BD0981-597C-FACF-3509-0F34A4414213}"/>
          </ac:spMkLst>
        </pc:spChg>
      </pc:sldChg>
      <pc:sldChg chg="addSp delSp modSp add del mod">
        <pc:chgData name="Wijnbergen, J.D. (HG)" userId="bf353a85-c415-4749-8b72-fc12a0a45d16" providerId="ADAL" clId="{B008066A-BD4C-47DB-B803-383B3FB9A673}" dt="2023-03-24T16:49:04.816" v="4749" actId="2696"/>
        <pc:sldMkLst>
          <pc:docMk/>
          <pc:sldMk cId="1718852672" sldId="342"/>
        </pc:sldMkLst>
        <pc:spChg chg="add del mod">
          <ac:chgData name="Wijnbergen, J.D. (HG)" userId="bf353a85-c415-4749-8b72-fc12a0a45d16" providerId="ADAL" clId="{B008066A-BD4C-47DB-B803-383B3FB9A673}" dt="2023-03-24T15:47:16.911" v="4486"/>
          <ac:spMkLst>
            <pc:docMk/>
            <pc:sldMk cId="1718852672" sldId="342"/>
            <ac:spMk id="2" creationId="{F50B6316-D9BF-080B-FBA2-3251BEB85575}"/>
          </ac:spMkLst>
        </pc:spChg>
        <pc:spChg chg="mod">
          <ac:chgData name="Wijnbergen, J.D. (HG)" userId="bf353a85-c415-4749-8b72-fc12a0a45d16" providerId="ADAL" clId="{B008066A-BD4C-47DB-B803-383B3FB9A673}" dt="2023-03-24T15:47:24.124" v="4506" actId="20577"/>
          <ac:spMkLst>
            <pc:docMk/>
            <pc:sldMk cId="1718852672" sldId="342"/>
            <ac:spMk id="3" creationId="{BBAC178D-60A0-51C9-00D4-3AD360CEA0F2}"/>
          </ac:spMkLst>
        </pc:spChg>
        <pc:spChg chg="add del mod">
          <ac:chgData name="Wijnbergen, J.D. (HG)" userId="bf353a85-c415-4749-8b72-fc12a0a45d16" providerId="ADAL" clId="{B008066A-BD4C-47DB-B803-383B3FB9A673}" dt="2023-03-24T15:47:16.111" v="4485"/>
          <ac:spMkLst>
            <pc:docMk/>
            <pc:sldMk cId="1718852672" sldId="342"/>
            <ac:spMk id="7" creationId="{4014A078-F68A-1C18-7811-A1CD98F4BF05}"/>
          </ac:spMkLst>
        </pc:spChg>
        <pc:spChg chg="del">
          <ac:chgData name="Wijnbergen, J.D. (HG)" userId="bf353a85-c415-4749-8b72-fc12a0a45d16" providerId="ADAL" clId="{B008066A-BD4C-47DB-B803-383B3FB9A673}" dt="2023-03-24T15:47:12.465" v="4483" actId="478"/>
          <ac:spMkLst>
            <pc:docMk/>
            <pc:sldMk cId="1718852672" sldId="342"/>
            <ac:spMk id="8" creationId="{54BD0981-597C-FACF-3509-0F34A4414213}"/>
          </ac:spMkLst>
        </pc:spChg>
        <pc:spChg chg="add mod">
          <ac:chgData name="Wijnbergen, J.D. (HG)" userId="bf353a85-c415-4749-8b72-fc12a0a45d16" providerId="ADAL" clId="{B008066A-BD4C-47DB-B803-383B3FB9A673}" dt="2023-03-24T15:47:16.911" v="4486"/>
          <ac:spMkLst>
            <pc:docMk/>
            <pc:sldMk cId="1718852672" sldId="342"/>
            <ac:spMk id="9" creationId="{EF7231EE-F458-BEAF-9B0F-756B2B580D8B}"/>
          </ac:spMkLst>
        </pc:spChg>
      </pc:sldChg>
      <pc:sldChg chg="addSp delSp modSp add mod">
        <pc:chgData name="Wijnbergen, J.D. (HG)" userId="bf353a85-c415-4749-8b72-fc12a0a45d16" providerId="ADAL" clId="{B008066A-BD4C-47DB-B803-383B3FB9A673}" dt="2023-03-27T08:01:07.462" v="4999" actId="20577"/>
        <pc:sldMkLst>
          <pc:docMk/>
          <pc:sldMk cId="845581094" sldId="343"/>
        </pc:sldMkLst>
        <pc:spChg chg="mod">
          <ac:chgData name="Wijnbergen, J.D. (HG)" userId="bf353a85-c415-4749-8b72-fc12a0a45d16" providerId="ADAL" clId="{B008066A-BD4C-47DB-B803-383B3FB9A673}" dt="2023-03-27T08:01:07.462" v="4999" actId="20577"/>
          <ac:spMkLst>
            <pc:docMk/>
            <pc:sldMk cId="845581094" sldId="343"/>
            <ac:spMk id="3" creationId="{BBAC178D-60A0-51C9-00D4-3AD360CEA0F2}"/>
          </ac:spMkLst>
        </pc:spChg>
        <pc:spChg chg="mod">
          <ac:chgData name="Wijnbergen, J.D. (HG)" userId="bf353a85-c415-4749-8b72-fc12a0a45d16" providerId="ADAL" clId="{B008066A-BD4C-47DB-B803-383B3FB9A673}" dt="2023-03-24T16:39:02.023" v="4691" actId="14100"/>
          <ac:spMkLst>
            <pc:docMk/>
            <pc:sldMk cId="845581094" sldId="343"/>
            <ac:spMk id="7" creationId="{A0F15C42-50EB-98F6-615B-C005C6DA977F}"/>
          </ac:spMkLst>
        </pc:spChg>
        <pc:spChg chg="mod">
          <ac:chgData name="Wijnbergen, J.D. (HG)" userId="bf353a85-c415-4749-8b72-fc12a0a45d16" providerId="ADAL" clId="{B008066A-BD4C-47DB-B803-383B3FB9A673}" dt="2023-03-24T16:39:44.494" v="4745" actId="20577"/>
          <ac:spMkLst>
            <pc:docMk/>
            <pc:sldMk cId="845581094" sldId="343"/>
            <ac:spMk id="8" creationId="{75B9CCDB-0BA6-65CF-9454-C29B7D63D1A3}"/>
          </ac:spMkLst>
        </pc:spChg>
        <pc:spChg chg="add del mod">
          <ac:chgData name="Wijnbergen, J.D. (HG)" userId="bf353a85-c415-4749-8b72-fc12a0a45d16" providerId="ADAL" clId="{B008066A-BD4C-47DB-B803-383B3FB9A673}" dt="2023-03-24T16:39:07.467" v="4693" actId="478"/>
          <ac:spMkLst>
            <pc:docMk/>
            <pc:sldMk cId="845581094" sldId="343"/>
            <ac:spMk id="9" creationId="{6D2F617A-6B8E-CC31-86C6-9CEC42CAFE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8638" y="153988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153988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28638" y="838200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838200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E8C5BD47-55D6-1344-B91F-7C24D2E19559}" type="slidenum">
              <a:rPr lang="en-GB"/>
              <a:pPr/>
              <a:t>‹#›</a:t>
            </a:fld>
            <a:endParaRPr lang="en-GB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4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8638" y="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28638" y="852805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1588" y="852805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92BE362E-78BA-324A-8038-5482DADFDF7D}" type="slidenum">
              <a:rPr lang="en-GB"/>
              <a:pPr/>
              <a:t>‹#›</a:t>
            </a:fld>
            <a:endParaRPr lang="en-GB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51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 userDrawn="1"/>
        </p:nvSpPr>
        <p:spPr>
          <a:xfrm>
            <a:off x="6527800" y="2282300"/>
            <a:ext cx="2321302" cy="2321302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04926" y="2425710"/>
            <a:ext cx="4527551" cy="260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nl-NL" noProof="0" dirty="0" err="1"/>
              <a:t>Subtitle</a:t>
            </a:r>
            <a:endParaRPr lang="en-GB" noProof="0" dirty="0"/>
          </a:p>
        </p:txBody>
      </p:sp>
      <p:sp>
        <p:nvSpPr>
          <p:cNvPr id="2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304926" y="3443772"/>
            <a:ext cx="4530829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Speaker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304926" y="3755500"/>
            <a:ext cx="4545117" cy="31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2000" b="0" i="0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600"/>
            </a:lvl2pPr>
            <a:lvl3pPr marL="860425" indent="0">
              <a:buFontTx/>
              <a:buNone/>
              <a:defRPr/>
            </a:lvl3pPr>
            <a:lvl4pPr marL="1236662" indent="0">
              <a:buFontTx/>
              <a:buNone/>
              <a:defRPr/>
            </a:lvl4pPr>
            <a:lvl5pPr marL="1717675" indent="0">
              <a:buFontTx/>
              <a:buNone/>
              <a:defRPr/>
            </a:lvl5pPr>
          </a:lstStyle>
          <a:p>
            <a:pPr lvl="0"/>
            <a:r>
              <a:rPr lang="nl-NL" dirty="0" err="1"/>
              <a:t>Department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1304925" y="4067226"/>
            <a:ext cx="4545118" cy="31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1800" b="0" i="0" kern="800" cap="all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/>
              <a:t>LOCATION</a:t>
            </a:r>
            <a:endParaRPr lang="en-GB" dirty="0"/>
          </a:p>
        </p:txBody>
      </p:sp>
      <p:pic>
        <p:nvPicPr>
          <p:cNvPr id="25" name="Afbeelding 24" descr="logo UL_RGB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9" y="4214982"/>
            <a:ext cx="495798" cy="576000"/>
          </a:xfrm>
          <a:prstGeom prst="rect">
            <a:avLst/>
          </a:prstGeom>
        </p:spPr>
      </p:pic>
      <p:sp>
        <p:nvSpPr>
          <p:cNvPr id="29" name="Rechthoek 28"/>
          <p:cNvSpPr/>
          <p:nvPr userDrawn="1"/>
        </p:nvSpPr>
        <p:spPr bwMode="auto">
          <a:xfrm>
            <a:off x="1146174" y="1130300"/>
            <a:ext cx="7997825" cy="11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6527800" y="2282300"/>
            <a:ext cx="2321302" cy="2321302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accent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Rechthoek 14"/>
          <p:cNvSpPr/>
          <p:nvPr userDrawn="1"/>
        </p:nvSpPr>
        <p:spPr bwMode="auto">
          <a:xfrm>
            <a:off x="-1" y="4914900"/>
            <a:ext cx="9143999" cy="228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927" y="1137712"/>
            <a:ext cx="754856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Rechthoek 2"/>
          <p:cNvSpPr/>
          <p:nvPr userDrawn="1"/>
        </p:nvSpPr>
        <p:spPr bwMode="auto">
          <a:xfrm>
            <a:off x="-2" y="2282300"/>
            <a:ext cx="1146175" cy="115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8" name="Afbeelding 17" descr="logo lumc_Fedra_PPT_20 mm 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278075"/>
            <a:ext cx="2293895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0"/>
            <a:ext cx="6625961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4914900"/>
            <a:ext cx="512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8E24DFAD-1F29-4AEA-A907-3B2924B147A3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25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4914900"/>
            <a:ext cx="512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D40512F5-89F5-4C50-B2A9-D0C03AF2DAE5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8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66738" y="1016001"/>
            <a:ext cx="3008313" cy="3735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0"/>
            <a:ext cx="6625961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4914900"/>
            <a:ext cx="512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12EE8B50-A18E-467E-BDB9-7506AC15AEF1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3741739" y="1022350"/>
            <a:ext cx="512197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360000">
              <a:defRPr/>
            </a:lvl3pPr>
            <a:lvl4pPr marL="720000">
              <a:defRPr/>
            </a:lvl4pPr>
            <a:lvl5pPr marL="10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3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66738" y="1016000"/>
            <a:ext cx="5040000" cy="3735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849938" y="1016000"/>
            <a:ext cx="3003550" cy="8907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0"/>
            <a:ext cx="6625961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4914900"/>
            <a:ext cx="512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B13D2280-C0E7-4541-AA82-E471715FB301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58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 bwMode="auto">
          <a:xfrm>
            <a:off x="1146174" y="1130300"/>
            <a:ext cx="7997825" cy="11557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1323975" y="1130301"/>
            <a:ext cx="752475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spcCol="360000" anchor="t" anchorCtr="0" compatLnSpc="1">
            <a:prstTxWarp prst="textNoShape">
              <a:avLst/>
            </a:prstTxWarp>
          </a:bodyPr>
          <a:lstStyle>
            <a:lvl1pPr>
              <a:defRPr sz="240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address</a:t>
            </a:r>
            <a:endParaRPr lang="nl-NL" dirty="0"/>
          </a:p>
        </p:txBody>
      </p:sp>
      <p:sp>
        <p:nvSpPr>
          <p:cNvPr id="12" name="Rechthoek 11"/>
          <p:cNvSpPr/>
          <p:nvPr userDrawn="1"/>
        </p:nvSpPr>
        <p:spPr bwMode="auto">
          <a:xfrm>
            <a:off x="-2" y="2282300"/>
            <a:ext cx="1146175" cy="115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" name="Tijdelijke aanduiding voor tekst 3"/>
          <p:cNvSpPr>
            <a:spLocks noGrp="1"/>
          </p:cNvSpPr>
          <p:nvPr>
            <p:ph type="body" sz="half" idx="10"/>
          </p:nvPr>
        </p:nvSpPr>
        <p:spPr>
          <a:xfrm>
            <a:off x="1323974" y="2432604"/>
            <a:ext cx="7524751" cy="231084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Afbeelding 15" descr="logo UL_RGB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9" y="4214982"/>
            <a:ext cx="495798" cy="576000"/>
          </a:xfrm>
          <a:prstGeom prst="rect">
            <a:avLst/>
          </a:prstGeom>
        </p:spPr>
      </p:pic>
      <p:pic>
        <p:nvPicPr>
          <p:cNvPr id="20" name="Afbeelding 19" descr="logo lumc_Fedra_PPT_20 mm 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278075"/>
            <a:ext cx="229389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3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nl-NL" dirty="0" err="1"/>
              <a:t>section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6527800" y="2282300"/>
            <a:ext cx="2321302" cy="2321302"/>
          </a:xfrm>
        </p:spPr>
        <p:txBody>
          <a:bodyPr/>
          <a:lstStyle>
            <a:lvl1pPr marL="0" indent="0">
              <a:buNone/>
              <a:defRPr sz="800">
                <a:solidFill>
                  <a:schemeClr val="accent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5"/>
          </p:nvPr>
        </p:nvSpPr>
        <p:spPr>
          <a:xfrm>
            <a:off x="566738" y="2282300"/>
            <a:ext cx="5738812" cy="2469088"/>
          </a:xfrm>
        </p:spPr>
        <p:txBody>
          <a:bodyPr/>
          <a:lstStyle>
            <a:lvl1pPr>
              <a:lnSpc>
                <a:spcPct val="100000"/>
              </a:lnSpc>
              <a:defRPr sz="540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688FA54D-5234-4FF2-8B5B-D476BD0E0A80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06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Logo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nl-NL" dirty="0" err="1"/>
              <a:t>section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6527800" y="2282300"/>
            <a:ext cx="2321302" cy="2321302"/>
          </a:xfrm>
        </p:spPr>
        <p:txBody>
          <a:bodyPr/>
          <a:lstStyle>
            <a:lvl1pPr marL="0" indent="0">
              <a:buNone/>
              <a:defRPr sz="800">
                <a:solidFill>
                  <a:schemeClr val="accent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5"/>
          </p:nvPr>
        </p:nvSpPr>
        <p:spPr>
          <a:xfrm>
            <a:off x="566738" y="2282300"/>
            <a:ext cx="5738812" cy="2469088"/>
          </a:xfrm>
        </p:spPr>
        <p:txBody>
          <a:bodyPr/>
          <a:lstStyle>
            <a:lvl1pPr>
              <a:lnSpc>
                <a:spcPct val="100000"/>
              </a:lnSpc>
              <a:defRPr sz="540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FF84EC64-CA2E-4BE9-BDE3-575A60157245}" type="datetime5">
              <a:rPr lang="en-US" smtClean="0"/>
              <a:t>27-Mar-23</a:t>
            </a:fld>
            <a:endParaRPr lang="en-GB" dirty="0"/>
          </a:p>
        </p:txBody>
      </p:sp>
      <p:pic>
        <p:nvPicPr>
          <p:cNvPr id="9" name="Afbeelding 8" descr="logo lumc_BLOKJES_PPT_20 mm NL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52" y="28151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1016000"/>
            <a:ext cx="8286750" cy="3735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0"/>
            <a:ext cx="6625961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4914900"/>
            <a:ext cx="512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3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1016000"/>
            <a:ext cx="8286750" cy="3735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0"/>
            <a:ext cx="6625961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4914900"/>
            <a:ext cx="512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5059E7C1-7C03-45AC-BFCE-238833228088}" type="datetime5">
              <a:rPr lang="en-US" smtClean="0"/>
              <a:t>27-Mar-23</a:t>
            </a:fld>
            <a:endParaRPr lang="en-GB" dirty="0"/>
          </a:p>
        </p:txBody>
      </p:sp>
      <p:pic>
        <p:nvPicPr>
          <p:cNvPr id="8" name="Afbeelding 7" descr="logo lumc_BLOKJES_PPT_20 mm N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52" y="28151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 bwMode="auto">
          <a:xfrm>
            <a:off x="0" y="4933950"/>
            <a:ext cx="9144000" cy="209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1016000"/>
            <a:ext cx="8286750" cy="3735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52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tle lin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66739" y="1"/>
            <a:ext cx="6610350" cy="501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Rechthoek 6"/>
          <p:cNvSpPr/>
          <p:nvPr userDrawn="1"/>
        </p:nvSpPr>
        <p:spPr bwMode="auto">
          <a:xfrm>
            <a:off x="0" y="4933950"/>
            <a:ext cx="9144000" cy="209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704850"/>
            <a:ext cx="8286750" cy="4046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535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6739" y="1022350"/>
            <a:ext cx="4003675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360000">
              <a:defRPr/>
            </a:lvl3pPr>
            <a:lvl4pPr marL="720000">
              <a:defRPr/>
            </a:lvl4pPr>
            <a:lvl5pPr marL="10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60033" y="1022350"/>
            <a:ext cx="4003675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360000">
              <a:defRPr/>
            </a:lvl3pPr>
            <a:lvl4pPr marL="720000">
              <a:defRPr/>
            </a:lvl4pPr>
            <a:lvl5pPr marL="10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0"/>
            <a:ext cx="6625961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4914900"/>
            <a:ext cx="512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E761D437-6887-4C19-9AD4-57AF6F5FAB4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1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66739" y="1016000"/>
            <a:ext cx="4003675" cy="78521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737" y="1904999"/>
            <a:ext cx="4003676" cy="285968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52988" y="1016000"/>
            <a:ext cx="4004630" cy="78521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52988" y="1904999"/>
            <a:ext cx="4004630" cy="28596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0"/>
            <a:ext cx="6625961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566738" y="4914900"/>
            <a:ext cx="512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5892F8C3-5818-4897-B5C2-985860066FEE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3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 userDrawn="1"/>
        </p:nvSpPr>
        <p:spPr bwMode="auto">
          <a:xfrm>
            <a:off x="8002588" y="4933950"/>
            <a:ext cx="1141412" cy="216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hthoek 12"/>
          <p:cNvSpPr/>
          <p:nvPr userDrawn="1"/>
        </p:nvSpPr>
        <p:spPr bwMode="auto">
          <a:xfrm>
            <a:off x="1143000" y="4933950"/>
            <a:ext cx="6859588" cy="216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hthoek 1"/>
          <p:cNvSpPr/>
          <p:nvPr userDrawn="1"/>
        </p:nvSpPr>
        <p:spPr bwMode="auto">
          <a:xfrm>
            <a:off x="0" y="4933950"/>
            <a:ext cx="1143000" cy="216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4914900"/>
            <a:ext cx="85566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fld id="{798579D2-D10D-4179-8337-6AC090565F46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6200" y="4914900"/>
            <a:ext cx="5514976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0" i="0" u="none" kern="800" cap="none" spc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4914900"/>
            <a:ext cx="512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9" y="0"/>
            <a:ext cx="66103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16000"/>
            <a:ext cx="8291512" cy="373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2" name="Rechthoek 11"/>
          <p:cNvSpPr/>
          <p:nvPr userDrawn="1"/>
        </p:nvSpPr>
        <p:spPr bwMode="auto">
          <a:xfrm>
            <a:off x="6861176" y="4933950"/>
            <a:ext cx="1141412" cy="216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3" r:id="rId5"/>
    <p:sldLayoutId id="2147483661" r:id="rId6"/>
    <p:sldLayoutId id="2147483662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hdr="0"/>
  <p:txStyles>
    <p:titleStyle>
      <a:lvl1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400" b="1" i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0" indent="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FontTx/>
        <a:buNone/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0" indent="-18732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accent6"/>
          </a:solidFill>
          <a:latin typeface="+mn-lt"/>
          <a:ea typeface="+mn-ea"/>
        </a:defRPr>
      </a:lvl2pPr>
      <a:lvl3pPr marL="360000" indent="-1857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1800">
          <a:solidFill>
            <a:schemeClr val="accent6"/>
          </a:solidFill>
          <a:latin typeface="+mn-lt"/>
          <a:ea typeface="+mn-ea"/>
        </a:defRPr>
      </a:lvl3pPr>
      <a:lvl4pPr marL="720000" indent="-1952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1800">
          <a:solidFill>
            <a:schemeClr val="accent6"/>
          </a:solidFill>
          <a:latin typeface="+mn-lt"/>
          <a:ea typeface="+mn-ea"/>
        </a:defRPr>
      </a:lvl4pPr>
      <a:lvl5pPr marL="1080000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1800">
          <a:solidFill>
            <a:schemeClr val="accent6"/>
          </a:solidFill>
          <a:latin typeface="+mn-lt"/>
          <a:ea typeface="+mn-ea"/>
        </a:defRPr>
      </a:lvl5pPr>
      <a:lvl6pPr marL="23669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8241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2813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7385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onwl.org/user_guide/" TargetMode="External"/><Relationship Id="rId2" Type="http://schemas.openxmlformats.org/officeDocument/2006/relationships/hyperlink" Target="https://github.com/jdwijnbergen/CWL_hackath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ommonwl.org/v1.2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l-NL" dirty="0"/>
              <a:t>Daphne Wijnbergen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dirty="0"/>
              <a:t>Human Genetics</a:t>
            </a:r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NL" dirty="0"/>
              <a:t>LUMC</a:t>
            </a:r>
          </a:p>
        </p:txBody>
      </p:sp>
      <p:sp>
        <p:nvSpPr>
          <p:cNvPr id="13" name="Tijdelijke aanduiding voor afbeelding 12"/>
          <p:cNvSpPr>
            <a:spLocks noGrp="1"/>
          </p:cNvSpPr>
          <p:nvPr>
            <p:ph type="pic" idx="14"/>
          </p:nvPr>
        </p:nvSpPr>
        <p:spPr/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CWLathon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851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25890D-1296-E7CE-64DA-E7753C52D16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"echo"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E1CAC-413E-51E7-88AB-417E4BF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Hello world - </a:t>
            </a:r>
            <a:r>
              <a:rPr lang="en-GB" dirty="0"/>
              <a:t>1_hello-world.cwl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6FC21-C8CD-604F-5971-B1B6E9AF8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E4C-DFCE-223A-025F-3CDD8FCA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1_hello-world.cwl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B0C25A-D2F5-F36D-AF19-7DEB73AF89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8D019-26CA-BA3C-0843-76084B54CB21}"/>
              </a:ext>
            </a:extLst>
          </p:cNvPr>
          <p:cNvSpPr/>
          <p:nvPr/>
        </p:nvSpPr>
        <p:spPr bwMode="auto">
          <a:xfrm>
            <a:off x="430844" y="3596861"/>
            <a:ext cx="2352114" cy="1124991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E888A-E813-CD3A-481D-8EA49B902614}"/>
              </a:ext>
            </a:extLst>
          </p:cNvPr>
          <p:cNvSpPr/>
          <p:nvPr/>
        </p:nvSpPr>
        <p:spPr bwMode="auto">
          <a:xfrm>
            <a:off x="3809311" y="3355112"/>
            <a:ext cx="4483100" cy="978349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The inputs and outputs of the command line tool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5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25890D-1296-E7CE-64DA-E7753C52D16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"echo"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E1CAC-413E-51E7-88AB-417E4BF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Hello world - </a:t>
            </a:r>
            <a:r>
              <a:rPr lang="en-GB" dirty="0"/>
              <a:t>1_hello-world.cwl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6FC21-C8CD-604F-5971-B1B6E9AF8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E4C-DFCE-223A-025F-3CDD8FCA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1_hello-world.cwl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B0C25A-D2F5-F36D-AF19-7DEB73AF89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88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Hello world - 2_hello-world.py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2_hello-world.py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13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144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4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144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4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144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4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44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hello-world-script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./2_hello-world.py</a:t>
            </a:r>
          </a:p>
          <a:p>
            <a:b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4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144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4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"hello-world-script"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endParaRPr lang="en-GB" sz="144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Hello world - 2_hello-world.cwl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2_hello-world.cwl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3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144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4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144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4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144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4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44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hello-world-script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./2_hello-world.py</a:t>
            </a:r>
          </a:p>
          <a:p>
            <a:b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4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144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4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"hello-world-script"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endParaRPr lang="en-GB" sz="144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Hello world - 2_hello-world.cwl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2_hello-world.cwl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BAAE8-90C8-7A90-045F-A7255298C2DA}"/>
              </a:ext>
            </a:extLst>
          </p:cNvPr>
          <p:cNvSpPr/>
          <p:nvPr/>
        </p:nvSpPr>
        <p:spPr bwMode="auto">
          <a:xfrm>
            <a:off x="516473" y="1813934"/>
            <a:ext cx="3920965" cy="16754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E4267-78CD-817E-76E6-ACBDD45C187E}"/>
              </a:ext>
            </a:extLst>
          </p:cNvPr>
          <p:cNvSpPr/>
          <p:nvPr/>
        </p:nvSpPr>
        <p:spPr bwMode="auto">
          <a:xfrm>
            <a:off x="4944289" y="1363901"/>
            <a:ext cx="3486129" cy="1571966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Set up the working directory with our python script. This can be used to add any non-input files.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7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144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4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144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4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144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4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44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hello-world-script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./2_hello-world.py</a:t>
            </a:r>
          </a:p>
          <a:p>
            <a:b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4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144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4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"hello-world-script"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en-GB" sz="144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144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endParaRPr lang="en-GB" sz="144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Hello world - 2_hello-world.cwl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2_hello-world.cwl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57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argparse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Parse arguments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argparse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ArgumentParser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"repetitions"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parse_args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repetitions to integer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.text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repetitions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.repetitions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repeated </a:t>
            </a:r>
            <a:r>
              <a:rPr lang="en-GB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repeated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input text and write this to a file 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repetitions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output_text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repetitions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"output.txt"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output_text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Create text file - </a:t>
            </a:r>
            <a:r>
              <a:rPr lang="en-GB" dirty="0"/>
              <a:t>3_create-text-file.py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3_create-text-file.py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48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create-text-script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./3_create-text-file.py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"create-text-script"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text: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repetitions: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2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output.txt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Create text file - </a:t>
            </a:r>
            <a:r>
              <a:rPr lang="en-GB" dirty="0"/>
              <a:t>3_create-text-file.cwl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3_create-text-file.cwl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68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create-text-script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./3_create-text-file.py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"create-text-script"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text: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repetitions: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2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output.txt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Create text file - </a:t>
            </a:r>
            <a:r>
              <a:rPr lang="en-GB" dirty="0"/>
              <a:t>3_create-text-file.py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3_create-text-file.cwl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07EBD-5886-1A3F-259A-ECE60130239D}"/>
              </a:ext>
            </a:extLst>
          </p:cNvPr>
          <p:cNvSpPr/>
          <p:nvPr/>
        </p:nvSpPr>
        <p:spPr bwMode="auto">
          <a:xfrm>
            <a:off x="528704" y="2520377"/>
            <a:ext cx="1226699" cy="203021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55A77-57AD-327B-4535-0128D7B499C2}"/>
              </a:ext>
            </a:extLst>
          </p:cNvPr>
          <p:cNvSpPr/>
          <p:nvPr/>
        </p:nvSpPr>
        <p:spPr bwMode="auto">
          <a:xfrm>
            <a:off x="3902257" y="1151227"/>
            <a:ext cx="4528161" cy="3464933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We are now adding inputs and outputs.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+mj-lt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We have to connect the inputs and outputs that CLW knows to the command.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+mj-lt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accent6"/>
                </a:solidFill>
                <a:latin typeface="+mj-lt"/>
              </a:rPr>
              <a:t>We do this by using </a:t>
            </a:r>
            <a:r>
              <a:rPr lang="en-GB" dirty="0" err="1">
                <a:solidFill>
                  <a:schemeClr val="accent6"/>
                </a:solidFill>
                <a:latin typeface="+mj-lt"/>
              </a:rPr>
              <a:t>inputBinding</a:t>
            </a:r>
            <a:r>
              <a:rPr lang="en-GB" dirty="0">
                <a:solidFill>
                  <a:schemeClr val="accent6"/>
                </a:solidFill>
                <a:latin typeface="+mj-lt"/>
              </a:rPr>
              <a:t> and </a:t>
            </a:r>
            <a:r>
              <a:rPr lang="en-GB" dirty="0" err="1">
                <a:solidFill>
                  <a:schemeClr val="accent6"/>
                </a:solidFill>
                <a:latin typeface="+mj-lt"/>
              </a:rPr>
              <a:t>outputBinding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886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create-text-script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./3_create-text-file.py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"create-text-script"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text: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repetitions: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2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output.txt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Create text file - </a:t>
            </a:r>
            <a:r>
              <a:rPr lang="en-GB" dirty="0"/>
              <a:t>3_create-text-file.py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3_create-text-file.py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07EBD-5886-1A3F-259A-ECE60130239D}"/>
              </a:ext>
            </a:extLst>
          </p:cNvPr>
          <p:cNvSpPr/>
          <p:nvPr/>
        </p:nvSpPr>
        <p:spPr bwMode="auto">
          <a:xfrm>
            <a:off x="528704" y="2520377"/>
            <a:ext cx="1226699" cy="121673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55A77-57AD-327B-4535-0128D7B499C2}"/>
              </a:ext>
            </a:extLst>
          </p:cNvPr>
          <p:cNvSpPr/>
          <p:nvPr/>
        </p:nvSpPr>
        <p:spPr bwMode="auto">
          <a:xfrm>
            <a:off x="3902257" y="1151227"/>
            <a:ext cx="4528161" cy="3464933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accent6"/>
                </a:solidFill>
                <a:latin typeface="+mj-lt"/>
              </a:rPr>
              <a:t>i</a:t>
            </a:r>
            <a:r>
              <a:rPr lang="en-GB" dirty="0" err="1">
                <a:solidFill>
                  <a:schemeClr val="accent6"/>
                </a:solidFill>
                <a:latin typeface="+mj-lt"/>
              </a:rPr>
              <a:t>nputBinding</a:t>
            </a:r>
            <a:r>
              <a:rPr lang="en-GB" dirty="0">
                <a:solidFill>
                  <a:schemeClr val="accent6"/>
                </a:solidFill>
                <a:latin typeface="+mj-lt"/>
              </a:rPr>
              <a:t> can be a positional argument, but can also have a prefix.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chemeClr val="accent6"/>
              </a:solidFill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>
                <a:solidFill>
                  <a:schemeClr val="accent6"/>
                </a:solidFill>
                <a:latin typeface="+mj-lt"/>
              </a:rPr>
              <a:t>inputBinding</a:t>
            </a:r>
            <a:r>
              <a:rPr lang="en-GB" dirty="0">
                <a:solidFill>
                  <a:schemeClr val="accent6"/>
                </a:solidFill>
                <a:latin typeface="+mj-lt"/>
              </a:rPr>
              <a:t> can be different types, including int, string and file</a:t>
            </a:r>
          </a:p>
        </p:txBody>
      </p:sp>
    </p:spTree>
    <p:extLst>
      <p:ext uri="{BB962C8B-B14F-4D97-AF65-F5344CB8AC3E}">
        <p14:creationId xmlns:p14="http://schemas.microsoft.com/office/powerpoint/2010/main" val="288182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Workflow Language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Common Workflow Language (CWL) is an open standard for describing how to run 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command line tools </a:t>
            </a:r>
            <a:r>
              <a:rPr lang="en-US" i="0" dirty="0">
                <a:solidFill>
                  <a:srgbClr val="212529"/>
                </a:solidFill>
                <a:effectLst/>
                <a:latin typeface="system-ui"/>
              </a:rPr>
              <a:t>(Including scripts) 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and connect them to create 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workflows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What is CWL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5B6EC9-8D3F-4288-85EC-168424C8DC65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35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create-text-script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./3_create-text-file.py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"create-text-script"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text: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repetitions: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2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output.txt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Create text file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3_create-text-file.cwl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07EBD-5886-1A3F-259A-ECE60130239D}"/>
              </a:ext>
            </a:extLst>
          </p:cNvPr>
          <p:cNvSpPr/>
          <p:nvPr/>
        </p:nvSpPr>
        <p:spPr bwMode="auto">
          <a:xfrm>
            <a:off x="528704" y="3813567"/>
            <a:ext cx="1226699" cy="73702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55A77-57AD-327B-4535-0128D7B499C2}"/>
              </a:ext>
            </a:extLst>
          </p:cNvPr>
          <p:cNvSpPr/>
          <p:nvPr/>
        </p:nvSpPr>
        <p:spPr bwMode="auto">
          <a:xfrm>
            <a:off x="2734027" y="3212450"/>
            <a:ext cx="4528161" cy="1032324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accent6"/>
                </a:solidFill>
                <a:latin typeface="+mj-lt"/>
              </a:rPr>
              <a:t>outputBinding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 matches a file to connect a file to the output</a:t>
            </a:r>
          </a:p>
        </p:txBody>
      </p:sp>
    </p:spTree>
    <p:extLst>
      <p:ext uri="{BB962C8B-B14F-4D97-AF65-F5344CB8AC3E}">
        <p14:creationId xmlns:p14="http://schemas.microsoft.com/office/powerpoint/2010/main" val="65681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create-text-script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./3_create-text-file.py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"create-text-script"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text: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repetitions: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2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outputBinding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output.txt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Create text file - </a:t>
            </a:r>
            <a:r>
              <a:rPr lang="en-GB" dirty="0"/>
              <a:t>3_create-text-file.cwl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3_create-text-file.cwl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61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"Common Workflow Language"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repetitions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YAML configuration file - </a:t>
            </a:r>
            <a:r>
              <a:rPr lang="en-GB" dirty="0"/>
              <a:t>3_test.yml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3_test.yml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14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"Common Workflow Language"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repetitions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YAML configuration file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3_test.yml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56B0A-CDF2-6A25-D0DE-764BC3578432}"/>
              </a:ext>
            </a:extLst>
          </p:cNvPr>
          <p:cNvSpPr/>
          <p:nvPr/>
        </p:nvSpPr>
        <p:spPr bwMode="auto">
          <a:xfrm>
            <a:off x="3902257" y="1151227"/>
            <a:ext cx="4528161" cy="3464933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YAML can be used to define the inputs, instead of writing them in the command line every time.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This also helps keep track of different analyses you want to do with the same workflow</a:t>
            </a:r>
          </a:p>
        </p:txBody>
      </p:sp>
    </p:spTree>
    <p:extLst>
      <p:ext uri="{BB962C8B-B14F-4D97-AF65-F5344CB8AC3E}">
        <p14:creationId xmlns:p14="http://schemas.microsoft.com/office/powerpoint/2010/main" val="73933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"Common Workflow Language"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repetitions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YAML configuration file - </a:t>
            </a:r>
            <a:r>
              <a:rPr lang="en-GB" dirty="0"/>
              <a:t>3_test.yml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3_test.yml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492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argparse</a:t>
            </a:r>
            <a:endParaRPr lang="en-GB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Parse arguments</a:t>
            </a:r>
            <a:endParaRPr lang="en-GB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6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argparse</a:t>
            </a:r>
            <a:r>
              <a:rPr lang="en-GB" sz="6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6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ArgumentParser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GB" sz="6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6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add_argument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6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GB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GB" sz="6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6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parse_args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Read text file</a:t>
            </a:r>
            <a:endParaRPr lang="en-GB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6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.input_file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input_text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GB" sz="6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6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6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Count the </a:t>
            </a:r>
            <a:r>
              <a:rPr lang="en-GB" sz="6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occurences</a:t>
            </a:r>
            <a:r>
              <a:rPr lang="en-GB" sz="6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each character</a:t>
            </a:r>
            <a:endParaRPr lang="en-GB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input_text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GB" sz="6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6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GB" sz="6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6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Write the results to counts.txt</a:t>
            </a:r>
            <a:endParaRPr lang="en-GB" sz="6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"counts.txt"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GB" sz="6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6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6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GB" sz="6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6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6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6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+ </a:t>
            </a:r>
            <a:r>
              <a:rPr lang="en-GB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6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6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6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6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6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Process text file - </a:t>
            </a:r>
            <a:r>
              <a:rPr lang="en-GB" dirty="0"/>
              <a:t>4_analyze-text-file.py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4_analyze-text-file.py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79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-text-script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./4_analyze-text-file.py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-text-script"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outputBinding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counts.txt</a:t>
            </a:r>
          </a:p>
          <a:p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Process text file - </a:t>
            </a:r>
            <a:r>
              <a:rPr lang="en-GB" dirty="0"/>
              <a:t>4_analyze-text-file.cwl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4_analyze-text-file.cwl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75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-text-script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./4_analyze-text-file.py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-text-script"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outputBinding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counts.txt</a:t>
            </a:r>
          </a:p>
          <a:p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Process text file - </a:t>
            </a:r>
            <a:r>
              <a:rPr lang="en-GB" dirty="0"/>
              <a:t>4_analyze-text-file.cwl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4_analyze-text-file.cwl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15C42-50EB-98F6-615B-C005C6DA977F}"/>
              </a:ext>
            </a:extLst>
          </p:cNvPr>
          <p:cNvSpPr/>
          <p:nvPr/>
        </p:nvSpPr>
        <p:spPr bwMode="auto">
          <a:xfrm>
            <a:off x="528704" y="2721172"/>
            <a:ext cx="1352085" cy="1725442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9CCDB-0BA6-65CF-9454-C29B7D63D1A3}"/>
              </a:ext>
            </a:extLst>
          </p:cNvPr>
          <p:cNvSpPr/>
          <p:nvPr/>
        </p:nvSpPr>
        <p:spPr bwMode="auto">
          <a:xfrm>
            <a:off x="2856355" y="3267497"/>
            <a:ext cx="4620930" cy="518547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This time we use a file as the input</a:t>
            </a:r>
          </a:p>
        </p:txBody>
      </p:sp>
    </p:spTree>
    <p:extLst>
      <p:ext uri="{BB962C8B-B14F-4D97-AF65-F5344CB8AC3E}">
        <p14:creationId xmlns:p14="http://schemas.microsoft.com/office/powerpoint/2010/main" val="77577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-text-script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./4_analyze-text-file.py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-text-script"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outputBinding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counts.txt</a:t>
            </a:r>
          </a:p>
          <a:p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Process text file - </a:t>
            </a:r>
            <a:r>
              <a:rPr lang="en-GB" dirty="0"/>
              <a:t>4_analyze-text-file.cwl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4_analyze-text-file.cwl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15C42-50EB-98F6-615B-C005C6DA977F}"/>
              </a:ext>
            </a:extLst>
          </p:cNvPr>
          <p:cNvSpPr/>
          <p:nvPr/>
        </p:nvSpPr>
        <p:spPr bwMode="auto">
          <a:xfrm>
            <a:off x="528704" y="2721172"/>
            <a:ext cx="1352085" cy="85407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9CCDB-0BA6-65CF-9454-C29B7D63D1A3}"/>
              </a:ext>
            </a:extLst>
          </p:cNvPr>
          <p:cNvSpPr/>
          <p:nvPr/>
        </p:nvSpPr>
        <p:spPr bwMode="auto">
          <a:xfrm>
            <a:off x="2856355" y="3267497"/>
            <a:ext cx="4620930" cy="950542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We will use the file from the previous example (output.txt)</a:t>
            </a:r>
          </a:p>
        </p:txBody>
      </p:sp>
    </p:spTree>
    <p:extLst>
      <p:ext uri="{BB962C8B-B14F-4D97-AF65-F5344CB8AC3E}">
        <p14:creationId xmlns:p14="http://schemas.microsoft.com/office/powerpoint/2010/main" val="84558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requirements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InitialWorkDirRequirement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listing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-text-script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$include: ./4_analyze-text-file.py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"python3"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-text-script"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inputBinding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outputBinding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counts.txt</a:t>
            </a:r>
          </a:p>
          <a:p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Process text file - </a:t>
            </a:r>
            <a:r>
              <a:rPr lang="en-GB" dirty="0"/>
              <a:t>4_analyze-text-file.cwl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4_analyze-text-file.cwl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EB731-2AB8-6C3F-ACE4-0EC5E93C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Helpful for creating a reproducible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read configuration files for the settings of a workflow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Integration with Docker to run things in the same environment every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Some extra checks, e.g. whether a parameter is an integer.</a:t>
            </a:r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0780C1-BEBA-F971-4FAE-9761A639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Benefits of CWL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B4A5-D141-5A32-8BC2-C449A985D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3399-3D52-0169-A073-64094E48C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C85C11-C17F-1538-8579-1850BCBCEC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A13A55-2A21-40B3-B299-30856B92C4CB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965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Workflow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text: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repetitions: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outputSource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3_create-text-file.cwl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text: text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repetitions: repetitions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4_analyze-text-file.cwl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Workflow - </a:t>
            </a:r>
            <a:r>
              <a:rPr lang="en-GB" dirty="0"/>
              <a:t>5_workflow.cwl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5_workflow.cwl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20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Workflow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text: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repetitions: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outputSource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3_create-text-file.cwl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text: text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repetitions: repetitions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4_analyze-text-file.cwl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Workflow - </a:t>
            </a:r>
            <a:r>
              <a:rPr lang="en-GB" dirty="0"/>
              <a:t>5_workflow.cwl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5_workflow.cwl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17674-C5C1-0F3B-222D-E52B42BD481C}"/>
              </a:ext>
            </a:extLst>
          </p:cNvPr>
          <p:cNvSpPr/>
          <p:nvPr/>
        </p:nvSpPr>
        <p:spPr bwMode="auto">
          <a:xfrm>
            <a:off x="557563" y="1323577"/>
            <a:ext cx="1534242" cy="1303411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17361-2229-FDEF-3570-9BC965692558}"/>
              </a:ext>
            </a:extLst>
          </p:cNvPr>
          <p:cNvSpPr/>
          <p:nvPr/>
        </p:nvSpPr>
        <p:spPr bwMode="auto">
          <a:xfrm>
            <a:off x="4024585" y="1232453"/>
            <a:ext cx="4620930" cy="1639191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When combining CWL files into a workflow, the input and output of the overall workflow need to be designated.</a:t>
            </a:r>
          </a:p>
        </p:txBody>
      </p:sp>
    </p:spTree>
    <p:extLst>
      <p:ext uri="{BB962C8B-B14F-4D97-AF65-F5344CB8AC3E}">
        <p14:creationId xmlns:p14="http://schemas.microsoft.com/office/powerpoint/2010/main" val="3090419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Workflow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text: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repetitions: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outputSource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3_create-text-file.cwl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text: text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repetitions: repetitions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4_analyze-text-file.cwl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Workflow - </a:t>
            </a:r>
            <a:r>
              <a:rPr lang="en-GB" dirty="0"/>
              <a:t>5_workflow.cwl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5_workflow.cwl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17674-C5C1-0F3B-222D-E52B42BD481C}"/>
              </a:ext>
            </a:extLst>
          </p:cNvPr>
          <p:cNvSpPr/>
          <p:nvPr/>
        </p:nvSpPr>
        <p:spPr bwMode="auto">
          <a:xfrm>
            <a:off x="530039" y="2626988"/>
            <a:ext cx="2078600" cy="1758462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17361-2229-FDEF-3570-9BC965692558}"/>
              </a:ext>
            </a:extLst>
          </p:cNvPr>
          <p:cNvSpPr/>
          <p:nvPr/>
        </p:nvSpPr>
        <p:spPr bwMode="auto">
          <a:xfrm>
            <a:off x="3776872" y="1470992"/>
            <a:ext cx="4620930" cy="2440438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The two previous CWL files are used as steps in our workflow.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The output file from the </a:t>
            </a:r>
            <a:r>
              <a:rPr lang="en-US" dirty="0" err="1">
                <a:solidFill>
                  <a:schemeClr val="accent6"/>
                </a:solidFill>
                <a:latin typeface="+mj-lt"/>
              </a:rPr>
              <a:t>create_text_file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 step is used as the input for the </a:t>
            </a:r>
            <a:r>
              <a:rPr lang="en-US" dirty="0" err="1">
                <a:solidFill>
                  <a:schemeClr val="accent6"/>
                </a:solidFill>
                <a:latin typeface="+mj-lt"/>
              </a:rPr>
              <a:t>analyze_text_file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 step.</a:t>
            </a:r>
          </a:p>
        </p:txBody>
      </p:sp>
    </p:spTree>
    <p:extLst>
      <p:ext uri="{BB962C8B-B14F-4D97-AF65-F5344CB8AC3E}">
        <p14:creationId xmlns:p14="http://schemas.microsoft.com/office/powerpoint/2010/main" val="183652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29202-849B-91C3-2AA9-3073C49824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GB" sz="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Workflow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text: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string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repetitions: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outputSource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3_create-text-file.cwl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text: text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repetitions: repetitions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analyze_text_file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4_analyze-text-file.cwl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create_text_file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endParaRPr lang="en-GB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  <a:r>
              <a:rPr lang="en-GB" sz="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en-GB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Workflow - </a:t>
            </a:r>
            <a:r>
              <a:rPr lang="en-GB" dirty="0"/>
              <a:t>5_workflow.cwl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5_workflow.cwl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97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Docker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5_workflow.cwl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D0981-597C-FACF-3509-0F34A441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016000"/>
            <a:ext cx="8286750" cy="3735388"/>
          </a:xfrm>
        </p:spPr>
        <p:txBody>
          <a:bodyPr/>
          <a:lstStyle/>
          <a:p>
            <a:r>
              <a:rPr lang="en-US" dirty="0"/>
              <a:t>Docker can be easily used in a step using code like the following:</a:t>
            </a:r>
          </a:p>
          <a:p>
            <a:endParaRPr lang="en-US" dirty="0"/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hints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DockerRequirement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dockerPull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jdwijnbergen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/multi-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omics_asi</a:t>
            </a:r>
            <a:endParaRPr lang="en-GB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CWL now runs this step in the chosen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2877837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AC178D-60A0-51C9-00D4-3AD360C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features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E8D43-944F-F57A-D0CB-8E2EA2779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6312-DA61-AEDC-6D43-D732DCC4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5_workflow.cwl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1A87F2-73C7-355B-E2D1-348D27C887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D0981-597C-FACF-3509-0F34A441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016000"/>
            <a:ext cx="8286750" cy="3735388"/>
          </a:xfrm>
        </p:spPr>
        <p:txBody>
          <a:bodyPr/>
          <a:lstStyle/>
          <a:p>
            <a:r>
              <a:rPr lang="en-US" dirty="0" err="1"/>
              <a:t>cwltool</a:t>
            </a:r>
            <a:r>
              <a:rPr lang="en-US" dirty="0"/>
              <a:t> --print-</a:t>
            </a:r>
            <a:r>
              <a:rPr lang="en-US" dirty="0" err="1"/>
              <a:t>rdf</a:t>
            </a:r>
            <a:r>
              <a:rPr lang="en-US" dirty="0"/>
              <a:t> --</a:t>
            </a:r>
            <a:r>
              <a:rPr lang="en-US" dirty="0" err="1"/>
              <a:t>rdf</a:t>
            </a:r>
            <a:r>
              <a:rPr lang="en-US" dirty="0"/>
              <a:t>-serializer=turtle 5_workflow.cwl</a:t>
            </a:r>
          </a:p>
          <a:p>
            <a:endParaRPr lang="en-US" dirty="0"/>
          </a:p>
          <a:p>
            <a:r>
              <a:rPr lang="en-US" dirty="0" err="1"/>
              <a:t>cwltool</a:t>
            </a:r>
            <a:r>
              <a:rPr lang="en-US" dirty="0"/>
              <a:t> –provenance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331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4BE3-4F92-7D4B-AF70-1B338FEC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A120-1798-8DD0-28A1-DF5DF447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Examples:</a:t>
            </a:r>
          </a:p>
          <a:p>
            <a:r>
              <a:rPr lang="en-GB" dirty="0">
                <a:hlinkClick r:id="rId2"/>
              </a:rPr>
              <a:t>https://github.com/jdwijnbergen/CWL_hackathon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User guide:</a:t>
            </a:r>
          </a:p>
          <a:p>
            <a:r>
              <a:rPr lang="en-GB" dirty="0">
                <a:hlinkClick r:id="rId3"/>
              </a:rPr>
              <a:t>https://www.commonwl.org/user_guide/</a:t>
            </a:r>
            <a:endParaRPr lang="en-GB" dirty="0"/>
          </a:p>
          <a:p>
            <a:endParaRPr lang="en-GB" dirty="0"/>
          </a:p>
          <a:p>
            <a:r>
              <a:rPr lang="en-GB" dirty="0"/>
              <a:t>Documentation:</a:t>
            </a:r>
          </a:p>
          <a:p>
            <a:r>
              <a:rPr lang="en-GB" dirty="0">
                <a:hlinkClick r:id="rId4"/>
              </a:rPr>
              <a:t>https://www.commonwl.org/v1.2/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72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E0CE32-3DC2-0680-2E69-A8D259E2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or scripts are defined using their inputs and outputs. The inputs and outputs are then connected together to form a workflow.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 data that is necessary to execute a tool is moved to a temporary directory.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dirty="0"/>
              <a:t>This means that things which are not defined in the CWL file cannot be accessed.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dirty="0"/>
              <a:t>If an expected file is not found, CWL will give an error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dirty="0"/>
              <a:t>Files need to be written to the working directory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F9F7DA-4FDA-5033-7F36-C9EF36DF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CWL basic concepts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CE371-26FB-4EDC-3E1A-64EDA69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9A44-EB74-59CA-DB97-5A41346AD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7BD8EA-C432-BAC7-413C-2C42864FAF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4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F31F15-FA66-6050-85A3-894AAC4C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plan is to make four CWL files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Hello world using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Hello world using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text file based on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the output file from step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step 2 and 3 in a single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B2348-EAE7-17BC-54AB-74277558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EC69-CBF0-F809-D781-305960DE4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5BD1-0D25-E3C0-E415-B071D78AA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C7EBEB-5277-36E8-2052-CB517A736F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59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DEFAA8-6775-C080-D01A-82104EFF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cwltool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use Google </a:t>
            </a:r>
            <a:r>
              <a:rPr lang="en-US" dirty="0" err="1"/>
              <a:t>Colab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EA6426-3698-6766-081E-803EF6F2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975C-88B1-3E98-CF70-2990C6CE0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AC49-D155-D98D-57BA-7A66DF909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D28DE2-FF65-3EE0-D098-B2E032FB9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21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25890D-1296-E7CE-64DA-E7753C52D16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"echo"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E1CAC-413E-51E7-88AB-417E4BF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Hello world - </a:t>
            </a:r>
            <a:r>
              <a:rPr lang="en-GB" dirty="0"/>
              <a:t>1_hello-world.cwl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6FC21-C8CD-604F-5971-B1B6E9AF8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E4C-DFCE-223A-025F-3CDD8FCA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1_hello-world.cwl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B0C25A-D2F5-F36D-AF19-7DEB73AF89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5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25890D-1296-E7CE-64DA-E7753C52D16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"echo"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E1CAC-413E-51E7-88AB-417E4BF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Hello world - </a:t>
            </a:r>
            <a:r>
              <a:rPr lang="en-GB" dirty="0"/>
              <a:t>1_hello-world.cwl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6FC21-C8CD-604F-5971-B1B6E9AF8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E4C-DFCE-223A-025F-3CDD8FCA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1_hello-world.cwl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B0C25A-D2F5-F36D-AF19-7DEB73AF89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8D019-26CA-BA3C-0843-76084B54CB21}"/>
              </a:ext>
            </a:extLst>
          </p:cNvPr>
          <p:cNvSpPr/>
          <p:nvPr/>
        </p:nvSpPr>
        <p:spPr bwMode="auto">
          <a:xfrm>
            <a:off x="488950" y="1092200"/>
            <a:ext cx="4483100" cy="9588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E888A-E813-CD3A-481D-8EA49B902614}"/>
              </a:ext>
            </a:extLst>
          </p:cNvPr>
          <p:cNvSpPr/>
          <p:nvPr/>
        </p:nvSpPr>
        <p:spPr bwMode="auto">
          <a:xfrm>
            <a:off x="3327315" y="3278384"/>
            <a:ext cx="5103103" cy="1388420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Declaration of the CWL version (1.0, 1.1, 1.2 etc.) and document type (</a:t>
            </a:r>
            <a:r>
              <a:rPr lang="en-US" dirty="0" err="1">
                <a:solidFill>
                  <a:schemeClr val="accent6"/>
                </a:solidFill>
                <a:latin typeface="+mj-lt"/>
              </a:rPr>
              <a:t>CommandLineTool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 or Workflow)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9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25890D-1296-E7CE-64DA-E7753C52D16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cwlVersion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v1.0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CommandLineTool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baseCommand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"echo"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E1CAC-413E-51E7-88AB-417E4BF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Hello world - </a:t>
            </a:r>
            <a:r>
              <a:rPr lang="en-GB" dirty="0"/>
              <a:t>1_hello-world.cwl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6FC21-C8CD-604F-5971-B1B6E9AF8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E4C-DFCE-223A-025F-3CDD8FCA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1_hello-world.cwl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B0C25A-D2F5-F36D-AF19-7DEB73AF89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12C050-9E9D-46A2-9BA8-CAFB76A877BA}" type="datetime5">
              <a:rPr lang="en-US" smtClean="0"/>
              <a:t>27-Mar-23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8D019-26CA-BA3C-0843-76084B54CB21}"/>
              </a:ext>
            </a:extLst>
          </p:cNvPr>
          <p:cNvSpPr/>
          <p:nvPr/>
        </p:nvSpPr>
        <p:spPr bwMode="auto">
          <a:xfrm>
            <a:off x="488950" y="2508143"/>
            <a:ext cx="7513638" cy="66014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E888A-E813-CD3A-481D-8EA49B902614}"/>
              </a:ext>
            </a:extLst>
          </p:cNvPr>
          <p:cNvSpPr/>
          <p:nvPr/>
        </p:nvSpPr>
        <p:spPr bwMode="auto">
          <a:xfrm>
            <a:off x="3809311" y="3355113"/>
            <a:ext cx="4483100" cy="958850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The base command that is called in the command line tool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46644"/>
      </p:ext>
    </p:extLst>
  </p:cSld>
  <p:clrMapOvr>
    <a:masterClrMapping/>
  </p:clrMapOvr>
</p:sld>
</file>

<file path=ppt/theme/theme1.xml><?xml version="1.0" encoding="utf-8"?>
<a:theme xmlns:a="http://schemas.openxmlformats.org/drawingml/2006/main" name="62-457 Presentatie-LUMC">
  <a:themeElements>
    <a:clrScheme name="Aangepast 29">
      <a:dk1>
        <a:srgbClr val="003C66"/>
      </a:dk1>
      <a:lt1>
        <a:srgbClr val="FFFFFF"/>
      </a:lt1>
      <a:dk2>
        <a:srgbClr val="BFDEF0"/>
      </a:dk2>
      <a:lt2>
        <a:srgbClr val="003C7D"/>
      </a:lt2>
      <a:accent1>
        <a:srgbClr val="007CC2"/>
      </a:accent1>
      <a:accent2>
        <a:srgbClr val="009FBD"/>
      </a:accent2>
      <a:accent3>
        <a:srgbClr val="6E90A6"/>
      </a:accent3>
      <a:accent4>
        <a:srgbClr val="E3004F"/>
      </a:accent4>
      <a:accent5>
        <a:srgbClr val="C0965C"/>
      </a:accent5>
      <a:accent6>
        <a:srgbClr val="000000"/>
      </a:accent6>
      <a:hlink>
        <a:srgbClr val="1161C6"/>
      </a:hlink>
      <a:folHlink>
        <a:srgbClr val="E300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101463"/>
        </a:dk1>
        <a:lt1>
          <a:srgbClr val="FFFFFF"/>
        </a:lt1>
        <a:dk2>
          <a:srgbClr val="B5E7FF"/>
        </a:dk2>
        <a:lt2>
          <a:srgbClr val="111166"/>
        </a:lt2>
        <a:accent1>
          <a:srgbClr val="119DF9"/>
        </a:accent1>
        <a:accent2>
          <a:srgbClr val="117FE4"/>
        </a:accent2>
        <a:accent3>
          <a:srgbClr val="D7F1FF"/>
        </a:accent3>
        <a:accent4>
          <a:srgbClr val="DADADA"/>
        </a:accent4>
        <a:accent5>
          <a:srgbClr val="AACCFB"/>
        </a:accent5>
        <a:accent6>
          <a:srgbClr val="0E72CF"/>
        </a:accent6>
        <a:hlink>
          <a:srgbClr val="1161C6"/>
        </a:hlink>
        <a:folHlink>
          <a:srgbClr val="114D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75726BA2F244AB4458CA1D7599EC1" ma:contentTypeVersion="6" ma:contentTypeDescription="Een nieuw document maken." ma:contentTypeScope="" ma:versionID="79f837cafb0c38f6ea62a33c9c40855c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9ba8469ad252d89c559c8a43ee14d2a3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afz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aan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van" ma:hidden="true" ma:internalName="EmailFrom">
      <xsd:simpleType>
        <xsd:restriction base="dms:Text"/>
      </xsd:simpleType>
    </xsd:element>
    <xsd:element name="EmailSubject" ma:index="12" nillable="true" ma:displayName="E-mailonderwerp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3" nillable="true" ma:displayName="Kopteksten voor e-mail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A41BCFF-EBB0-4531-83C9-668CCD6BC9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0721FD-4D39-4B9A-9777-EF42CF8A7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96ABF-169D-4A7A-8ABE-CB70AE1D60EB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LUMC Breedbeeldpresentatie_ENG</Template>
  <TotalTime>669</TotalTime>
  <Words>2938</Words>
  <Application>Microsoft Office PowerPoint</Application>
  <PresentationFormat>On-screen Show (16:9)</PresentationFormat>
  <Paragraphs>605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system-ui</vt:lpstr>
      <vt:lpstr>Times</vt:lpstr>
      <vt:lpstr>62-457 Presentatie-LUMC</vt:lpstr>
      <vt:lpstr>CWLathon</vt:lpstr>
      <vt:lpstr>Introduction – What is CWL</vt:lpstr>
      <vt:lpstr>Introduction – Benefits of CWL</vt:lpstr>
      <vt:lpstr>CWL basic concepts</vt:lpstr>
      <vt:lpstr>Plan</vt:lpstr>
      <vt:lpstr>Installation</vt:lpstr>
      <vt:lpstr>1 Hello world - 1_hello-world.cwl</vt:lpstr>
      <vt:lpstr>1 Hello world - 1_hello-world.cwl</vt:lpstr>
      <vt:lpstr>1 Hello world - 1_hello-world.cwl</vt:lpstr>
      <vt:lpstr>1 Hello world - 1_hello-world.cwl</vt:lpstr>
      <vt:lpstr>1 Hello world - 1_hello-world.cwl</vt:lpstr>
      <vt:lpstr>2 Hello world - 2_hello-world.py</vt:lpstr>
      <vt:lpstr>2 Hello world - 2_hello-world.cwl</vt:lpstr>
      <vt:lpstr>2 Hello world - 2_hello-world.cwl</vt:lpstr>
      <vt:lpstr>2 Hello world - 2_hello-world.cwl</vt:lpstr>
      <vt:lpstr>3 Create text file - 3_create-text-file.py</vt:lpstr>
      <vt:lpstr>3 Create text file - 3_create-text-file.cwl</vt:lpstr>
      <vt:lpstr>3 Create text file - 3_create-text-file.py</vt:lpstr>
      <vt:lpstr>3 Create text file - 3_create-text-file.py</vt:lpstr>
      <vt:lpstr>3 Create text file</vt:lpstr>
      <vt:lpstr>3 Create text file - 3_create-text-file.cwl</vt:lpstr>
      <vt:lpstr>3 YAML configuration file - 3_test.yml</vt:lpstr>
      <vt:lpstr>3 YAML configuration file</vt:lpstr>
      <vt:lpstr>3 YAML configuration file - 3_test.yml</vt:lpstr>
      <vt:lpstr>4 Process text file - 4_analyze-text-file.py</vt:lpstr>
      <vt:lpstr>4 Process text file - 4_analyze-text-file.cwl</vt:lpstr>
      <vt:lpstr>4 Process text file - 4_analyze-text-file.cwl</vt:lpstr>
      <vt:lpstr>4 Process text file - 4_analyze-text-file.cwl</vt:lpstr>
      <vt:lpstr>4 Process text file - 4_analyze-text-file.cwl</vt:lpstr>
      <vt:lpstr>5 Workflow - 5_workflow.cwl</vt:lpstr>
      <vt:lpstr>5 Workflow - 5_workflow.cwl</vt:lpstr>
      <vt:lpstr>5 Workflow - 5_workflow.cwl</vt:lpstr>
      <vt:lpstr>5 Workflow - 5_workflow.cwl</vt:lpstr>
      <vt:lpstr>Using Docker</vt:lpstr>
      <vt:lpstr>More features</vt:lpstr>
      <vt:lpstr>Your own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CWL hackathon</dc:title>
  <dc:creator>Wijnbergen, J.D. (HG)</dc:creator>
  <cp:lastModifiedBy>Wijnbergen, J.D. (HG)</cp:lastModifiedBy>
  <cp:revision>1</cp:revision>
  <cp:lastPrinted>2015-05-27T12:38:10Z</cp:lastPrinted>
  <dcterms:created xsi:type="dcterms:W3CDTF">2023-03-21T14:23:44Z</dcterms:created>
  <dcterms:modified xsi:type="dcterms:W3CDTF">2023-03-27T09:16:16Z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0x010100F3375726BA2F244AB4458CA1D7599EC1</vt:lpwstr>
  </property>
</Properties>
</file>