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58" r:id="rId3"/>
    <p:sldId id="262" r:id="rId4"/>
    <p:sldId id="264" r:id="rId5"/>
    <p:sldId id="273" r:id="rId6"/>
    <p:sldId id="266" r:id="rId7"/>
    <p:sldId id="274" r:id="rId8"/>
    <p:sldId id="275" r:id="rId9"/>
    <p:sldId id="268" r:id="rId10"/>
    <p:sldId id="276" r:id="rId11"/>
    <p:sldId id="260" r:id="rId12"/>
    <p:sldId id="269" r:id="rId13"/>
    <p:sldId id="271" r:id="rId14"/>
    <p:sldId id="270" r:id="rId15"/>
    <p:sldId id="272" r:id="rId16"/>
    <p:sldId id="277" r:id="rId17"/>
    <p:sldId id="278" r:id="rId18"/>
    <p:sldId id="279" r:id="rId19"/>
    <p:sldId id="280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FA"/>
    <a:srgbClr val="FF66FF"/>
    <a:srgbClr val="E3B7E4"/>
    <a:srgbClr val="FF99FF"/>
    <a:srgbClr val="6951BF"/>
    <a:srgbClr val="D54FCB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D781C-AD15-4ED6-8EDA-296E0F0A009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B2267-A66F-4299-B4D9-CDFB6E9F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81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2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89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4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7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7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6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67400"/>
            <a:ext cx="13827823" cy="7050285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2176800" y="2230751"/>
            <a:ext cx="7838400" cy="173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2176800" y="4098451"/>
            <a:ext cx="7838400" cy="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1067"/>
              </a:spcBef>
              <a:spcAft>
                <a:spcPts val="1067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877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67400"/>
            <a:ext cx="13827823" cy="7050285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  </a:t>
                </a:r>
                <a:endParaRPr sz="2400"/>
              </a:p>
            </p:txBody>
          </p:sp>
        </p:grpSp>
      </p:grpSp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2234100" y="2882400"/>
            <a:ext cx="7704800" cy="10932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3733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3733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3733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3733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3733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3733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3733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3733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3733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860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41033" y="67400"/>
            <a:ext cx="14168855" cy="679060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2314233" y="2655767"/>
            <a:ext cx="7563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5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67400"/>
            <a:ext cx="13827823" cy="7050285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2176800" y="2230751"/>
            <a:ext cx="7838400" cy="173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2176800" y="4098451"/>
            <a:ext cx="7838400" cy="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1067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1067"/>
              </a:spcBef>
              <a:spcAft>
                <a:spcPts val="1067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955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39034" y="67400"/>
            <a:ext cx="13688788" cy="7050285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832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1140400" y="2071767"/>
            <a:ext cx="8321200" cy="377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1219170" lvl="1" indent="-491054" rtl="0">
              <a:spcBef>
                <a:spcPts val="1067"/>
              </a:spcBef>
              <a:spcAft>
                <a:spcPts val="0"/>
              </a:spcAft>
              <a:buSzPts val="2200"/>
              <a:buChar char="▻"/>
              <a:defRPr/>
            </a:lvl2pPr>
            <a:lvl3pPr marL="1828754" lvl="2" indent="-491054" rtl="0">
              <a:spcBef>
                <a:spcPts val="1067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 rtl="0">
              <a:spcBef>
                <a:spcPts val="1067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 rtl="0">
              <a:spcBef>
                <a:spcPts val="1067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 rtl="0">
              <a:spcBef>
                <a:spcPts val="1067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 rtl="0">
              <a:spcBef>
                <a:spcPts val="1067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 rtl="0">
              <a:spcBef>
                <a:spcPts val="1067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 rtl="0">
              <a:spcBef>
                <a:spcPts val="1067"/>
              </a:spcBef>
              <a:spcAft>
                <a:spcPts val="1067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B8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41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39034" y="67400"/>
            <a:ext cx="13688788" cy="7050285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832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1140400" y="2071767"/>
            <a:ext cx="3910000" cy="3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5599028" y="2071767"/>
            <a:ext cx="3910000" cy="3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B8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8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39034" y="67400"/>
            <a:ext cx="13688788" cy="7050285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8932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1140579" y="2071767"/>
            <a:ext cx="2782800" cy="42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2133"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▻"/>
              <a:defRPr sz="2133"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4215204" y="2071767"/>
            <a:ext cx="2782800" cy="42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2133"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▻"/>
              <a:defRPr sz="2133"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7289829" y="2071767"/>
            <a:ext cx="2782800" cy="42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2133"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▻"/>
              <a:defRPr sz="2133"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B8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83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39034" y="67400"/>
            <a:ext cx="13688788" cy="7050285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3" name="Google Shape;623;p8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832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8"/>
          <p:cNvSpPr txBox="1">
            <a:spLocks noGrp="1"/>
          </p:cNvSpPr>
          <p:nvPr>
            <p:ph type="sldNum" idx="12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B8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59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louds only">
  <p:cSld name="Title only - Clouds only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39034" y="67400"/>
            <a:ext cx="13688788" cy="7050285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9" name="Google Shape;669;p9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832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9"/>
          <p:cNvSpPr txBox="1">
            <a:spLocks noGrp="1"/>
          </p:cNvSpPr>
          <p:nvPr>
            <p:ph type="sldNum" idx="12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B8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37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39034" y="67400"/>
            <a:ext cx="13688788" cy="7050285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8" name="Google Shape;748;p10"/>
          <p:cNvSpPr txBox="1">
            <a:spLocks noGrp="1"/>
          </p:cNvSpPr>
          <p:nvPr>
            <p:ph type="body" idx="1"/>
          </p:nvPr>
        </p:nvSpPr>
        <p:spPr>
          <a:xfrm>
            <a:off x="1140400" y="5570267"/>
            <a:ext cx="7744800" cy="3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067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749" name="Google Shape;749;p10"/>
          <p:cNvSpPr txBox="1">
            <a:spLocks noGrp="1"/>
          </p:cNvSpPr>
          <p:nvPr>
            <p:ph type="sldNum" idx="12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B8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1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9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0CFC033-E39E-424C-96B1-AE1BBEA001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B7E1342-0022-419D-91C2-6D3135EF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83212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2071767"/>
            <a:ext cx="8321200" cy="3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733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733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733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733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733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733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733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733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B8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419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6">
                <a:lumMod val="90000"/>
                <a:lumOff val="10000"/>
              </a:schemeClr>
            </a:gs>
            <a:gs pos="100000">
              <a:schemeClr val="accent6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06920529-A61E-4619-8A64-82425FBDA126}"/>
              </a:ext>
            </a:extLst>
          </p:cNvPr>
          <p:cNvSpPr/>
          <p:nvPr/>
        </p:nvSpPr>
        <p:spPr>
          <a:xfrm>
            <a:off x="10164619" y="1162452"/>
            <a:ext cx="281207" cy="281207"/>
          </a:xfrm>
          <a:prstGeom prst="star5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ED968531-ADAD-4902-A0D2-86FAB064C91B}"/>
              </a:ext>
            </a:extLst>
          </p:cNvPr>
          <p:cNvSpPr/>
          <p:nvPr/>
        </p:nvSpPr>
        <p:spPr>
          <a:xfrm>
            <a:off x="6313655" y="1509778"/>
            <a:ext cx="281207" cy="281207"/>
          </a:xfrm>
          <a:prstGeom prst="star5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FE8187DB-0230-41E0-A59B-C526C7549370}"/>
              </a:ext>
            </a:extLst>
          </p:cNvPr>
          <p:cNvSpPr/>
          <p:nvPr/>
        </p:nvSpPr>
        <p:spPr>
          <a:xfrm>
            <a:off x="2245189" y="972153"/>
            <a:ext cx="281207" cy="281207"/>
          </a:xfrm>
          <a:prstGeom prst="star5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08B62430-89ED-4DD6-B2B7-990F70E16C45}"/>
              </a:ext>
            </a:extLst>
          </p:cNvPr>
          <p:cNvSpPr/>
          <p:nvPr/>
        </p:nvSpPr>
        <p:spPr>
          <a:xfrm>
            <a:off x="1685687" y="2485685"/>
            <a:ext cx="281207" cy="281207"/>
          </a:xfrm>
          <a:prstGeom prst="star5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CBF03500-2B7A-47C9-AA41-04621F066FE8}"/>
              </a:ext>
            </a:extLst>
          </p:cNvPr>
          <p:cNvSpPr/>
          <p:nvPr/>
        </p:nvSpPr>
        <p:spPr>
          <a:xfrm>
            <a:off x="4269860" y="831550"/>
            <a:ext cx="281207" cy="281207"/>
          </a:xfrm>
          <a:prstGeom prst="star5">
            <a:avLst>
              <a:gd name="adj" fmla="val 9507"/>
              <a:gd name="hf" fmla="val 105146"/>
              <a:gd name="vf" fmla="val 110557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EFA94F-8608-4D3F-BEE7-9BD2D372DBA3}"/>
              </a:ext>
            </a:extLst>
          </p:cNvPr>
          <p:cNvGrpSpPr/>
          <p:nvPr/>
        </p:nvGrpSpPr>
        <p:grpSpPr>
          <a:xfrm rot="2652034">
            <a:off x="639522" y="1992179"/>
            <a:ext cx="1350925" cy="5681367"/>
            <a:chOff x="1516174" y="1057507"/>
            <a:chExt cx="1801233" cy="65173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489E07-EC26-43D3-BFE8-07C70C4A00CB}"/>
                </a:ext>
              </a:extLst>
            </p:cNvPr>
            <p:cNvSpPr/>
            <p:nvPr/>
          </p:nvSpPr>
          <p:spPr>
            <a:xfrm>
              <a:off x="1908313" y="3428999"/>
              <a:ext cx="1139687" cy="4145833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chemeClr val="bg1">
                    <a:alpha val="2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DC6C36-7427-4268-868C-4FE699A552B5}"/>
                </a:ext>
              </a:extLst>
            </p:cNvPr>
            <p:cNvGrpSpPr/>
            <p:nvPr/>
          </p:nvGrpSpPr>
          <p:grpSpPr>
            <a:xfrm>
              <a:off x="1516174" y="1057507"/>
              <a:ext cx="1801233" cy="3887609"/>
              <a:chOff x="5248391" y="2534888"/>
              <a:chExt cx="1627765" cy="3513211"/>
            </a:xfrm>
          </p:grpSpPr>
          <p:sp>
            <p:nvSpPr>
              <p:cNvPr id="28" name="Freeform 117">
                <a:extLst>
                  <a:ext uri="{FF2B5EF4-FFF2-40B4-BE49-F238E27FC236}">
                    <a16:creationId xmlns:a16="http://schemas.microsoft.com/office/drawing/2014/main" id="{EDC7D5B6-DE75-4AD6-9447-69E73BFE5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8153" y="4943119"/>
                <a:ext cx="1016611" cy="1104980"/>
              </a:xfrm>
              <a:custGeom>
                <a:avLst/>
                <a:gdLst>
                  <a:gd name="T0" fmla="*/ 290 w 579"/>
                  <a:gd name="T1" fmla="*/ 628 h 629"/>
                  <a:gd name="T2" fmla="*/ 398 w 579"/>
                  <a:gd name="T3" fmla="*/ 0 h 629"/>
                  <a:gd name="T4" fmla="*/ 290 w 579"/>
                  <a:gd name="T5" fmla="*/ 0 h 629"/>
                  <a:gd name="T6" fmla="*/ 289 w 579"/>
                  <a:gd name="T7" fmla="*/ 0 h 629"/>
                  <a:gd name="T8" fmla="*/ 182 w 579"/>
                  <a:gd name="T9" fmla="*/ 0 h 629"/>
                  <a:gd name="T10" fmla="*/ 289 w 579"/>
                  <a:gd name="T11" fmla="*/ 628 h 629"/>
                  <a:gd name="T12" fmla="*/ 289 w 579"/>
                  <a:gd name="T13" fmla="*/ 629 h 629"/>
                  <a:gd name="T14" fmla="*/ 290 w 579"/>
                  <a:gd name="T15" fmla="*/ 629 h 629"/>
                  <a:gd name="T16" fmla="*/ 290 w 579"/>
                  <a:gd name="T17" fmla="*/ 629 h 629"/>
                  <a:gd name="T18" fmla="*/ 290 w 579"/>
                  <a:gd name="T19" fmla="*/ 628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9" h="629">
                    <a:moveTo>
                      <a:pt x="290" y="628"/>
                    </a:moveTo>
                    <a:cubicBezTo>
                      <a:pt x="579" y="191"/>
                      <a:pt x="398" y="0"/>
                      <a:pt x="398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2" y="0"/>
                      <a:pt x="0" y="191"/>
                      <a:pt x="289" y="628"/>
                    </a:cubicBezTo>
                    <a:cubicBezTo>
                      <a:pt x="289" y="629"/>
                      <a:pt x="289" y="629"/>
                      <a:pt x="289" y="629"/>
                    </a:cubicBezTo>
                    <a:cubicBezTo>
                      <a:pt x="289" y="629"/>
                      <a:pt x="289" y="629"/>
                      <a:pt x="290" y="629"/>
                    </a:cubicBezTo>
                    <a:cubicBezTo>
                      <a:pt x="290" y="629"/>
                      <a:pt x="290" y="629"/>
                      <a:pt x="290" y="629"/>
                    </a:cubicBezTo>
                    <a:lnTo>
                      <a:pt x="290" y="62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Freeform 118">
                <a:extLst>
                  <a:ext uri="{FF2B5EF4-FFF2-40B4-BE49-F238E27FC236}">
                    <a16:creationId xmlns:a16="http://schemas.microsoft.com/office/drawing/2014/main" id="{B4A97861-F31D-4404-A219-231C62F29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4790" y="4923812"/>
                <a:ext cx="760416" cy="936411"/>
              </a:xfrm>
              <a:custGeom>
                <a:avLst/>
                <a:gdLst>
                  <a:gd name="T0" fmla="*/ 208 w 433"/>
                  <a:gd name="T1" fmla="*/ 533 h 533"/>
                  <a:gd name="T2" fmla="*/ 269 w 433"/>
                  <a:gd name="T3" fmla="*/ 13 h 533"/>
                  <a:gd name="T4" fmla="*/ 208 w 433"/>
                  <a:gd name="T5" fmla="*/ 13 h 533"/>
                  <a:gd name="T6" fmla="*/ 207 w 433"/>
                  <a:gd name="T7" fmla="*/ 13 h 533"/>
                  <a:gd name="T8" fmla="*/ 147 w 433"/>
                  <a:gd name="T9" fmla="*/ 13 h 533"/>
                  <a:gd name="T10" fmla="*/ 208 w 433"/>
                  <a:gd name="T11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" h="533">
                    <a:moveTo>
                      <a:pt x="208" y="533"/>
                    </a:moveTo>
                    <a:cubicBezTo>
                      <a:pt x="433" y="198"/>
                      <a:pt x="269" y="13"/>
                      <a:pt x="269" y="13"/>
                    </a:cubicBezTo>
                    <a:cubicBezTo>
                      <a:pt x="208" y="13"/>
                      <a:pt x="208" y="13"/>
                      <a:pt x="208" y="13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7" y="13"/>
                      <a:pt x="159" y="0"/>
                      <a:pt x="147" y="13"/>
                    </a:cubicBezTo>
                    <a:cubicBezTo>
                      <a:pt x="0" y="176"/>
                      <a:pt x="208" y="533"/>
                      <a:pt x="208" y="5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Freeform 119">
                <a:extLst>
                  <a:ext uri="{FF2B5EF4-FFF2-40B4-BE49-F238E27FC236}">
                    <a16:creationId xmlns:a16="http://schemas.microsoft.com/office/drawing/2014/main" id="{C5191ED2-7BC4-4495-A131-A5F6FA51D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3951" y="4795343"/>
                <a:ext cx="465606" cy="156687"/>
              </a:xfrm>
              <a:custGeom>
                <a:avLst/>
                <a:gdLst>
                  <a:gd name="T0" fmla="*/ 2 w 627"/>
                  <a:gd name="T1" fmla="*/ 211 h 211"/>
                  <a:gd name="T2" fmla="*/ 627 w 627"/>
                  <a:gd name="T3" fmla="*/ 204 h 211"/>
                  <a:gd name="T4" fmla="*/ 624 w 627"/>
                  <a:gd name="T5" fmla="*/ 0 h 211"/>
                  <a:gd name="T6" fmla="*/ 0 w 627"/>
                  <a:gd name="T7" fmla="*/ 10 h 211"/>
                  <a:gd name="T8" fmla="*/ 2 w 627"/>
                  <a:gd name="T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7" h="211">
                    <a:moveTo>
                      <a:pt x="2" y="211"/>
                    </a:moveTo>
                    <a:lnTo>
                      <a:pt x="627" y="204"/>
                    </a:lnTo>
                    <a:lnTo>
                      <a:pt x="624" y="0"/>
                    </a:lnTo>
                    <a:lnTo>
                      <a:pt x="0" y="10"/>
                    </a:lnTo>
                    <a:lnTo>
                      <a:pt x="2" y="2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120">
                <a:extLst>
                  <a:ext uri="{FF2B5EF4-FFF2-40B4-BE49-F238E27FC236}">
                    <a16:creationId xmlns:a16="http://schemas.microsoft.com/office/drawing/2014/main" id="{0A8D31B8-2F16-4611-B329-B26114D2E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391" y="4153000"/>
                <a:ext cx="1627765" cy="1101267"/>
              </a:xfrm>
              <a:custGeom>
                <a:avLst/>
                <a:gdLst>
                  <a:gd name="T0" fmla="*/ 459 w 927"/>
                  <a:gd name="T1" fmla="*/ 3 h 627"/>
                  <a:gd name="T2" fmla="*/ 4 w 927"/>
                  <a:gd name="T3" fmla="*/ 462 h 627"/>
                  <a:gd name="T4" fmla="*/ 38 w 927"/>
                  <a:gd name="T5" fmla="*/ 627 h 627"/>
                  <a:gd name="T6" fmla="*/ 463 w 927"/>
                  <a:gd name="T7" fmla="*/ 333 h 627"/>
                  <a:gd name="T8" fmla="*/ 897 w 927"/>
                  <a:gd name="T9" fmla="*/ 615 h 627"/>
                  <a:gd name="T10" fmla="*/ 926 w 927"/>
                  <a:gd name="T11" fmla="*/ 450 h 627"/>
                  <a:gd name="T12" fmla="*/ 459 w 927"/>
                  <a:gd name="T13" fmla="*/ 3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7" h="627">
                    <a:moveTo>
                      <a:pt x="459" y="3"/>
                    </a:moveTo>
                    <a:cubicBezTo>
                      <a:pt x="204" y="7"/>
                      <a:pt x="0" y="212"/>
                      <a:pt x="4" y="462"/>
                    </a:cubicBezTo>
                    <a:cubicBezTo>
                      <a:pt x="5" y="521"/>
                      <a:pt x="17" y="576"/>
                      <a:pt x="38" y="627"/>
                    </a:cubicBezTo>
                    <a:cubicBezTo>
                      <a:pt x="103" y="457"/>
                      <a:pt x="268" y="335"/>
                      <a:pt x="463" y="333"/>
                    </a:cubicBezTo>
                    <a:cubicBezTo>
                      <a:pt x="659" y="330"/>
                      <a:pt x="827" y="447"/>
                      <a:pt x="897" y="615"/>
                    </a:cubicBezTo>
                    <a:cubicBezTo>
                      <a:pt x="916" y="564"/>
                      <a:pt x="927" y="508"/>
                      <a:pt x="926" y="450"/>
                    </a:cubicBezTo>
                    <a:cubicBezTo>
                      <a:pt x="923" y="200"/>
                      <a:pt x="713" y="0"/>
                      <a:pt x="459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Freeform 121">
                <a:extLst>
                  <a:ext uri="{FF2B5EF4-FFF2-40B4-BE49-F238E27FC236}">
                    <a16:creationId xmlns:a16="http://schemas.microsoft.com/office/drawing/2014/main" id="{754C6295-28FB-41C9-800D-0735FA4DA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2031" y="4182703"/>
                <a:ext cx="614125" cy="1050028"/>
              </a:xfrm>
              <a:custGeom>
                <a:avLst/>
                <a:gdLst>
                  <a:gd name="T0" fmla="*/ 4 w 350"/>
                  <a:gd name="T1" fmla="*/ 329 h 598"/>
                  <a:gd name="T2" fmla="*/ 320 w 350"/>
                  <a:gd name="T3" fmla="*/ 598 h 598"/>
                  <a:gd name="T4" fmla="*/ 349 w 350"/>
                  <a:gd name="T5" fmla="*/ 433 h 598"/>
                  <a:gd name="T6" fmla="*/ 0 w 350"/>
                  <a:gd name="T7" fmla="*/ 0 h 598"/>
                  <a:gd name="T8" fmla="*/ 4 w 350"/>
                  <a:gd name="T9" fmla="*/ 329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" h="598">
                    <a:moveTo>
                      <a:pt x="4" y="329"/>
                    </a:moveTo>
                    <a:cubicBezTo>
                      <a:pt x="148" y="364"/>
                      <a:pt x="265" y="465"/>
                      <a:pt x="320" y="598"/>
                    </a:cubicBezTo>
                    <a:cubicBezTo>
                      <a:pt x="339" y="547"/>
                      <a:pt x="350" y="491"/>
                      <a:pt x="349" y="433"/>
                    </a:cubicBezTo>
                    <a:cubicBezTo>
                      <a:pt x="346" y="223"/>
                      <a:pt x="198" y="48"/>
                      <a:pt x="0" y="0"/>
                    </a:cubicBezTo>
                    <a:lnTo>
                      <a:pt x="4" y="3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Freeform 122">
                <a:extLst>
                  <a:ext uri="{FF2B5EF4-FFF2-40B4-BE49-F238E27FC236}">
                    <a16:creationId xmlns:a16="http://schemas.microsoft.com/office/drawing/2014/main" id="{457C7EEE-A49D-4EC1-8A87-27B0C15B4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1716" y="2534888"/>
                <a:ext cx="1013640" cy="2351794"/>
              </a:xfrm>
              <a:custGeom>
                <a:avLst/>
                <a:gdLst>
                  <a:gd name="T0" fmla="*/ 5 w 577"/>
                  <a:gd name="T1" fmla="*/ 781 h 1339"/>
                  <a:gd name="T2" fmla="*/ 135 w 577"/>
                  <a:gd name="T3" fmla="*/ 1339 h 1339"/>
                  <a:gd name="T4" fmla="*/ 297 w 577"/>
                  <a:gd name="T5" fmla="*/ 1313 h 1339"/>
                  <a:gd name="T6" fmla="*/ 460 w 577"/>
                  <a:gd name="T7" fmla="*/ 1335 h 1339"/>
                  <a:gd name="T8" fmla="*/ 575 w 577"/>
                  <a:gd name="T9" fmla="*/ 773 h 1339"/>
                  <a:gd name="T10" fmla="*/ 279 w 577"/>
                  <a:gd name="T11" fmla="*/ 0 h 1339"/>
                  <a:gd name="T12" fmla="*/ 5 w 577"/>
                  <a:gd name="T13" fmla="*/ 781 h 1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7" h="1339">
                    <a:moveTo>
                      <a:pt x="5" y="781"/>
                    </a:moveTo>
                    <a:cubicBezTo>
                      <a:pt x="8" y="994"/>
                      <a:pt x="56" y="1189"/>
                      <a:pt x="135" y="1339"/>
                    </a:cubicBezTo>
                    <a:cubicBezTo>
                      <a:pt x="186" y="1323"/>
                      <a:pt x="240" y="1313"/>
                      <a:pt x="297" y="1313"/>
                    </a:cubicBezTo>
                    <a:cubicBezTo>
                      <a:pt x="354" y="1312"/>
                      <a:pt x="409" y="1320"/>
                      <a:pt x="460" y="1335"/>
                    </a:cubicBezTo>
                    <a:cubicBezTo>
                      <a:pt x="534" y="1183"/>
                      <a:pt x="577" y="987"/>
                      <a:pt x="575" y="773"/>
                    </a:cubicBezTo>
                    <a:cubicBezTo>
                      <a:pt x="570" y="434"/>
                      <a:pt x="450" y="142"/>
                      <a:pt x="279" y="0"/>
                    </a:cubicBezTo>
                    <a:cubicBezTo>
                      <a:pt x="112" y="147"/>
                      <a:pt x="0" y="442"/>
                      <a:pt x="5" y="7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Freeform 123">
                <a:extLst>
                  <a:ext uri="{FF2B5EF4-FFF2-40B4-BE49-F238E27FC236}">
                    <a16:creationId xmlns:a16="http://schemas.microsoft.com/office/drawing/2014/main" id="{8610BDA6-0082-47D5-B7FF-251011AAF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8649" y="3053218"/>
                <a:ext cx="793833" cy="132182"/>
              </a:xfrm>
              <a:custGeom>
                <a:avLst/>
                <a:gdLst>
                  <a:gd name="T0" fmla="*/ 12 w 452"/>
                  <a:gd name="T1" fmla="*/ 36 h 75"/>
                  <a:gd name="T2" fmla="*/ 0 w 452"/>
                  <a:gd name="T3" fmla="*/ 75 h 75"/>
                  <a:gd name="T4" fmla="*/ 452 w 452"/>
                  <a:gd name="T5" fmla="*/ 74 h 75"/>
                  <a:gd name="T6" fmla="*/ 433 w 452"/>
                  <a:gd name="T7" fmla="*/ 30 h 75"/>
                  <a:gd name="T8" fmla="*/ 12 w 452"/>
                  <a:gd name="T9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75">
                    <a:moveTo>
                      <a:pt x="12" y="36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243" y="45"/>
                      <a:pt x="452" y="74"/>
                    </a:cubicBezTo>
                    <a:cubicBezTo>
                      <a:pt x="433" y="30"/>
                      <a:pt x="433" y="30"/>
                      <a:pt x="433" y="30"/>
                    </a:cubicBezTo>
                    <a:cubicBezTo>
                      <a:pt x="433" y="30"/>
                      <a:pt x="152" y="0"/>
                      <a:pt x="12" y="3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Freeform 124">
                <a:extLst>
                  <a:ext uri="{FF2B5EF4-FFF2-40B4-BE49-F238E27FC236}">
                    <a16:creationId xmlns:a16="http://schemas.microsoft.com/office/drawing/2014/main" id="{644AA6BC-6FF1-44F4-AA80-686D1EAFC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5787" y="4110672"/>
                <a:ext cx="221293" cy="1134683"/>
              </a:xfrm>
              <a:custGeom>
                <a:avLst/>
                <a:gdLst>
                  <a:gd name="T0" fmla="*/ 2 w 126"/>
                  <a:gd name="T1" fmla="*/ 324 h 646"/>
                  <a:gd name="T2" fmla="*/ 67 w 126"/>
                  <a:gd name="T3" fmla="*/ 646 h 646"/>
                  <a:gd name="T4" fmla="*/ 124 w 126"/>
                  <a:gd name="T5" fmla="*/ 322 h 646"/>
                  <a:gd name="T6" fmla="*/ 58 w 126"/>
                  <a:gd name="T7" fmla="*/ 0 h 646"/>
                  <a:gd name="T8" fmla="*/ 2 w 126"/>
                  <a:gd name="T9" fmla="*/ 324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646">
                    <a:moveTo>
                      <a:pt x="2" y="324"/>
                    </a:moveTo>
                    <a:cubicBezTo>
                      <a:pt x="4" y="465"/>
                      <a:pt x="30" y="587"/>
                      <a:pt x="67" y="646"/>
                    </a:cubicBezTo>
                    <a:cubicBezTo>
                      <a:pt x="103" y="586"/>
                      <a:pt x="126" y="463"/>
                      <a:pt x="124" y="322"/>
                    </a:cubicBezTo>
                    <a:cubicBezTo>
                      <a:pt x="122" y="181"/>
                      <a:pt x="95" y="59"/>
                      <a:pt x="58" y="0"/>
                    </a:cubicBezTo>
                    <a:cubicBezTo>
                      <a:pt x="23" y="60"/>
                      <a:pt x="0" y="183"/>
                      <a:pt x="2" y="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Freeform 125">
                <a:extLst>
                  <a:ext uri="{FF2B5EF4-FFF2-40B4-BE49-F238E27FC236}">
                    <a16:creationId xmlns:a16="http://schemas.microsoft.com/office/drawing/2014/main" id="{343AD603-CC04-4F8B-9F52-6EAE7C12D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037" y="4110672"/>
                <a:ext cx="121043" cy="1134683"/>
              </a:xfrm>
              <a:custGeom>
                <a:avLst/>
                <a:gdLst>
                  <a:gd name="T0" fmla="*/ 9 w 69"/>
                  <a:gd name="T1" fmla="*/ 643 h 646"/>
                  <a:gd name="T2" fmla="*/ 10 w 69"/>
                  <a:gd name="T3" fmla="*/ 646 h 646"/>
                  <a:gd name="T4" fmla="*/ 67 w 69"/>
                  <a:gd name="T5" fmla="*/ 322 h 646"/>
                  <a:gd name="T6" fmla="*/ 1 w 69"/>
                  <a:gd name="T7" fmla="*/ 0 h 646"/>
                  <a:gd name="T8" fmla="*/ 0 w 69"/>
                  <a:gd name="T9" fmla="*/ 3 h 646"/>
                  <a:gd name="T10" fmla="*/ 9 w 69"/>
                  <a:gd name="T11" fmla="*/ 643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46">
                    <a:moveTo>
                      <a:pt x="9" y="643"/>
                    </a:moveTo>
                    <a:cubicBezTo>
                      <a:pt x="9" y="644"/>
                      <a:pt x="10" y="645"/>
                      <a:pt x="10" y="646"/>
                    </a:cubicBezTo>
                    <a:cubicBezTo>
                      <a:pt x="46" y="586"/>
                      <a:pt x="69" y="463"/>
                      <a:pt x="67" y="322"/>
                    </a:cubicBezTo>
                    <a:cubicBezTo>
                      <a:pt x="65" y="181"/>
                      <a:pt x="38" y="59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lnTo>
                      <a:pt x="9" y="64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Freeform 126">
                <a:extLst>
                  <a:ext uri="{FF2B5EF4-FFF2-40B4-BE49-F238E27FC236}">
                    <a16:creationId xmlns:a16="http://schemas.microsoft.com/office/drawing/2014/main" id="{49D26536-AC10-4CDA-B303-9A4001836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184" y="2534888"/>
                <a:ext cx="738881" cy="581451"/>
              </a:xfrm>
              <a:custGeom>
                <a:avLst/>
                <a:gdLst>
                  <a:gd name="T0" fmla="*/ 0 w 421"/>
                  <a:gd name="T1" fmla="*/ 331 h 331"/>
                  <a:gd name="T2" fmla="*/ 210 w 421"/>
                  <a:gd name="T3" fmla="*/ 321 h 331"/>
                  <a:gd name="T4" fmla="*/ 421 w 421"/>
                  <a:gd name="T5" fmla="*/ 325 h 331"/>
                  <a:gd name="T6" fmla="*/ 206 w 421"/>
                  <a:gd name="T7" fmla="*/ 0 h 331"/>
                  <a:gd name="T8" fmla="*/ 0 w 421"/>
                  <a:gd name="T9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331">
                    <a:moveTo>
                      <a:pt x="0" y="331"/>
                    </a:moveTo>
                    <a:cubicBezTo>
                      <a:pt x="69" y="326"/>
                      <a:pt x="139" y="322"/>
                      <a:pt x="210" y="321"/>
                    </a:cubicBezTo>
                    <a:cubicBezTo>
                      <a:pt x="282" y="320"/>
                      <a:pt x="352" y="322"/>
                      <a:pt x="421" y="325"/>
                    </a:cubicBezTo>
                    <a:cubicBezTo>
                      <a:pt x="368" y="187"/>
                      <a:pt x="294" y="73"/>
                      <a:pt x="206" y="0"/>
                    </a:cubicBezTo>
                    <a:cubicBezTo>
                      <a:pt x="120" y="76"/>
                      <a:pt x="48" y="191"/>
                      <a:pt x="0" y="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Freeform 127">
                <a:extLst>
                  <a:ext uri="{FF2B5EF4-FFF2-40B4-BE49-F238E27FC236}">
                    <a16:creationId xmlns:a16="http://schemas.microsoft.com/office/drawing/2014/main" id="{AC9A9D48-9C11-446C-9B07-0CABDC501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16" y="2534888"/>
                <a:ext cx="386149" cy="571055"/>
              </a:xfrm>
              <a:custGeom>
                <a:avLst/>
                <a:gdLst>
                  <a:gd name="T0" fmla="*/ 16 w 220"/>
                  <a:gd name="T1" fmla="*/ 321 h 325"/>
                  <a:gd name="T2" fmla="*/ 220 w 220"/>
                  <a:gd name="T3" fmla="*/ 325 h 325"/>
                  <a:gd name="T4" fmla="*/ 5 w 220"/>
                  <a:gd name="T5" fmla="*/ 0 h 325"/>
                  <a:gd name="T6" fmla="*/ 0 w 220"/>
                  <a:gd name="T7" fmla="*/ 5 h 325"/>
                  <a:gd name="T8" fmla="*/ 16 w 220"/>
                  <a:gd name="T9" fmla="*/ 321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25">
                    <a:moveTo>
                      <a:pt x="16" y="321"/>
                    </a:moveTo>
                    <a:cubicBezTo>
                      <a:pt x="85" y="321"/>
                      <a:pt x="153" y="322"/>
                      <a:pt x="220" y="325"/>
                    </a:cubicBezTo>
                    <a:cubicBezTo>
                      <a:pt x="167" y="187"/>
                      <a:pt x="93" y="73"/>
                      <a:pt x="5" y="0"/>
                    </a:cubicBezTo>
                    <a:cubicBezTo>
                      <a:pt x="3" y="2"/>
                      <a:pt x="2" y="3"/>
                      <a:pt x="0" y="5"/>
                    </a:cubicBezTo>
                    <a:lnTo>
                      <a:pt x="16" y="32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Freeform 128">
                <a:extLst>
                  <a:ext uri="{FF2B5EF4-FFF2-40B4-BE49-F238E27FC236}">
                    <a16:creationId xmlns:a16="http://schemas.microsoft.com/office/drawing/2014/main" id="{1AA05188-BC63-41AB-9B2E-407426444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644" y="3406693"/>
                <a:ext cx="445556" cy="435160"/>
              </a:xfrm>
              <a:custGeom>
                <a:avLst/>
                <a:gdLst>
                  <a:gd name="T0" fmla="*/ 127 w 254"/>
                  <a:gd name="T1" fmla="*/ 0 h 248"/>
                  <a:gd name="T2" fmla="*/ 125 w 254"/>
                  <a:gd name="T3" fmla="*/ 0 h 248"/>
                  <a:gd name="T4" fmla="*/ 36 w 254"/>
                  <a:gd name="T5" fmla="*/ 37 h 248"/>
                  <a:gd name="T6" fmla="*/ 0 w 254"/>
                  <a:gd name="T7" fmla="*/ 125 h 248"/>
                  <a:gd name="T8" fmla="*/ 126 w 254"/>
                  <a:gd name="T9" fmla="*/ 248 h 248"/>
                  <a:gd name="T10" fmla="*/ 128 w 254"/>
                  <a:gd name="T11" fmla="*/ 248 h 248"/>
                  <a:gd name="T12" fmla="*/ 253 w 254"/>
                  <a:gd name="T13" fmla="*/ 122 h 248"/>
                  <a:gd name="T14" fmla="*/ 127 w 254"/>
                  <a:gd name="T15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48">
                    <a:moveTo>
                      <a:pt x="127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91" y="0"/>
                      <a:pt x="60" y="14"/>
                      <a:pt x="36" y="37"/>
                    </a:cubicBezTo>
                    <a:cubicBezTo>
                      <a:pt x="12" y="61"/>
                      <a:pt x="0" y="92"/>
                      <a:pt x="0" y="125"/>
                    </a:cubicBezTo>
                    <a:cubicBezTo>
                      <a:pt x="1" y="193"/>
                      <a:pt x="58" y="248"/>
                      <a:pt x="126" y="248"/>
                    </a:cubicBezTo>
                    <a:cubicBezTo>
                      <a:pt x="128" y="248"/>
                      <a:pt x="128" y="248"/>
                      <a:pt x="128" y="248"/>
                    </a:cubicBezTo>
                    <a:cubicBezTo>
                      <a:pt x="198" y="247"/>
                      <a:pt x="254" y="190"/>
                      <a:pt x="253" y="122"/>
                    </a:cubicBezTo>
                    <a:cubicBezTo>
                      <a:pt x="252" y="55"/>
                      <a:pt x="195" y="0"/>
                      <a:pt x="12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Freeform 129">
                <a:extLst>
                  <a:ext uri="{FF2B5EF4-FFF2-40B4-BE49-F238E27FC236}">
                    <a16:creationId xmlns:a16="http://schemas.microsoft.com/office/drawing/2014/main" id="{735F63EE-9186-4B77-8194-EF9A92C27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368" y="3457189"/>
                <a:ext cx="338623" cy="331939"/>
              </a:xfrm>
              <a:custGeom>
                <a:avLst/>
                <a:gdLst>
                  <a:gd name="T0" fmla="*/ 95 w 193"/>
                  <a:gd name="T1" fmla="*/ 1 h 189"/>
                  <a:gd name="T2" fmla="*/ 1 w 193"/>
                  <a:gd name="T3" fmla="*/ 96 h 189"/>
                  <a:gd name="T4" fmla="*/ 98 w 193"/>
                  <a:gd name="T5" fmla="*/ 189 h 189"/>
                  <a:gd name="T6" fmla="*/ 192 w 193"/>
                  <a:gd name="T7" fmla="*/ 94 h 189"/>
                  <a:gd name="T8" fmla="*/ 95 w 193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89">
                    <a:moveTo>
                      <a:pt x="95" y="1"/>
                    </a:moveTo>
                    <a:cubicBezTo>
                      <a:pt x="42" y="2"/>
                      <a:pt x="0" y="44"/>
                      <a:pt x="1" y="96"/>
                    </a:cubicBezTo>
                    <a:cubicBezTo>
                      <a:pt x="2" y="148"/>
                      <a:pt x="45" y="189"/>
                      <a:pt x="98" y="189"/>
                    </a:cubicBezTo>
                    <a:cubicBezTo>
                      <a:pt x="151" y="188"/>
                      <a:pt x="193" y="145"/>
                      <a:pt x="192" y="94"/>
                    </a:cubicBezTo>
                    <a:cubicBezTo>
                      <a:pt x="191" y="42"/>
                      <a:pt x="148" y="0"/>
                      <a:pt x="95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2A18DD0-FB2D-45B1-BF45-B7713F1DA26A}"/>
              </a:ext>
            </a:extLst>
          </p:cNvPr>
          <p:cNvSpPr txBox="1"/>
          <p:nvPr/>
        </p:nvSpPr>
        <p:spPr>
          <a:xfrm>
            <a:off x="3112502" y="3048922"/>
            <a:ext cx="556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ID" sz="3200" dirty="0" smtClean="0">
                <a:solidFill>
                  <a:prstClr val="white"/>
                </a:solidFill>
                <a:latin typeface="Georgia" panose="02040502050405020303" pitchFamily="18" charset="0"/>
              </a:rPr>
              <a:t>CODING KOMURINDO </a:t>
            </a:r>
            <a:endParaRPr lang="en-US" sz="32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389C48C-6082-49B4-972D-9118EE788CBF}"/>
              </a:ext>
            </a:extLst>
          </p:cNvPr>
          <p:cNvSpPr/>
          <p:nvPr/>
        </p:nvSpPr>
        <p:spPr>
          <a:xfrm>
            <a:off x="8590354" y="1162580"/>
            <a:ext cx="685800" cy="685800"/>
          </a:xfrm>
          <a:prstGeom prst="ellipse">
            <a:avLst/>
          </a:prstGeom>
          <a:gradFill>
            <a:gsLst>
              <a:gs pos="34000">
                <a:schemeClr val="accent6">
                  <a:lumMod val="90000"/>
                  <a:lumOff val="10000"/>
                </a:schemeClr>
              </a:gs>
              <a:gs pos="100000">
                <a:schemeClr val="accent6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8D014148-CD2A-4A90-8F55-FC5A86F730BF}"/>
              </a:ext>
            </a:extLst>
          </p:cNvPr>
          <p:cNvSpPr/>
          <p:nvPr/>
        </p:nvSpPr>
        <p:spPr>
          <a:xfrm>
            <a:off x="7495929" y="1074267"/>
            <a:ext cx="281207" cy="281207"/>
          </a:xfrm>
          <a:prstGeom prst="star5">
            <a:avLst>
              <a:gd name="adj" fmla="val 6310"/>
              <a:gd name="hf" fmla="val 105146"/>
              <a:gd name="vf" fmla="val 110557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Picture 41" descr="C:\Users\USER_PC\Downloads\paksi blk high res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54" y="2212129"/>
            <a:ext cx="2916016" cy="2920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0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2214378" y="1967704"/>
            <a:ext cx="7838400" cy="173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ID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SESI PRAKTEK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"/>
            <a:ext cx="12191999" cy="68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5457">
            <a:off x="739771" y="987427"/>
            <a:ext cx="4567338" cy="1078114"/>
          </a:xfrm>
          <a:prstGeom prst="rect">
            <a:avLst/>
          </a:prstGeom>
        </p:spPr>
      </p:pic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1499553" y="1151074"/>
            <a:ext cx="832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2400" dirty="0" smtClean="0">
                <a:latin typeface="Showcard Gothic" panose="04020904020102020604" pitchFamily="82" charset="0"/>
              </a:rPr>
              <a:t>Apa itu KOMURINDO ?</a:t>
            </a:r>
            <a:endParaRPr sz="2400" dirty="0">
              <a:latin typeface="Showcard Gothic" panose="04020904020102020604" pitchFamily="82" charset="0"/>
            </a:endParaRPr>
          </a:p>
        </p:txBody>
      </p:sp>
      <p:sp>
        <p:nvSpPr>
          <p:cNvPr id="11" name="Google Shape;884;p14"/>
          <p:cNvSpPr txBox="1">
            <a:spLocks noGrp="1"/>
          </p:cNvSpPr>
          <p:nvPr>
            <p:ph type="body" idx="1"/>
          </p:nvPr>
        </p:nvSpPr>
        <p:spPr>
          <a:xfrm>
            <a:off x="2020101" y="2187297"/>
            <a:ext cx="5291064" cy="40581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D" sz="2400" dirty="0" smtClean="0">
                <a:latin typeface="Arial Narrow" panose="020B0606020202030204" pitchFamily="34" charset="0"/>
              </a:rPr>
              <a:t>KOMURINDO (</a:t>
            </a:r>
            <a:r>
              <a:rPr lang="en-ID" sz="2400" dirty="0" err="1" smtClean="0">
                <a:latin typeface="Arial Narrow" panose="020B0606020202030204" pitchFamily="34" charset="0"/>
              </a:rPr>
              <a:t>Kompetisi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Muatan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Roket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dan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Roket</a:t>
            </a:r>
            <a:r>
              <a:rPr lang="en-ID" sz="2400" dirty="0" smtClean="0">
                <a:latin typeface="Arial Narrow" panose="020B0606020202030204" pitchFamily="34" charset="0"/>
              </a:rPr>
              <a:t> Indonesia) </a:t>
            </a:r>
            <a:r>
              <a:rPr lang="en-ID" sz="2400" dirty="0" err="1" smtClean="0">
                <a:latin typeface="Arial Narrow" panose="020B0606020202030204" pitchFamily="34" charset="0"/>
              </a:rPr>
              <a:t>merupakan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sebuah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kompetisi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rancang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bangun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muatan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roket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dan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roket</a:t>
            </a:r>
            <a:r>
              <a:rPr lang="en-ID" sz="2400" dirty="0" smtClean="0">
                <a:latin typeface="Arial Narrow" panose="020B0606020202030204" pitchFamily="34" charset="0"/>
              </a:rPr>
              <a:t> EDF </a:t>
            </a:r>
            <a:r>
              <a:rPr lang="en-ID" sz="2400" dirty="0" err="1" smtClean="0">
                <a:latin typeface="Arial Narrow" panose="020B0606020202030204" pitchFamily="34" charset="0"/>
              </a:rPr>
              <a:t>dalam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tingkat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perguruan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tinggi</a:t>
            </a:r>
            <a:r>
              <a:rPr lang="en-ID" sz="2400" dirty="0" smtClean="0">
                <a:latin typeface="Arial Narrow" panose="020B0606020202030204" pitchFamily="34" charset="0"/>
              </a:rPr>
              <a:t>. </a:t>
            </a:r>
            <a:r>
              <a:rPr lang="en-ID" sz="2400" dirty="0" err="1" smtClean="0">
                <a:latin typeface="Arial Narrow" panose="020B0606020202030204" pitchFamily="34" charset="0"/>
              </a:rPr>
              <a:t>Kompetisi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ini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diselenggarakan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oleh</a:t>
            </a:r>
            <a:r>
              <a:rPr lang="en-ID" sz="2400" dirty="0" smtClean="0">
                <a:latin typeface="Arial Narrow" panose="020B0606020202030204" pitchFamily="34" charset="0"/>
              </a:rPr>
              <a:t> LAPAN (</a:t>
            </a:r>
            <a:r>
              <a:rPr lang="en-ID" sz="2400" dirty="0" err="1" smtClean="0">
                <a:latin typeface="Arial Narrow" panose="020B0606020202030204" pitchFamily="34" charset="0"/>
              </a:rPr>
              <a:t>Lembaga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Penerbangan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dan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Antariksa</a:t>
            </a:r>
            <a:r>
              <a:rPr lang="en-ID" sz="2400" dirty="0" smtClean="0">
                <a:latin typeface="Arial Narrow" panose="020B0606020202030204" pitchFamily="34" charset="0"/>
              </a:rPr>
              <a:t> </a:t>
            </a:r>
            <a:r>
              <a:rPr lang="en-ID" sz="2400" dirty="0" err="1" smtClean="0">
                <a:latin typeface="Arial Narrow" panose="020B0606020202030204" pitchFamily="34" charset="0"/>
              </a:rPr>
              <a:t>Nasional</a:t>
            </a:r>
            <a:r>
              <a:rPr lang="en-ID" sz="2400" dirty="0" smtClean="0">
                <a:latin typeface="Arial Narrow" panose="020B0606020202030204" pitchFamily="34" charset="0"/>
              </a:rPr>
              <a:t>.</a:t>
            </a:r>
            <a:endParaRPr sz="24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07" y="1262285"/>
            <a:ext cx="2438316" cy="2438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07" y="4007976"/>
            <a:ext cx="2438317" cy="244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6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/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1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2243600" y="2581458"/>
            <a:ext cx="7704800" cy="1093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n-ID" dirty="0" smtClean="0">
                <a:latin typeface="News706 BT" panose="02040804060705020204" pitchFamily="18" charset="0"/>
              </a:rPr>
              <a:t>SEKIAN DAN TERIMAKASIH</a:t>
            </a:r>
            <a:endParaRPr dirty="0">
              <a:latin typeface="News706 BT" panose="02040804060705020204" pitchFamily="18" charset="0"/>
            </a:endParaRPr>
          </a:p>
        </p:txBody>
      </p:sp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8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3023">
            <a:off x="232999" y="972344"/>
            <a:ext cx="5332290" cy="1098678"/>
          </a:xfrm>
          <a:prstGeom prst="rect">
            <a:avLst/>
          </a:prstGeom>
        </p:spPr>
      </p:pic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832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000" dirty="0" smtClean="0">
                <a:latin typeface="Showcard Gothic" panose="04020904020102020604" pitchFamily="82" charset="0"/>
              </a:rPr>
              <a:t>CODING KOMURINDO</a:t>
            </a:r>
            <a:endParaRPr sz="3000" dirty="0">
              <a:latin typeface="Showcard Gothic" panose="04020904020102020604" pitchFamily="82" charset="0"/>
            </a:endParaRPr>
          </a:p>
        </p:txBody>
      </p:sp>
      <p:sp>
        <p:nvSpPr>
          <p:cNvPr id="884" name="Google Shape;884;p14"/>
          <p:cNvSpPr txBox="1">
            <a:spLocks noGrp="1"/>
          </p:cNvSpPr>
          <p:nvPr>
            <p:ph type="body" idx="1"/>
          </p:nvPr>
        </p:nvSpPr>
        <p:spPr>
          <a:xfrm>
            <a:off x="1140400" y="2199823"/>
            <a:ext cx="8745005" cy="41525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D" sz="2600" dirty="0" smtClean="0">
                <a:latin typeface="Arial Narrow" panose="020B0606020202030204" pitchFamily="34" charset="0"/>
              </a:rPr>
              <a:t>Coding </a:t>
            </a:r>
            <a:r>
              <a:rPr lang="en-ID" sz="2600" dirty="0" err="1" smtClean="0">
                <a:latin typeface="Arial Narrow" panose="020B0606020202030204" pitchFamily="34" charset="0"/>
              </a:rPr>
              <a:t>Komurindo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merupakan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sebuah</a:t>
            </a:r>
            <a:r>
              <a:rPr lang="en-ID" sz="2600" dirty="0" smtClean="0">
                <a:latin typeface="Arial Narrow" panose="020B0606020202030204" pitchFamily="34" charset="0"/>
              </a:rPr>
              <a:t> sub-</a:t>
            </a:r>
            <a:r>
              <a:rPr lang="en-ID" sz="2600" dirty="0" err="1" smtClean="0">
                <a:latin typeface="Arial Narrow" panose="020B0606020202030204" pitchFamily="34" charset="0"/>
              </a:rPr>
              <a:t>divisi</a:t>
            </a:r>
            <a:r>
              <a:rPr lang="en-ID" sz="2600" dirty="0" smtClean="0">
                <a:latin typeface="Arial Narrow" panose="020B0606020202030204" pitchFamily="34" charset="0"/>
              </a:rPr>
              <a:t> yang </a:t>
            </a:r>
            <a:r>
              <a:rPr lang="en-ID" sz="2600" dirty="0" err="1" smtClean="0">
                <a:latin typeface="Arial Narrow" panose="020B0606020202030204" pitchFamily="34" charset="0"/>
              </a:rPr>
              <a:t>menangani</a:t>
            </a:r>
            <a:r>
              <a:rPr lang="en-ID" sz="2600" dirty="0" smtClean="0">
                <a:latin typeface="Arial Narrow" panose="020B0606020202030204" pitchFamily="34" charset="0"/>
              </a:rPr>
              <a:t> coding </a:t>
            </a:r>
            <a:r>
              <a:rPr lang="en-ID" sz="2600" dirty="0" err="1" smtClean="0">
                <a:latin typeface="Arial Narrow" panose="020B0606020202030204" pitchFamily="34" charset="0"/>
              </a:rPr>
              <a:t>dan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pemrograman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pada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divisi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komurindo</a:t>
            </a:r>
            <a:r>
              <a:rPr lang="en-ID" sz="2600" dirty="0" smtClean="0">
                <a:latin typeface="Arial Narrow" panose="020B0606020202030204" pitchFamily="34" charset="0"/>
              </a:rPr>
              <a:t>. Sub-</a:t>
            </a:r>
            <a:r>
              <a:rPr lang="en-ID" sz="2600" dirty="0" err="1" smtClean="0">
                <a:latin typeface="Arial Narrow" panose="020B0606020202030204" pitchFamily="34" charset="0"/>
              </a:rPr>
              <a:t>divisi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ini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bertugas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dalam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memprogram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komponen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elektronika</a:t>
            </a:r>
            <a:r>
              <a:rPr lang="en-ID" sz="2600" dirty="0" smtClean="0">
                <a:latin typeface="Arial Narrow" panose="020B0606020202030204" pitchFamily="34" charset="0"/>
              </a:rPr>
              <a:t> yang </a:t>
            </a:r>
            <a:r>
              <a:rPr lang="en-ID" sz="2600" dirty="0" err="1" smtClean="0">
                <a:latin typeface="Arial Narrow" panose="020B0606020202030204" pitchFamily="34" charset="0"/>
              </a:rPr>
              <a:t>digunakan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dalam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komurindo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seperti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arduino</a:t>
            </a:r>
            <a:r>
              <a:rPr lang="en-ID" sz="2600" dirty="0" smtClean="0">
                <a:latin typeface="Arial Narrow" panose="020B0606020202030204" pitchFamily="34" charset="0"/>
              </a:rPr>
              <a:t>, </a:t>
            </a:r>
            <a:r>
              <a:rPr lang="en-ID" sz="2600" dirty="0" err="1" smtClean="0">
                <a:latin typeface="Arial Narrow" panose="020B0606020202030204" pitchFamily="34" charset="0"/>
              </a:rPr>
              <a:t>xBee</a:t>
            </a:r>
            <a:r>
              <a:rPr lang="en-ID" sz="2600" dirty="0" smtClean="0">
                <a:latin typeface="Arial Narrow" panose="020B0606020202030204" pitchFamily="34" charset="0"/>
              </a:rPr>
              <a:t>, esc, motor EDF </a:t>
            </a:r>
            <a:r>
              <a:rPr lang="en-ID" sz="2600" dirty="0" err="1" smtClean="0">
                <a:latin typeface="Arial Narrow" panose="020B0606020202030204" pitchFamily="34" charset="0"/>
              </a:rPr>
              <a:t>serta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membuat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dan</a:t>
            </a:r>
            <a:r>
              <a:rPr lang="en-ID" sz="2600" dirty="0" smtClean="0">
                <a:latin typeface="Arial Narrow" panose="020B0606020202030204" pitchFamily="34" charset="0"/>
              </a:rPr>
              <a:t> </a:t>
            </a:r>
            <a:r>
              <a:rPr lang="en-ID" sz="2600" dirty="0" err="1" smtClean="0">
                <a:latin typeface="Arial Narrow" panose="020B0606020202030204" pitchFamily="34" charset="0"/>
              </a:rPr>
              <a:t>memprogram</a:t>
            </a:r>
            <a:r>
              <a:rPr lang="en-ID" sz="2600" dirty="0" smtClean="0">
                <a:latin typeface="Arial Narrow" panose="020B0606020202030204" pitchFamily="34" charset="0"/>
              </a:rPr>
              <a:t> GUI (</a:t>
            </a:r>
            <a:r>
              <a:rPr lang="en-ID" sz="2600" dirty="0" err="1" smtClean="0">
                <a:latin typeface="Arial Narrow" panose="020B0606020202030204" pitchFamily="34" charset="0"/>
              </a:rPr>
              <a:t>Grafis</a:t>
            </a:r>
            <a:r>
              <a:rPr lang="en-ID" sz="2600" dirty="0" smtClean="0">
                <a:latin typeface="Arial Narrow" panose="020B0606020202030204" pitchFamily="34" charset="0"/>
              </a:rPr>
              <a:t> User Interface).</a:t>
            </a:r>
            <a:endParaRPr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0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/>
      <p:bldP spid="88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13151" y="1428084"/>
            <a:ext cx="121920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ctr"/>
            <a:r>
              <a:rPr lang="en-ID" kern="0" dirty="0" smtClean="0">
                <a:latin typeface="News706 BT" panose="02040804060705020204" pitchFamily="18" charset="0"/>
              </a:rPr>
              <a:t>ARDUINO IDE</a:t>
            </a:r>
            <a:endParaRPr lang="en-US" kern="0" dirty="0">
              <a:latin typeface="News706 BT" panose="020408040607050202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31324" y="2077683"/>
            <a:ext cx="9329352" cy="3914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5464"/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Arduino IDE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software yang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memprogram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board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mikrokontroler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Arduino. Software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bahasa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C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C++ yang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dimodifikasi</a:t>
            </a:r>
            <a:r>
              <a:rPr lang="en-ID" sz="2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lang="en" kern="0">
              <a:solidFill>
                <a:srgbClr val="5B87C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12196521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lang="en" kern="0">
              <a:solidFill>
                <a:srgbClr val="5B87C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" y="806"/>
            <a:ext cx="12196521" cy="685719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53909" y="669956"/>
            <a:ext cx="0" cy="851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6844" y="669956"/>
            <a:ext cx="10639" cy="1258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45267" y="1520982"/>
            <a:ext cx="76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FF0000"/>
                </a:solidFill>
              </a:rPr>
              <a:t>V</a:t>
            </a:r>
            <a:r>
              <a:rPr lang="en-ID" sz="1000" dirty="0" smtClean="0">
                <a:solidFill>
                  <a:srgbClr val="FF0000"/>
                </a:solidFill>
              </a:rPr>
              <a:t>erify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748" y="1885870"/>
            <a:ext cx="76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Upload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6940" y="669956"/>
            <a:ext cx="17910" cy="211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832" y="669956"/>
            <a:ext cx="20727" cy="2451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53751" y="669956"/>
            <a:ext cx="25273" cy="2989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7334" y="2761370"/>
            <a:ext cx="76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New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455" y="3066976"/>
            <a:ext cx="76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Open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1559" y="3627836"/>
            <a:ext cx="76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Save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711103" y="285751"/>
            <a:ext cx="355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1468100" y="542926"/>
            <a:ext cx="3396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372850" y="819151"/>
            <a:ext cx="3396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658475" y="6762751"/>
            <a:ext cx="3396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26" y="148401"/>
            <a:ext cx="1576718" cy="2381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66734" y="162640"/>
            <a:ext cx="76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Menu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23523" y="408861"/>
            <a:ext cx="1019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ID" sz="1000" dirty="0" smtClean="0">
                <a:solidFill>
                  <a:srgbClr val="FF0000"/>
                </a:solidFill>
              </a:rPr>
              <a:t>Serial Monitor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687472" y="676992"/>
            <a:ext cx="1019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ID" sz="1000" dirty="0" smtClean="0">
                <a:solidFill>
                  <a:srgbClr val="FF0000"/>
                </a:solidFill>
              </a:rPr>
              <a:t>Tab Menu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71767" y="6630383"/>
            <a:ext cx="1808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ID" sz="1000" dirty="0" smtClean="0">
                <a:solidFill>
                  <a:srgbClr val="FF0000"/>
                </a:solidFill>
              </a:rPr>
              <a:t>Info Board </a:t>
            </a:r>
            <a:r>
              <a:rPr lang="en-ID" sz="1000" dirty="0" err="1" smtClean="0">
                <a:solidFill>
                  <a:srgbClr val="FF0000"/>
                </a:solidFill>
              </a:rPr>
              <a:t>dan</a:t>
            </a:r>
            <a:r>
              <a:rPr lang="en-ID" sz="1000" dirty="0" smtClean="0">
                <a:solidFill>
                  <a:srgbClr val="FF0000"/>
                </a:solidFill>
              </a:rPr>
              <a:t> </a:t>
            </a:r>
            <a:r>
              <a:rPr lang="en-ID" sz="1000" dirty="0" err="1">
                <a:solidFill>
                  <a:srgbClr val="FF0000"/>
                </a:solidFill>
              </a:rPr>
              <a:t>K</a:t>
            </a:r>
            <a:r>
              <a:rPr lang="en-ID" sz="1000" dirty="0" err="1" smtClean="0">
                <a:solidFill>
                  <a:srgbClr val="FF0000"/>
                </a:solidFill>
              </a:rPr>
              <a:t>oneksi</a:t>
            </a:r>
            <a:r>
              <a:rPr lang="en-ID" sz="1000" dirty="0" smtClean="0">
                <a:solidFill>
                  <a:srgbClr val="FF0000"/>
                </a:solidFill>
              </a:rPr>
              <a:t> Port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91926" y="6091836"/>
            <a:ext cx="1808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ID" sz="1000" dirty="0" err="1" smtClean="0">
                <a:solidFill>
                  <a:srgbClr val="FF0000"/>
                </a:solidFill>
              </a:rPr>
              <a:t>Konsol</a:t>
            </a:r>
            <a:r>
              <a:rPr lang="en-ID" sz="1000" dirty="0" smtClean="0">
                <a:solidFill>
                  <a:srgbClr val="FF0000"/>
                </a:solidFill>
              </a:rPr>
              <a:t> Log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53909" y="6762751"/>
            <a:ext cx="3222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2257" y="6630383"/>
            <a:ext cx="1808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ID" sz="1000" dirty="0" smtClean="0">
                <a:solidFill>
                  <a:srgbClr val="FF0000"/>
                </a:solidFill>
              </a:rPr>
              <a:t>Line Number Sketch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7599" y="3066975"/>
            <a:ext cx="1808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ID" sz="1000" dirty="0" err="1" smtClean="0">
                <a:solidFill>
                  <a:srgbClr val="FF0000"/>
                </a:solidFill>
              </a:rPr>
              <a:t>Tempat</a:t>
            </a:r>
            <a:r>
              <a:rPr lang="en-ID" sz="1000" dirty="0" smtClean="0">
                <a:solidFill>
                  <a:srgbClr val="FF0000"/>
                </a:solidFill>
              </a:rPr>
              <a:t> Sketch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027251"/>
            <a:ext cx="121920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ctr"/>
            <a:endParaRPr lang="en-US" kern="0" dirty="0">
              <a:latin typeface="News706 BT" panose="020408040607050202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08670" y="1852214"/>
            <a:ext cx="9329352" cy="3914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5464"/>
            <a:endParaRPr lang="en-US" sz="2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285790" y="1175533"/>
            <a:ext cx="12192000" cy="528400"/>
          </a:xfrm>
        </p:spPr>
        <p:txBody>
          <a:bodyPr/>
          <a:lstStyle/>
          <a:p>
            <a:pPr algn="ctr"/>
            <a:r>
              <a:rPr lang="en-ID" dirty="0" smtClean="0">
                <a:latin typeface="News706 BT" panose="02040804060705020204" pitchFamily="18" charset="0"/>
              </a:rPr>
              <a:t>Processing IDE</a:t>
            </a:r>
            <a:endParaRPr lang="en-US" dirty="0">
              <a:latin typeface="News706 BT" panose="020408040607050202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51918" y="1852214"/>
            <a:ext cx="9242855" cy="3914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5464"/>
            <a:r>
              <a:rPr lang="en-ID" sz="2800" kern="0" dirty="0" smtClean="0"/>
              <a:t>Processing IDE </a:t>
            </a:r>
            <a:r>
              <a:rPr lang="en-ID" sz="2800" kern="0" dirty="0" err="1" smtClean="0"/>
              <a:t>merupakan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sebuah</a:t>
            </a:r>
            <a:r>
              <a:rPr lang="en-ID" sz="2800" kern="0" dirty="0" smtClean="0"/>
              <a:t> software visual arts </a:t>
            </a:r>
            <a:r>
              <a:rPr lang="en-ID" sz="2800" kern="0" dirty="0" err="1" smtClean="0"/>
              <a:t>dan</a:t>
            </a:r>
            <a:r>
              <a:rPr lang="en-ID" sz="2800" kern="0" dirty="0" smtClean="0"/>
              <a:t> design yang </a:t>
            </a:r>
            <a:r>
              <a:rPr lang="en-ID" sz="2800" kern="0" dirty="0" err="1" smtClean="0"/>
              <a:t>digunakan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dalam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membuat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animasi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grafis</a:t>
            </a:r>
            <a:r>
              <a:rPr lang="en-ID" sz="2800" kern="0" dirty="0" smtClean="0"/>
              <a:t>. IDE </a:t>
            </a:r>
            <a:r>
              <a:rPr lang="en-ID" sz="2800" kern="0" dirty="0" err="1" smtClean="0"/>
              <a:t>ini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dapat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digunakan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dalam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beberapa</a:t>
            </a:r>
            <a:r>
              <a:rPr lang="en-ID" sz="2800" kern="0" dirty="0" smtClean="0"/>
              <a:t> Bahasa </a:t>
            </a:r>
            <a:r>
              <a:rPr lang="en-ID" sz="2800" kern="0" dirty="0" err="1" smtClean="0"/>
              <a:t>pemrograman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seperti</a:t>
            </a:r>
            <a:r>
              <a:rPr lang="en-ID" sz="2800" kern="0" dirty="0" smtClean="0"/>
              <a:t> Java, Python </a:t>
            </a:r>
            <a:r>
              <a:rPr lang="en-ID" sz="2800" kern="0" dirty="0" err="1" smtClean="0"/>
              <a:t>dan</a:t>
            </a:r>
            <a:r>
              <a:rPr lang="en-ID" sz="2800" kern="0" dirty="0" smtClean="0"/>
              <a:t> JavaScript. </a:t>
            </a:r>
            <a:r>
              <a:rPr lang="en-ID" sz="2800" kern="0" dirty="0" err="1" smtClean="0"/>
              <a:t>Dalam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komurindo</a:t>
            </a:r>
            <a:r>
              <a:rPr lang="en-ID" sz="2800" kern="0" dirty="0" smtClean="0"/>
              <a:t>, processing IDE </a:t>
            </a:r>
            <a:r>
              <a:rPr lang="en-ID" sz="2800" kern="0" dirty="0" err="1" smtClean="0"/>
              <a:t>digunakan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dalam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membuat</a:t>
            </a:r>
            <a:r>
              <a:rPr lang="en-ID" sz="2800" kern="0" dirty="0" smtClean="0"/>
              <a:t> GUI (</a:t>
            </a:r>
            <a:r>
              <a:rPr lang="en-ID" sz="2800" kern="0" dirty="0" err="1" smtClean="0"/>
              <a:t>Grafis</a:t>
            </a:r>
            <a:r>
              <a:rPr lang="en-ID" sz="2800" kern="0" dirty="0" smtClean="0"/>
              <a:t> User Interface) </a:t>
            </a:r>
            <a:r>
              <a:rPr lang="en-ID" sz="2800" kern="0" dirty="0" err="1" smtClean="0"/>
              <a:t>untuk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mengetahui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kondisi</a:t>
            </a:r>
            <a:r>
              <a:rPr lang="en-ID" sz="2800" kern="0" dirty="0" smtClean="0"/>
              <a:t> </a:t>
            </a:r>
            <a:r>
              <a:rPr lang="en-ID" sz="2800" kern="0" dirty="0" err="1" smtClean="0"/>
              <a:t>roket</a:t>
            </a:r>
            <a:r>
              <a:rPr lang="en-ID" sz="2800" kern="0" dirty="0" smtClean="0"/>
              <a:t>. 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984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8</a:t>
            </a:fld>
            <a:endParaRPr lang="en" kern="0">
              <a:solidFill>
                <a:srgbClr val="5B87C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B87C8"/>
                </a:solidFill>
              </a:rPr>
              <a:pPr defTabSz="1219170">
                <a:buClr>
                  <a:srgbClr val="000000"/>
                </a:buClr>
              </a:pPr>
              <a:t>9</a:t>
            </a:fld>
            <a:endParaRPr lang="en" kern="0">
              <a:solidFill>
                <a:srgbClr val="5B87C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5" y="148401"/>
            <a:ext cx="1921359" cy="2267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780" y="809625"/>
            <a:ext cx="15240" cy="72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4874" y="809625"/>
            <a:ext cx="24264" cy="115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425" y="1519956"/>
            <a:ext cx="78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Run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19300" y="262726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09750" y="986626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329467" y="828779"/>
            <a:ext cx="0" cy="634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1785932" y="847776"/>
            <a:ext cx="3713" cy="1076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28850" y="6724651"/>
            <a:ext cx="3222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2425" y="6562726"/>
            <a:ext cx="1762125" cy="2798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46322" y="1948656"/>
            <a:ext cx="78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Stop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8850" y="850708"/>
            <a:ext cx="78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Tab Menu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5475" y="148401"/>
            <a:ext cx="78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Menu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077575" y="1462806"/>
            <a:ext cx="78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Debug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47634" y="1908372"/>
            <a:ext cx="78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Mode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25504" y="6601540"/>
            <a:ext cx="1541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solidFill>
                  <a:srgbClr val="FF0000"/>
                </a:solidFill>
              </a:rPr>
              <a:t>Console </a:t>
            </a:r>
            <a:r>
              <a:rPr lang="en-ID" sz="1000" dirty="0" err="1" smtClean="0">
                <a:solidFill>
                  <a:srgbClr val="FF0000"/>
                </a:solidFill>
              </a:rPr>
              <a:t>dan</a:t>
            </a:r>
            <a:r>
              <a:rPr lang="en-ID" sz="1000" dirty="0" smtClean="0">
                <a:solidFill>
                  <a:srgbClr val="FF0000"/>
                </a:solidFill>
              </a:rPr>
              <a:t> Errors 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99028" y="6052751"/>
            <a:ext cx="96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err="1" smtClean="0">
                <a:solidFill>
                  <a:srgbClr val="FF0000"/>
                </a:solidFill>
              </a:rPr>
              <a:t>Konsol</a:t>
            </a:r>
            <a:r>
              <a:rPr lang="en-ID" sz="1000" dirty="0" smtClean="0">
                <a:solidFill>
                  <a:srgbClr val="FF0000"/>
                </a:solidFill>
              </a:rPr>
              <a:t> Log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44477" y="3429835"/>
            <a:ext cx="1232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err="1" smtClean="0">
                <a:solidFill>
                  <a:srgbClr val="FF0000"/>
                </a:solidFill>
              </a:rPr>
              <a:t>Tempat</a:t>
            </a:r>
            <a:r>
              <a:rPr lang="en-ID" sz="1000" dirty="0" smtClean="0">
                <a:solidFill>
                  <a:srgbClr val="FF0000"/>
                </a:solidFill>
              </a:rPr>
              <a:t> Sketch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lr 4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3B12A2"/>
      </a:accent1>
      <a:accent2>
        <a:srgbClr val="BF0404"/>
      </a:accent2>
      <a:accent3>
        <a:srgbClr val="FFC000"/>
      </a:accent3>
      <a:accent4>
        <a:srgbClr val="00B050"/>
      </a:accent4>
      <a:accent5>
        <a:srgbClr val="00B0F0"/>
      </a:accent5>
      <a:accent6>
        <a:srgbClr val="002060"/>
      </a:accent6>
      <a:hlink>
        <a:srgbClr val="BF2424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214</Words>
  <Application>Microsoft Office PowerPoint</Application>
  <PresentationFormat>Widescreen</PresentationFormat>
  <Paragraphs>37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Georgia</vt:lpstr>
      <vt:lpstr>News706 BT</vt:lpstr>
      <vt:lpstr>Segoe UI Black</vt:lpstr>
      <vt:lpstr>Showcard Gothic</vt:lpstr>
      <vt:lpstr>Space Grotesk Light</vt:lpstr>
      <vt:lpstr>1_Office Theme</vt:lpstr>
      <vt:lpstr>Bianca template</vt:lpstr>
      <vt:lpstr>PowerPoint Presentation</vt:lpstr>
      <vt:lpstr>Apa itu KOMURINDO ?</vt:lpstr>
      <vt:lpstr>CODING KOMURINDO</vt:lpstr>
      <vt:lpstr>PowerPoint Presentation</vt:lpstr>
      <vt:lpstr>PowerPoint Presentation</vt:lpstr>
      <vt:lpstr>PowerPoint Presentation</vt:lpstr>
      <vt:lpstr>Processing IDE</vt:lpstr>
      <vt:lpstr>PowerPoint Presentation</vt:lpstr>
      <vt:lpstr>PowerPoint Presentation</vt:lpstr>
      <vt:lpstr>SESI PRAKTEK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37</cp:revision>
  <dcterms:created xsi:type="dcterms:W3CDTF">2021-11-26T05:13:21Z</dcterms:created>
  <dcterms:modified xsi:type="dcterms:W3CDTF">2021-11-29T11:45:51Z</dcterms:modified>
</cp:coreProperties>
</file>