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C1B2-653C-97DE-6735-F22870395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9896A-F2BF-FC90-D3D0-DF66B707C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E7B08-56F6-E781-5131-633A844B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74E5-DAEA-4268-A102-99A3209A2CE9}" type="datetimeFigureOut">
              <a:rPr lang="id-ID" smtClean="0"/>
              <a:t>21/04/2025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6D796-3396-ABB7-BEA5-7E82FD96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81C52-5917-8302-779D-38C7BDF94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A48E-DEAE-43E9-80C5-3756C171F2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753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73F5A-53E8-C063-105A-5A487C26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8CE2D-3CB9-89EF-3C71-506FD8534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21E2-66C8-1466-A080-DB128B6D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74E5-DAEA-4268-A102-99A3209A2CE9}" type="datetimeFigureOut">
              <a:rPr lang="id-ID" smtClean="0"/>
              <a:t>21/04/2025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D229C-CC27-CD3A-152B-8868B3E6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027B1-B818-4BB6-2D36-7EF9493C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A48E-DEAE-43E9-80C5-3756C171F2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911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434F8-D42E-0A84-15A2-CDD6F6B64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23523-AC7E-F98E-EBA9-9B0872330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4381F-2E13-D240-3D4E-46F1155B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74E5-DAEA-4268-A102-99A3209A2CE9}" type="datetimeFigureOut">
              <a:rPr lang="id-ID" smtClean="0"/>
              <a:t>21/04/2025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A3ED8-1602-EB75-A83D-CC4E380D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F2543-EFC1-4D91-2FE0-2D8EE8E6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A48E-DEAE-43E9-80C5-3756C171F2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664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ECEE-CFD8-6F07-8318-6D67E865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CB452-9377-03C5-577C-52144F0DE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179ED-00E6-5186-E86D-FDA4ACCC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74E5-DAEA-4268-A102-99A3209A2CE9}" type="datetimeFigureOut">
              <a:rPr lang="id-ID" smtClean="0"/>
              <a:t>21/04/2025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A83BF-D9C3-9239-5D90-7A6D1612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720A5-C739-FF34-B8CD-0E1E677C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A48E-DEAE-43E9-80C5-3756C171F2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86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20088-D3FB-AE65-BF78-3ECE636DD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C420A-D937-8DBB-EAAA-6C7942CA8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E29B5-E46B-7ACF-4F97-380647F28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74E5-DAEA-4268-A102-99A3209A2CE9}" type="datetimeFigureOut">
              <a:rPr lang="id-ID" smtClean="0"/>
              <a:t>21/04/2025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C9B9F-2F2A-6BC3-B9B2-55205DAC3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8271D-1CF6-E298-6328-81D7D1FB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A48E-DEAE-43E9-80C5-3756C171F2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136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AACE-404C-BF57-8C5A-34E171D5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1C62A-C2FF-3B6A-0BBC-86A1627BF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0CA9C-167C-8063-7E73-698AE0C55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96A43-F0E1-CE4B-A0A9-EACEF7AF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74E5-DAEA-4268-A102-99A3209A2CE9}" type="datetimeFigureOut">
              <a:rPr lang="id-ID" smtClean="0"/>
              <a:t>21/04/2025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39B2A-FBB9-60F2-6EF9-227F05D3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E817F-9E9A-F8B7-9448-21668A32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A48E-DEAE-43E9-80C5-3756C171F2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712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7265A-181D-EEB2-BB6F-33FF10A5E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9B020-4110-F7AF-612A-2E3D4FAA7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B4C95-C14A-D388-C317-64D8D9F7E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16CBC-11EF-742B-CE0E-73B7A5891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C6C92-438E-2C6A-2A81-FF64F759A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7D5A9-6426-3D66-C906-6A82DA96D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74E5-DAEA-4268-A102-99A3209A2CE9}" type="datetimeFigureOut">
              <a:rPr lang="id-ID" smtClean="0"/>
              <a:t>21/04/2025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E76A7-8E42-CCE7-4F63-606AC5B0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A9679-C519-644F-33F0-28EB82A2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A48E-DEAE-43E9-80C5-3756C171F2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186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E32B7-9B52-9A1B-21B7-FCD1A8CD8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76F44-CCAC-1103-F1C6-2A2326247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74E5-DAEA-4268-A102-99A3209A2CE9}" type="datetimeFigureOut">
              <a:rPr lang="id-ID" smtClean="0"/>
              <a:t>21/04/2025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072FC-187A-20FC-2A54-870B078D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CCFF1-AF62-E1E8-D46D-795243CC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A48E-DEAE-43E9-80C5-3756C171F2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3924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B7EF16-5E9C-CDF1-DE5A-52C8E4B9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74E5-DAEA-4268-A102-99A3209A2CE9}" type="datetimeFigureOut">
              <a:rPr lang="id-ID" smtClean="0"/>
              <a:t>21/04/2025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5E1D74-768D-6E8C-10DD-01333250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42333-A3A3-7AAC-4D56-9B870BEA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A48E-DEAE-43E9-80C5-3756C171F2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966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F54F-E013-0A77-3DC2-045305D0A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72E0F-5181-3878-06FE-8937A0B24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EAA7A-8FF1-01ED-0C74-154F89314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B487E-9589-7420-50D5-9F8FA49F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74E5-DAEA-4268-A102-99A3209A2CE9}" type="datetimeFigureOut">
              <a:rPr lang="id-ID" smtClean="0"/>
              <a:t>21/04/2025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54253-1788-3AF3-C408-47930104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C9D29-4134-A2B6-78A3-5AF311E5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A48E-DEAE-43E9-80C5-3756C171F2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875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A06E6-1DC9-1599-EC44-BD4CDE85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17B796-33C1-D36F-0832-2476A0041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9E2AB-8AD7-C058-F481-68C95227D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38CEA-929A-91E6-0D03-C1D25AF4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674E5-DAEA-4268-A102-99A3209A2CE9}" type="datetimeFigureOut">
              <a:rPr lang="id-ID" smtClean="0"/>
              <a:t>21/04/2025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BC2B0-B785-337E-F06C-65FFEF98A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25709-9B38-CFFF-EB85-B75A7B9C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BA48E-DEAE-43E9-80C5-3756C171F2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259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4D980-924D-9C1A-6F5D-82F6E7C07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2EA52-8BF8-F7E3-AD24-9F5B1F4F5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47E0C-F7C8-695E-0E9B-6B45A9A46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674E5-DAEA-4268-A102-99A3209A2CE9}" type="datetimeFigureOut">
              <a:rPr lang="id-ID" smtClean="0"/>
              <a:t>21/04/2025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57AA7-0A6B-CDE8-D2AF-DDCE4ED87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FAF2C-F27C-35AF-E505-F2A270849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BA48E-DEAE-43E9-80C5-3756C171F2F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296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4B3B-5B2D-158C-A4F2-978D478AA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/>
              <a:t>BANTUAN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E4AFE-2FB6-3E22-C9A4-198AF732E3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3649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BANTUAN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Dwiki Hidayat</dc:creator>
  <cp:lastModifiedBy>Dwiki Hidayat</cp:lastModifiedBy>
  <cp:revision>1</cp:revision>
  <dcterms:created xsi:type="dcterms:W3CDTF">2025-04-20T17:41:02Z</dcterms:created>
  <dcterms:modified xsi:type="dcterms:W3CDTF">2025-04-20T17:41:41Z</dcterms:modified>
</cp:coreProperties>
</file>