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9" r:id="rId8"/>
    <p:sldId id="263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iky Abdullah" userId="dcecaa3fff6b7a13" providerId="LiveId" clId="{66A728CB-A1BE-4377-9275-6BAC04E2647D}"/>
    <pc:docChg chg="undo custSel addSld delSld modSld sldOrd">
      <pc:chgData name="Dwiky Abdullah" userId="dcecaa3fff6b7a13" providerId="LiveId" clId="{66A728CB-A1BE-4377-9275-6BAC04E2647D}" dt="2022-10-23T11:29:48.804" v="1407" actId="14100"/>
      <pc:docMkLst>
        <pc:docMk/>
      </pc:docMkLst>
      <pc:sldChg chg="modSp del mod">
        <pc:chgData name="Dwiky Abdullah" userId="dcecaa3fff6b7a13" providerId="LiveId" clId="{66A728CB-A1BE-4377-9275-6BAC04E2647D}" dt="2022-10-23T11:13:36.567" v="1299" actId="47"/>
        <pc:sldMkLst>
          <pc:docMk/>
          <pc:sldMk cId="3919756451" sldId="258"/>
        </pc:sldMkLst>
        <pc:spChg chg="mod">
          <ac:chgData name="Dwiky Abdullah" userId="dcecaa3fff6b7a13" providerId="LiveId" clId="{66A728CB-A1BE-4377-9275-6BAC04E2647D}" dt="2022-10-23T11:00:03.624" v="736" actId="14100"/>
          <ac:spMkLst>
            <pc:docMk/>
            <pc:sldMk cId="3919756451" sldId="258"/>
            <ac:spMk id="3" creationId="{2947BD21-4145-B9DA-40AF-5C04A1AAD374}"/>
          </ac:spMkLst>
        </pc:spChg>
      </pc:sldChg>
      <pc:sldChg chg="addSp delSp modSp add del mod">
        <pc:chgData name="Dwiky Abdullah" userId="dcecaa3fff6b7a13" providerId="LiveId" clId="{66A728CB-A1BE-4377-9275-6BAC04E2647D}" dt="2022-10-23T10:54:33.740" v="470" actId="47"/>
        <pc:sldMkLst>
          <pc:docMk/>
          <pc:sldMk cId="1575667777" sldId="259"/>
        </pc:sldMkLst>
        <pc:spChg chg="add del">
          <ac:chgData name="Dwiky Abdullah" userId="dcecaa3fff6b7a13" providerId="LiveId" clId="{66A728CB-A1BE-4377-9275-6BAC04E2647D}" dt="2022-10-23T10:24:07.416" v="3" actId="22"/>
          <ac:spMkLst>
            <pc:docMk/>
            <pc:sldMk cId="1575667777" sldId="259"/>
            <ac:spMk id="3" creationId="{2947BD21-4145-B9DA-40AF-5C04A1AAD374}"/>
          </ac:spMkLst>
        </pc:spChg>
        <pc:picChg chg="add del mod ord">
          <ac:chgData name="Dwiky Abdullah" userId="dcecaa3fff6b7a13" providerId="LiveId" clId="{66A728CB-A1BE-4377-9275-6BAC04E2647D}" dt="2022-10-23T10:24:07.416" v="3" actId="22"/>
          <ac:picMkLst>
            <pc:docMk/>
            <pc:sldMk cId="1575667777" sldId="259"/>
            <ac:picMk id="4" creationId="{59AEB512-B951-83A5-85BD-8F3BF815E9EE}"/>
          </ac:picMkLst>
        </pc:picChg>
      </pc:sldChg>
      <pc:sldChg chg="addSp delSp modSp add mod">
        <pc:chgData name="Dwiky Abdullah" userId="dcecaa3fff6b7a13" providerId="LiveId" clId="{66A728CB-A1BE-4377-9275-6BAC04E2647D}" dt="2022-10-23T10:35:35.065" v="287" actId="478"/>
        <pc:sldMkLst>
          <pc:docMk/>
          <pc:sldMk cId="3974202787" sldId="260"/>
        </pc:sldMkLst>
        <pc:spChg chg="mod">
          <ac:chgData name="Dwiky Abdullah" userId="dcecaa3fff6b7a13" providerId="LiveId" clId="{66A728CB-A1BE-4377-9275-6BAC04E2647D}" dt="2022-10-23T10:35:33.595" v="283" actId="20577"/>
          <ac:spMkLst>
            <pc:docMk/>
            <pc:sldMk cId="3974202787" sldId="260"/>
            <ac:spMk id="3" creationId="{2947BD21-4145-B9DA-40AF-5C04A1AAD374}"/>
          </ac:spMkLst>
        </pc:spChg>
        <pc:picChg chg="add del mod">
          <ac:chgData name="Dwiky Abdullah" userId="dcecaa3fff6b7a13" providerId="LiveId" clId="{66A728CB-A1BE-4377-9275-6BAC04E2647D}" dt="2022-10-23T10:35:35.065" v="287" actId="478"/>
          <ac:picMkLst>
            <pc:docMk/>
            <pc:sldMk cId="3974202787" sldId="260"/>
            <ac:picMk id="4" creationId="{FF0E2B09-E93C-68E1-344C-847DF40406D2}"/>
          </ac:picMkLst>
        </pc:picChg>
        <pc:picChg chg="add del mod modCrop">
          <ac:chgData name="Dwiky Abdullah" userId="dcecaa3fff6b7a13" providerId="LiveId" clId="{66A728CB-A1BE-4377-9275-6BAC04E2647D}" dt="2022-10-23T10:35:34.730" v="286" actId="22"/>
          <ac:picMkLst>
            <pc:docMk/>
            <pc:sldMk cId="3974202787" sldId="260"/>
            <ac:picMk id="8" creationId="{5EF19F7F-46B7-82A1-1CEB-472E7BCDC591}"/>
          </ac:picMkLst>
        </pc:picChg>
        <pc:picChg chg="del">
          <ac:chgData name="Dwiky Abdullah" userId="dcecaa3fff6b7a13" providerId="LiveId" clId="{66A728CB-A1BE-4377-9275-6BAC04E2647D}" dt="2022-10-23T10:24:35.677" v="5" actId="478"/>
          <ac:picMkLst>
            <pc:docMk/>
            <pc:sldMk cId="3974202787" sldId="260"/>
            <ac:picMk id="4098" creationId="{7AED22A0-3847-9642-A468-4C834619AE4B}"/>
          </ac:picMkLst>
        </pc:picChg>
      </pc:sldChg>
      <pc:sldChg chg="add del">
        <pc:chgData name="Dwiky Abdullah" userId="dcecaa3fff6b7a13" providerId="LiveId" clId="{66A728CB-A1BE-4377-9275-6BAC04E2647D}" dt="2022-10-23T10:24:37.204" v="7"/>
        <pc:sldMkLst>
          <pc:docMk/>
          <pc:sldMk cId="162891099" sldId="261"/>
        </pc:sldMkLst>
      </pc:sldChg>
      <pc:sldChg chg="addSp delSp modSp add mod ord">
        <pc:chgData name="Dwiky Abdullah" userId="dcecaa3fff6b7a13" providerId="LiveId" clId="{66A728CB-A1BE-4377-9275-6BAC04E2647D}" dt="2022-10-23T10:36:23.511" v="350" actId="20577"/>
        <pc:sldMkLst>
          <pc:docMk/>
          <pc:sldMk cId="3451472336" sldId="261"/>
        </pc:sldMkLst>
        <pc:spChg chg="mod">
          <ac:chgData name="Dwiky Abdullah" userId="dcecaa3fff6b7a13" providerId="LiveId" clId="{66A728CB-A1BE-4377-9275-6BAC04E2647D}" dt="2022-10-23T10:36:23.511" v="350" actId="20577"/>
          <ac:spMkLst>
            <pc:docMk/>
            <pc:sldMk cId="3451472336" sldId="261"/>
            <ac:spMk id="3" creationId="{2947BD21-4145-B9DA-40AF-5C04A1AAD374}"/>
          </ac:spMkLst>
        </pc:spChg>
        <pc:picChg chg="del">
          <ac:chgData name="Dwiky Abdullah" userId="dcecaa3fff6b7a13" providerId="LiveId" clId="{66A728CB-A1BE-4377-9275-6BAC04E2647D}" dt="2022-10-23T10:34:42.459" v="229" actId="478"/>
          <ac:picMkLst>
            <pc:docMk/>
            <pc:sldMk cId="3451472336" sldId="261"/>
            <ac:picMk id="4" creationId="{FF0E2B09-E93C-68E1-344C-847DF40406D2}"/>
          </ac:picMkLst>
        </pc:picChg>
        <pc:picChg chg="add mod modCrop">
          <ac:chgData name="Dwiky Abdullah" userId="dcecaa3fff6b7a13" providerId="LiveId" clId="{66A728CB-A1BE-4377-9275-6BAC04E2647D}" dt="2022-10-23T10:35:53.720" v="290" actId="1076"/>
          <ac:picMkLst>
            <pc:docMk/>
            <pc:sldMk cId="3451472336" sldId="261"/>
            <ac:picMk id="5" creationId="{9D9A022F-2653-80BC-4560-5A27EC8AFE32}"/>
          </ac:picMkLst>
        </pc:picChg>
      </pc:sldChg>
      <pc:sldChg chg="add del">
        <pc:chgData name="Dwiky Abdullah" userId="dcecaa3fff6b7a13" providerId="LiveId" clId="{66A728CB-A1BE-4377-9275-6BAC04E2647D}" dt="2022-10-23T10:34:44.629" v="231"/>
        <pc:sldMkLst>
          <pc:docMk/>
          <pc:sldMk cId="2185460629" sldId="262"/>
        </pc:sldMkLst>
      </pc:sldChg>
      <pc:sldChg chg="addSp delSp modSp add mod">
        <pc:chgData name="Dwiky Abdullah" userId="dcecaa3fff6b7a13" providerId="LiveId" clId="{66A728CB-A1BE-4377-9275-6BAC04E2647D}" dt="2022-10-23T10:41:37.003" v="437" actId="1076"/>
        <pc:sldMkLst>
          <pc:docMk/>
          <pc:sldMk cId="3268352873" sldId="262"/>
        </pc:sldMkLst>
        <pc:spChg chg="mod">
          <ac:chgData name="Dwiky Abdullah" userId="dcecaa3fff6b7a13" providerId="LiveId" clId="{66A728CB-A1BE-4377-9275-6BAC04E2647D}" dt="2022-10-23T10:41:37.003" v="437" actId="1076"/>
          <ac:spMkLst>
            <pc:docMk/>
            <pc:sldMk cId="3268352873" sldId="262"/>
            <ac:spMk id="3" creationId="{2947BD21-4145-B9DA-40AF-5C04A1AAD374}"/>
          </ac:spMkLst>
        </pc:spChg>
        <pc:picChg chg="add mod">
          <ac:chgData name="Dwiky Abdullah" userId="dcecaa3fff6b7a13" providerId="LiveId" clId="{66A728CB-A1BE-4377-9275-6BAC04E2647D}" dt="2022-10-23T10:40:40.832" v="371" actId="1076"/>
          <ac:picMkLst>
            <pc:docMk/>
            <pc:sldMk cId="3268352873" sldId="262"/>
            <ac:picMk id="4" creationId="{35EC9873-AA49-59D1-50CC-C1276B9373F3}"/>
          </ac:picMkLst>
        </pc:picChg>
        <pc:picChg chg="del">
          <ac:chgData name="Dwiky Abdullah" userId="dcecaa3fff6b7a13" providerId="LiveId" clId="{66A728CB-A1BE-4377-9275-6BAC04E2647D}" dt="2022-10-23T10:40:36.877" v="369" actId="478"/>
          <ac:picMkLst>
            <pc:docMk/>
            <pc:sldMk cId="3268352873" sldId="262"/>
            <ac:picMk id="5" creationId="{9D9A022F-2653-80BC-4560-5A27EC8AFE32}"/>
          </ac:picMkLst>
        </pc:picChg>
      </pc:sldChg>
      <pc:sldChg chg="addSp delSp modSp add mod ord">
        <pc:chgData name="Dwiky Abdullah" userId="dcecaa3fff6b7a13" providerId="LiveId" clId="{66A728CB-A1BE-4377-9275-6BAC04E2647D}" dt="2022-10-23T10:47:08.064" v="468" actId="20577"/>
        <pc:sldMkLst>
          <pc:docMk/>
          <pc:sldMk cId="3730559225" sldId="263"/>
        </pc:sldMkLst>
        <pc:spChg chg="mod">
          <ac:chgData name="Dwiky Abdullah" userId="dcecaa3fff6b7a13" providerId="LiveId" clId="{66A728CB-A1BE-4377-9275-6BAC04E2647D}" dt="2022-10-23T10:47:08.064" v="468" actId="20577"/>
          <ac:spMkLst>
            <pc:docMk/>
            <pc:sldMk cId="3730559225" sldId="263"/>
            <ac:spMk id="3" creationId="{2947BD21-4145-B9DA-40AF-5C04A1AAD374}"/>
          </ac:spMkLst>
        </pc:spChg>
        <pc:picChg chg="del">
          <ac:chgData name="Dwiky Abdullah" userId="dcecaa3fff6b7a13" providerId="LiveId" clId="{66A728CB-A1BE-4377-9275-6BAC04E2647D}" dt="2022-10-23T10:46:45.505" v="442" actId="478"/>
          <ac:picMkLst>
            <pc:docMk/>
            <pc:sldMk cId="3730559225" sldId="263"/>
            <ac:picMk id="4" creationId="{35EC9873-AA49-59D1-50CC-C1276B9373F3}"/>
          </ac:picMkLst>
        </pc:picChg>
        <pc:picChg chg="add mod">
          <ac:chgData name="Dwiky Abdullah" userId="dcecaa3fff6b7a13" providerId="LiveId" clId="{66A728CB-A1BE-4377-9275-6BAC04E2647D}" dt="2022-10-23T10:46:54.035" v="445" actId="1076"/>
          <ac:picMkLst>
            <pc:docMk/>
            <pc:sldMk cId="3730559225" sldId="263"/>
            <ac:picMk id="5" creationId="{D5F1FE3D-52AD-D18E-BD2B-82B02312C6F8}"/>
          </ac:picMkLst>
        </pc:picChg>
      </pc:sldChg>
      <pc:sldChg chg="add del">
        <pc:chgData name="Dwiky Abdullah" userId="dcecaa3fff6b7a13" providerId="LiveId" clId="{66A728CB-A1BE-4377-9275-6BAC04E2647D}" dt="2022-10-23T11:12:49.626" v="1298" actId="47"/>
        <pc:sldMkLst>
          <pc:docMk/>
          <pc:sldMk cId="2632193940" sldId="264"/>
        </pc:sldMkLst>
      </pc:sldChg>
      <pc:sldChg chg="addSp modSp add mod">
        <pc:chgData name="Dwiky Abdullah" userId="dcecaa3fff6b7a13" providerId="LiveId" clId="{66A728CB-A1BE-4377-9275-6BAC04E2647D}" dt="2022-10-23T11:03:11.062" v="788" actId="1076"/>
        <pc:sldMkLst>
          <pc:docMk/>
          <pc:sldMk cId="402034067" sldId="265"/>
        </pc:sldMkLst>
        <pc:spChg chg="mod">
          <ac:chgData name="Dwiky Abdullah" userId="dcecaa3fff6b7a13" providerId="LiveId" clId="{66A728CB-A1BE-4377-9275-6BAC04E2647D}" dt="2022-10-23T11:02:31.431" v="749" actId="1076"/>
          <ac:spMkLst>
            <pc:docMk/>
            <pc:sldMk cId="402034067" sldId="265"/>
            <ac:spMk id="3" creationId="{2947BD21-4145-B9DA-40AF-5C04A1AAD374}"/>
          </ac:spMkLst>
        </pc:spChg>
        <pc:picChg chg="add mod">
          <ac:chgData name="Dwiky Abdullah" userId="dcecaa3fff6b7a13" providerId="LiveId" clId="{66A728CB-A1BE-4377-9275-6BAC04E2647D}" dt="2022-10-23T11:02:48.157" v="784" actId="1037"/>
          <ac:picMkLst>
            <pc:docMk/>
            <pc:sldMk cId="402034067" sldId="265"/>
            <ac:picMk id="4" creationId="{0F07DE0A-7B05-392F-A113-64AC8EFDEF31}"/>
          </ac:picMkLst>
        </pc:picChg>
        <pc:picChg chg="add mod">
          <ac:chgData name="Dwiky Abdullah" userId="dcecaa3fff6b7a13" providerId="LiveId" clId="{66A728CB-A1BE-4377-9275-6BAC04E2647D}" dt="2022-10-23T11:03:03.517" v="787" actId="14100"/>
          <ac:picMkLst>
            <pc:docMk/>
            <pc:sldMk cId="402034067" sldId="265"/>
            <ac:picMk id="6" creationId="{917166B5-21A5-9941-AE8F-23201C6248C3}"/>
          </ac:picMkLst>
        </pc:picChg>
        <pc:picChg chg="mod">
          <ac:chgData name="Dwiky Abdullah" userId="dcecaa3fff6b7a13" providerId="LiveId" clId="{66A728CB-A1BE-4377-9275-6BAC04E2647D}" dt="2022-10-23T11:03:11.062" v="788" actId="1076"/>
          <ac:picMkLst>
            <pc:docMk/>
            <pc:sldMk cId="402034067" sldId="265"/>
            <ac:picMk id="3074" creationId="{EF10CFFC-8B8D-7CDC-5076-4138245916C4}"/>
          </ac:picMkLst>
        </pc:picChg>
      </pc:sldChg>
      <pc:sldChg chg="add del">
        <pc:chgData name="Dwiky Abdullah" userId="dcecaa3fff6b7a13" providerId="LiveId" clId="{66A728CB-A1BE-4377-9275-6BAC04E2647D}" dt="2022-10-23T11:00:07.249" v="738"/>
        <pc:sldMkLst>
          <pc:docMk/>
          <pc:sldMk cId="1110055310" sldId="265"/>
        </pc:sldMkLst>
      </pc:sldChg>
      <pc:sldChg chg="addSp delSp modSp add mod">
        <pc:chgData name="Dwiky Abdullah" userId="dcecaa3fff6b7a13" providerId="LiveId" clId="{66A728CB-A1BE-4377-9275-6BAC04E2647D}" dt="2022-10-23T11:06:50.933" v="1081" actId="123"/>
        <pc:sldMkLst>
          <pc:docMk/>
          <pc:sldMk cId="375781780" sldId="266"/>
        </pc:sldMkLst>
        <pc:spChg chg="mod">
          <ac:chgData name="Dwiky Abdullah" userId="dcecaa3fff6b7a13" providerId="LiveId" clId="{66A728CB-A1BE-4377-9275-6BAC04E2647D}" dt="2022-10-23T11:06:50.933" v="1081" actId="123"/>
          <ac:spMkLst>
            <pc:docMk/>
            <pc:sldMk cId="375781780" sldId="266"/>
            <ac:spMk id="3" creationId="{2947BD21-4145-B9DA-40AF-5C04A1AAD374}"/>
          </ac:spMkLst>
        </pc:spChg>
        <pc:picChg chg="del">
          <ac:chgData name="Dwiky Abdullah" userId="dcecaa3fff6b7a13" providerId="LiveId" clId="{66A728CB-A1BE-4377-9275-6BAC04E2647D}" dt="2022-10-23T11:06:29.165" v="1073" actId="478"/>
          <ac:picMkLst>
            <pc:docMk/>
            <pc:sldMk cId="375781780" sldId="266"/>
            <ac:picMk id="4" creationId="{0F07DE0A-7B05-392F-A113-64AC8EFDEF31}"/>
          </ac:picMkLst>
        </pc:picChg>
        <pc:picChg chg="add mod">
          <ac:chgData name="Dwiky Abdullah" userId="dcecaa3fff6b7a13" providerId="LiveId" clId="{66A728CB-A1BE-4377-9275-6BAC04E2647D}" dt="2022-10-23T11:06:41.423" v="1076" actId="14100"/>
          <ac:picMkLst>
            <pc:docMk/>
            <pc:sldMk cId="375781780" sldId="266"/>
            <ac:picMk id="5" creationId="{1AEE5535-9233-1E5D-018A-D36F624CB719}"/>
          </ac:picMkLst>
        </pc:picChg>
      </pc:sldChg>
      <pc:sldChg chg="addSp delSp modSp add mod">
        <pc:chgData name="Dwiky Abdullah" userId="dcecaa3fff6b7a13" providerId="LiveId" clId="{66A728CB-A1BE-4377-9275-6BAC04E2647D}" dt="2022-10-23T11:26:24.486" v="1301" actId="14100"/>
        <pc:sldMkLst>
          <pc:docMk/>
          <pc:sldMk cId="2321199767" sldId="267"/>
        </pc:sldMkLst>
        <pc:spChg chg="mod">
          <ac:chgData name="Dwiky Abdullah" userId="dcecaa3fff6b7a13" providerId="LiveId" clId="{66A728CB-A1BE-4377-9275-6BAC04E2647D}" dt="2022-10-23T11:26:24.486" v="1301" actId="14100"/>
          <ac:spMkLst>
            <pc:docMk/>
            <pc:sldMk cId="2321199767" sldId="267"/>
            <ac:spMk id="3" creationId="{2947BD21-4145-B9DA-40AF-5C04A1AAD374}"/>
          </ac:spMkLst>
        </pc:spChg>
        <pc:picChg chg="add mod">
          <ac:chgData name="Dwiky Abdullah" userId="dcecaa3fff6b7a13" providerId="LiveId" clId="{66A728CB-A1BE-4377-9275-6BAC04E2647D}" dt="2022-10-23T11:12:41.817" v="1297" actId="1076"/>
          <ac:picMkLst>
            <pc:docMk/>
            <pc:sldMk cId="2321199767" sldId="267"/>
            <ac:picMk id="4" creationId="{97F83735-9DBF-154F-D0A5-E71F6DCD4B6E}"/>
          </ac:picMkLst>
        </pc:picChg>
        <pc:picChg chg="del">
          <ac:chgData name="Dwiky Abdullah" userId="dcecaa3fff6b7a13" providerId="LiveId" clId="{66A728CB-A1BE-4377-9275-6BAC04E2647D}" dt="2022-10-23T11:12:30.266" v="1293" actId="478"/>
          <ac:picMkLst>
            <pc:docMk/>
            <pc:sldMk cId="2321199767" sldId="267"/>
            <ac:picMk id="5" creationId="{1AEE5535-9233-1E5D-018A-D36F624CB719}"/>
          </ac:picMkLst>
        </pc:picChg>
      </pc:sldChg>
      <pc:sldChg chg="modSp add del mod">
        <pc:chgData name="Dwiky Abdullah" userId="dcecaa3fff6b7a13" providerId="LiveId" clId="{66A728CB-A1BE-4377-9275-6BAC04E2647D}" dt="2022-10-23T11:26:39.124" v="1304" actId="47"/>
        <pc:sldMkLst>
          <pc:docMk/>
          <pc:sldMk cId="3611797505" sldId="268"/>
        </pc:sldMkLst>
        <pc:spChg chg="mod">
          <ac:chgData name="Dwiky Abdullah" userId="dcecaa3fff6b7a13" providerId="LiveId" clId="{66A728CB-A1BE-4377-9275-6BAC04E2647D}" dt="2022-10-23T11:26:37.491" v="1303" actId="6549"/>
          <ac:spMkLst>
            <pc:docMk/>
            <pc:sldMk cId="3611797505" sldId="268"/>
            <ac:spMk id="3" creationId="{2947BD21-4145-B9DA-40AF-5C04A1AAD374}"/>
          </ac:spMkLst>
        </pc:spChg>
      </pc:sldChg>
      <pc:sldChg chg="addSp delSp modSp add mod">
        <pc:chgData name="Dwiky Abdullah" userId="dcecaa3fff6b7a13" providerId="LiveId" clId="{66A728CB-A1BE-4377-9275-6BAC04E2647D}" dt="2022-10-23T11:29:48.804" v="1407" actId="14100"/>
        <pc:sldMkLst>
          <pc:docMk/>
          <pc:sldMk cId="3635914541" sldId="268"/>
        </pc:sldMkLst>
        <pc:spChg chg="mod">
          <ac:chgData name="Dwiky Abdullah" userId="dcecaa3fff6b7a13" providerId="LiveId" clId="{66A728CB-A1BE-4377-9275-6BAC04E2647D}" dt="2022-10-23T11:27:24.189" v="1393" actId="20577"/>
          <ac:spMkLst>
            <pc:docMk/>
            <pc:sldMk cId="3635914541" sldId="268"/>
            <ac:spMk id="3" creationId="{2947BD21-4145-B9DA-40AF-5C04A1AAD374}"/>
          </ac:spMkLst>
        </pc:spChg>
        <pc:picChg chg="del">
          <ac:chgData name="Dwiky Abdullah" userId="dcecaa3fff6b7a13" providerId="LiveId" clId="{66A728CB-A1BE-4377-9275-6BAC04E2647D}" dt="2022-10-23T11:28:23.174" v="1397" actId="478"/>
          <ac:picMkLst>
            <pc:docMk/>
            <pc:sldMk cId="3635914541" sldId="268"/>
            <ac:picMk id="4" creationId="{97F83735-9DBF-154F-D0A5-E71F6DCD4B6E}"/>
          </ac:picMkLst>
        </pc:picChg>
        <pc:picChg chg="add mod">
          <ac:chgData name="Dwiky Abdullah" userId="dcecaa3fff6b7a13" providerId="LiveId" clId="{66A728CB-A1BE-4377-9275-6BAC04E2647D}" dt="2022-10-23T11:28:21.938" v="1396" actId="1076"/>
          <ac:picMkLst>
            <pc:docMk/>
            <pc:sldMk cId="3635914541" sldId="268"/>
            <ac:picMk id="5" creationId="{F93494F3-4862-5E55-3A3A-5C69B2F92655}"/>
          </ac:picMkLst>
        </pc:picChg>
        <pc:picChg chg="add mod">
          <ac:chgData name="Dwiky Abdullah" userId="dcecaa3fff6b7a13" providerId="LiveId" clId="{66A728CB-A1BE-4377-9275-6BAC04E2647D}" dt="2022-10-23T11:29:12.274" v="1403" actId="14100"/>
          <ac:picMkLst>
            <pc:docMk/>
            <pc:sldMk cId="3635914541" sldId="268"/>
            <ac:picMk id="7" creationId="{7F0FBC75-B1C4-52E3-3575-24E1012832C0}"/>
          </ac:picMkLst>
        </pc:picChg>
        <pc:picChg chg="add mod">
          <ac:chgData name="Dwiky Abdullah" userId="dcecaa3fff6b7a13" providerId="LiveId" clId="{66A728CB-A1BE-4377-9275-6BAC04E2647D}" dt="2022-10-23T11:29:48.804" v="1407" actId="14100"/>
          <ac:picMkLst>
            <pc:docMk/>
            <pc:sldMk cId="3635914541" sldId="268"/>
            <ac:picMk id="10" creationId="{20913039-F552-59D0-575A-D3B24253F745}"/>
          </ac:picMkLst>
        </pc:picChg>
        <pc:picChg chg="del">
          <ac:chgData name="Dwiky Abdullah" userId="dcecaa3fff6b7a13" providerId="LiveId" clId="{66A728CB-A1BE-4377-9275-6BAC04E2647D}" dt="2022-10-23T11:28:17.914" v="1394" actId="478"/>
          <ac:picMkLst>
            <pc:docMk/>
            <pc:sldMk cId="3635914541" sldId="268"/>
            <ac:picMk id="3074" creationId="{EF10CFFC-8B8D-7CDC-5076-4138245916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794C-E88F-D0A4-948E-91571D7C0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888C-1C27-E94D-3E30-C0933CF28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265A-BEA3-C8C4-F82B-CFA941C9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5F5A-B4C4-B46E-11CA-A6D03683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584C-E56B-FE3C-C1D6-97092074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0768-F28B-9FBD-4F86-4A37FF02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D9EE5-691B-A1EE-B25B-D2021E3C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BDAE-CCE8-6102-7BD6-C4C3FAAA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5A9C-CAC4-589F-1BC7-F08A617D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95B5-824D-0B65-15CD-B0DCEF7E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075E8-6B2A-4512-089D-7A82044D1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A7084-35AF-CF63-E190-DCBDBE70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0D3B-3800-6F91-1EEB-B364EA91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9584-29D4-70F0-7397-F3DB37C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9BE7-EB64-4E57-52C6-8A9EBAB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76C-B11E-2EE5-C9C1-090568E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BCC8-A79C-2375-6754-814A51F8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396B-9C26-ECCF-C94E-17A7AED3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0F0B-5C36-5B2D-7CD4-D6DBFC1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5415-3E5C-2709-463C-F99057A8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29E2-604B-DA69-2A9E-9DF6885B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440D-79A0-1D8C-0A12-4C808733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F573-A521-6638-B541-878BF4FC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25B5-A63F-C812-CE84-26CDAF8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BE5F-BDD7-356D-DE63-0EE61AD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7AF2-4F13-BC0E-658F-BC1132AC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3E7E-5E9D-C59F-AA04-D3DC72941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25FFB-9FE2-FC4A-6CA0-1E94084E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A351A-7C9A-712A-B533-A9BFC052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E91A6-0E3F-4E37-1F1F-FDAB85A5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1E39-522F-0D99-616E-6379EA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5424-B5CA-7761-D1CD-297AA2F6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A6A9-E38A-C3CD-5B0C-9196FFD3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4DCD-30DE-33DD-38EA-863F48C0A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0F37C-2CAA-D719-F0BC-75032C998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A1FC0-6BE9-0440-20C7-5EA7258F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4B04D-B3D9-3F70-599B-620CD6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9A5AB-C4F8-D0B1-45FA-A2DE6703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26B00-38EE-324E-103A-4B576C7A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5C9A-6601-4A5C-6402-062B6A77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218FB-A730-B3A7-F449-8321A4BE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24D81-DE9F-B244-64EC-9D7C5E12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F2297-AC42-6F79-DDF6-F8B387A3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073C2-2CFA-32F2-F8AE-033AB08F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AAB7-11A2-20F4-9C56-108502C6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E3DAC-704B-9E07-CC71-BDA73C03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4039-833D-8438-F496-C1F629FD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7810-1DE3-5D47-1065-3A5D49D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D36FE-76B7-370A-0808-2D23C73A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1EAC-D6A2-50A0-8842-1231E4C1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8418-8F84-954C-8496-1306B75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F944-5E35-F252-C039-5B4F1F16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4F1E-2A3B-ACBC-9684-E44C0B0D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54C6F-AADF-2357-077B-E65BDFAB2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F7506-FAAE-6B77-7571-B2947F2BD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5802-A127-6699-2564-2CD357D8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BBFB-41D1-2307-F447-10058DE7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CD9E-3D56-6161-70B5-42C819B4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2E85B-2769-7A6F-15EE-999ED6DE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A98C-0704-4985-AC6D-025BCE34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309-BBA9-50DE-06D6-1A3A29D1B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984D-FA28-4CE6-9A15-84858C3628D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9832-907A-3DF5-2EE1-E2B41ADA6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473B-BB89-5820-5F24-7B72EB387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7AD3-1CF4-4A53-B46D-DC64E84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F131-375C-C419-9531-0C0C9B34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952500"/>
            <a:ext cx="9210675" cy="241617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Data Cleansing of</a:t>
            </a:r>
            <a:br>
              <a:rPr lang="en-US" sz="40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</a:br>
            <a:r>
              <a:rPr lang="en-US" sz="40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Indonesian Abusive and Hate Speech Twitter Text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C68D9-E1B2-B1B3-50A0-829952C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Oleh :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Dwiky Abdullah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Harsetyono</a:t>
            </a: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DSC220900049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Gold Level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2D33F3-8C99-2606-5FF9-4FF48873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93816"/>
            <a:ext cx="1409700" cy="4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9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2" y="2479528"/>
            <a:ext cx="4024814" cy="189894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Montserrat" panose="00000500000000000000" pitchFamily="2" charset="0"/>
              </a:rPr>
              <a:t>File </a:t>
            </a:r>
            <a:r>
              <a:rPr lang="en-US" dirty="0" err="1">
                <a:latin typeface="Montserrat" panose="00000500000000000000" pitchFamily="2" charset="0"/>
              </a:rPr>
              <a:t>dapat</a:t>
            </a:r>
            <a:r>
              <a:rPr lang="en-US" dirty="0">
                <a:latin typeface="Montserrat" panose="00000500000000000000" pitchFamily="2" charset="0"/>
              </a:rPr>
              <a:t> di upload dan di cleansing </a:t>
            </a:r>
            <a:r>
              <a:rPr lang="en-US" dirty="0" err="1">
                <a:latin typeface="Montserrat" panose="00000500000000000000" pitchFamily="2" charset="0"/>
              </a:rPr>
              <a:t>melalui</a:t>
            </a:r>
            <a:r>
              <a:rPr lang="en-US" dirty="0">
                <a:latin typeface="Montserrat" panose="00000500000000000000" pitchFamily="2" charset="0"/>
              </a:rPr>
              <a:t> API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Kesimpulan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A022F-2653-80BC-4560-5A27EC8AF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13"/>
          <a:stretch/>
        </p:blipFill>
        <p:spPr>
          <a:xfrm>
            <a:off x="4926225" y="1146999"/>
            <a:ext cx="6975263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7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2" y="2479528"/>
            <a:ext cx="4955256" cy="1898943"/>
          </a:xfrm>
        </p:spPr>
        <p:txBody>
          <a:bodyPr/>
          <a:lstStyle/>
          <a:p>
            <a:pPr algn="just"/>
            <a:r>
              <a:rPr lang="en-US" dirty="0">
                <a:latin typeface="Montserrat" panose="00000500000000000000" pitchFamily="2" charset="0"/>
              </a:rPr>
              <a:t>File yang </a:t>
            </a:r>
            <a:r>
              <a:rPr lang="en-US" dirty="0" err="1">
                <a:latin typeface="Montserrat" panose="00000500000000000000" pitchFamily="2" charset="0"/>
              </a:rPr>
              <a:t>telah</a:t>
            </a:r>
            <a:r>
              <a:rPr lang="en-US" dirty="0">
                <a:latin typeface="Montserrat" panose="00000500000000000000" pitchFamily="2" charset="0"/>
              </a:rPr>
              <a:t> di upload dan di cleansing </a:t>
            </a:r>
            <a:r>
              <a:rPr lang="en-US" dirty="0" err="1">
                <a:latin typeface="Montserrat" panose="00000500000000000000" pitchFamily="2" charset="0"/>
              </a:rPr>
              <a:t>melalui</a:t>
            </a:r>
            <a:r>
              <a:rPr lang="en-US" dirty="0">
                <a:latin typeface="Montserrat" panose="00000500000000000000" pitchFamily="2" charset="0"/>
              </a:rPr>
              <a:t> API </a:t>
            </a:r>
            <a:r>
              <a:rPr lang="en-US" dirty="0" err="1">
                <a:latin typeface="Montserrat" panose="00000500000000000000" pitchFamily="2" charset="0"/>
              </a:rPr>
              <a:t>telah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dapat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disimpan</a:t>
            </a:r>
            <a:r>
              <a:rPr lang="en-US" dirty="0">
                <a:latin typeface="Montserrat" panose="00000500000000000000" pitchFamily="2" charset="0"/>
              </a:rPr>
              <a:t> di SQL.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Kesimpulan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E2B09-E93C-68E1-344C-847DF404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04" y="1716269"/>
            <a:ext cx="6031831" cy="34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640F49-3E6E-91FF-5125-23C890C4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45" y="1952625"/>
            <a:ext cx="4572343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5604"/>
            <a:ext cx="6248400" cy="14469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Montserrat" panose="00000500000000000000" pitchFamily="2" charset="0"/>
              </a:rPr>
              <a:t>Tulisan </a:t>
            </a:r>
            <a:r>
              <a:rPr lang="en-US" dirty="0" err="1">
                <a:latin typeface="Montserrat" panose="00000500000000000000" pitchFamily="2" charset="0"/>
              </a:rPr>
              <a:t>mentah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dengan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adanya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tanda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baca</a:t>
            </a:r>
            <a:r>
              <a:rPr lang="en-US" dirty="0">
                <a:latin typeface="Montserrat" panose="00000500000000000000" pitchFamily="2" charset="0"/>
              </a:rPr>
              <a:t>(punctuation)  di </a:t>
            </a:r>
            <a:r>
              <a:rPr lang="en-US" dirty="0" err="1">
                <a:latin typeface="Montserrat" panose="00000500000000000000" pitchFamily="2" charset="0"/>
              </a:rPr>
              <a:t>dapat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pertama</a:t>
            </a:r>
            <a:r>
              <a:rPr lang="en-US" dirty="0">
                <a:latin typeface="Montserrat" panose="00000500000000000000" pitchFamily="2" charset="0"/>
              </a:rPr>
              <a:t> kali </a:t>
            </a:r>
            <a:r>
              <a:rPr lang="en-US" dirty="0" err="1">
                <a:latin typeface="Montserrat" panose="00000500000000000000" pitchFamily="2" charset="0"/>
              </a:rPr>
              <a:t>akan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diterima</a:t>
            </a:r>
            <a:r>
              <a:rPr lang="en-US" dirty="0">
                <a:latin typeface="Montserrat" panose="00000500000000000000" pitchFamily="2" charset="0"/>
              </a:rPr>
              <a:t> oleh </a:t>
            </a:r>
            <a:r>
              <a:rPr lang="en-US" dirty="0" err="1">
                <a:latin typeface="Montserrat" panose="00000500000000000000" pitchFamily="2" charset="0"/>
              </a:rPr>
              <a:t>fungsi</a:t>
            </a:r>
            <a:r>
              <a:rPr lang="en-US" dirty="0">
                <a:latin typeface="Montserrat" panose="00000500000000000000" pitchFamily="2" charset="0"/>
              </a:rPr>
              <a:t> API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Metode</a:t>
            </a: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Penelitian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10CFFC-8B8D-7CDC-5076-41382459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39" y="2589611"/>
            <a:ext cx="4002087" cy="30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07DE0A-7B05-392F-A113-64AC8EFD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75" y="2567229"/>
            <a:ext cx="4625867" cy="1273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166B5-21A5-9941-AE8F-23201C624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75" y="4003920"/>
            <a:ext cx="4625866" cy="22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74317" cy="144696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>
                <a:latin typeface="Montserrat" panose="00000500000000000000" pitchFamily="2" charset="0"/>
              </a:rPr>
              <a:t>Setelah</a:t>
            </a:r>
            <a:r>
              <a:rPr lang="en-US" dirty="0">
                <a:latin typeface="Montserrat" panose="00000500000000000000" pitchFamily="2" charset="0"/>
              </a:rPr>
              <a:t> data </a:t>
            </a:r>
            <a:r>
              <a:rPr lang="en-US" dirty="0" err="1">
                <a:latin typeface="Montserrat" panose="00000500000000000000" pitchFamily="2" charset="0"/>
              </a:rPr>
              <a:t>tersebut</a:t>
            </a:r>
            <a:r>
              <a:rPr lang="en-US" dirty="0">
                <a:latin typeface="Montserrat" panose="00000500000000000000" pitchFamily="2" charset="0"/>
              </a:rPr>
              <a:t> di </a:t>
            </a:r>
            <a:r>
              <a:rPr lang="en-US" dirty="0" err="1">
                <a:latin typeface="Montserrat" panose="00000500000000000000" pitchFamily="2" charset="0"/>
              </a:rPr>
              <a:t>bersihkan</a:t>
            </a:r>
            <a:r>
              <a:rPr lang="en-US" dirty="0">
                <a:latin typeface="Montserrat" panose="00000500000000000000" pitchFamily="2" charset="0"/>
              </a:rPr>
              <a:t>, data </a:t>
            </a:r>
            <a:r>
              <a:rPr lang="en-US" dirty="0" err="1">
                <a:latin typeface="Montserrat" panose="00000500000000000000" pitchFamily="2" charset="0"/>
              </a:rPr>
              <a:t>akan</a:t>
            </a:r>
            <a:r>
              <a:rPr lang="en-US" dirty="0">
                <a:latin typeface="Montserrat" panose="00000500000000000000" pitchFamily="2" charset="0"/>
              </a:rPr>
              <a:t> di upload </a:t>
            </a:r>
            <a:r>
              <a:rPr lang="en-US" dirty="0" err="1">
                <a:latin typeface="Montserrat" panose="00000500000000000000" pitchFamily="2" charset="0"/>
              </a:rPr>
              <a:t>ke</a:t>
            </a:r>
            <a:r>
              <a:rPr lang="en-US" dirty="0">
                <a:latin typeface="Montserrat" panose="00000500000000000000" pitchFamily="2" charset="0"/>
              </a:rPr>
              <a:t> SQL, dan </a:t>
            </a:r>
            <a:r>
              <a:rPr lang="en-US" dirty="0" err="1">
                <a:latin typeface="Montserrat" panose="00000500000000000000" pitchFamily="2" charset="0"/>
              </a:rPr>
              <a:t>dipisahkan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antara</a:t>
            </a:r>
            <a:r>
              <a:rPr lang="en-US" dirty="0">
                <a:latin typeface="Montserrat" panose="00000500000000000000" pitchFamily="2" charset="0"/>
              </a:rPr>
              <a:t> tweet yang </a:t>
            </a:r>
            <a:r>
              <a:rPr lang="en-US" dirty="0" err="1">
                <a:latin typeface="Montserrat" panose="00000500000000000000" pitchFamily="2" charset="0"/>
              </a:rPr>
              <a:t>berupa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dirty_tweet</a:t>
            </a:r>
            <a:r>
              <a:rPr lang="en-US" dirty="0">
                <a:latin typeface="Montserrat" panose="00000500000000000000" pitchFamily="2" charset="0"/>
              </a:rPr>
              <a:t> (tweet yang </a:t>
            </a:r>
            <a:r>
              <a:rPr lang="en-US" dirty="0" err="1">
                <a:latin typeface="Montserrat" panose="00000500000000000000" pitchFamily="2" charset="0"/>
              </a:rPr>
              <a:t>masih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ada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tanda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bacanya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Metode</a:t>
            </a: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Penelitian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10CFFC-8B8D-7CDC-5076-41382459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1" y="2282638"/>
            <a:ext cx="4002087" cy="30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E5535-9233-1E5D-018A-D36F624CB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76196"/>
            <a:ext cx="6974318" cy="10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3151" cy="14469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Montserrat" panose="00000500000000000000" pitchFamily="2" charset="0"/>
              </a:rPr>
              <a:t>Melalui</a:t>
            </a:r>
            <a:r>
              <a:rPr lang="en-US" sz="2400" dirty="0">
                <a:latin typeface="Montserrat" panose="00000500000000000000" pitchFamily="2" charset="0"/>
              </a:rPr>
              <a:t> API POST, data.csv </a:t>
            </a:r>
            <a:r>
              <a:rPr lang="en-US" sz="2400" dirty="0" err="1">
                <a:latin typeface="Montserrat" panose="00000500000000000000" pitchFamily="2" charset="0"/>
              </a:rPr>
              <a:t>dapat</a:t>
            </a:r>
            <a:r>
              <a:rPr lang="en-US" sz="2400" dirty="0">
                <a:latin typeface="Montserrat" panose="00000500000000000000" pitchFamily="2" charset="0"/>
              </a:rPr>
              <a:t> di upload dan </a:t>
            </a:r>
            <a:r>
              <a:rPr lang="en-US" sz="2400" dirty="0" err="1">
                <a:latin typeface="Montserrat" panose="00000500000000000000" pitchFamily="2" charset="0"/>
              </a:rPr>
              <a:t>dibersihkan</a:t>
            </a:r>
            <a:r>
              <a:rPr lang="en-US" sz="2400" dirty="0">
                <a:latin typeface="Montserrat" panose="00000500000000000000" pitchFamily="2" charset="0"/>
              </a:rPr>
              <a:t>. </a:t>
            </a:r>
            <a:r>
              <a:rPr lang="en-US" sz="2400" dirty="0" err="1">
                <a:latin typeface="Montserrat" panose="00000500000000000000" pitchFamily="2" charset="0"/>
              </a:rPr>
              <a:t>Selanjutnya</a:t>
            </a:r>
            <a:r>
              <a:rPr lang="en-US" sz="2400" dirty="0">
                <a:latin typeface="Montserrat" panose="00000500000000000000" pitchFamily="2" charset="0"/>
              </a:rPr>
              <a:t> data di upload </a:t>
            </a:r>
            <a:r>
              <a:rPr lang="en-US" sz="2400" dirty="0" err="1">
                <a:latin typeface="Montserrat" panose="00000500000000000000" pitchFamily="2" charset="0"/>
              </a:rPr>
              <a:t>ke</a:t>
            </a:r>
            <a:r>
              <a:rPr lang="en-US" sz="2400" dirty="0">
                <a:latin typeface="Montserrat" panose="00000500000000000000" pitchFamily="2" charset="0"/>
              </a:rPr>
              <a:t> SQL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Metode</a:t>
            </a: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Penelitian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10CFFC-8B8D-7CDC-5076-41382459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1" y="2282638"/>
            <a:ext cx="4002087" cy="30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83735-9DBF-154F-D0A5-E71F6DCD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177" y="3393744"/>
            <a:ext cx="5946173" cy="28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9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3151" cy="14469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Montserrat" panose="00000500000000000000" pitchFamily="2" charset="0"/>
              </a:rPr>
              <a:t>Selanjutnya</a:t>
            </a:r>
            <a:r>
              <a:rPr lang="en-US" sz="2400" dirty="0">
                <a:latin typeface="Montserrat" panose="00000500000000000000" pitchFamily="2" charset="0"/>
              </a:rPr>
              <a:t> data-data </a:t>
            </a:r>
            <a:r>
              <a:rPr lang="en-US" sz="2400" dirty="0" err="1">
                <a:latin typeface="Montserrat" panose="00000500000000000000" pitchFamily="2" charset="0"/>
              </a:rPr>
              <a:t>tersebut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dapat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ditampilkan</a:t>
            </a:r>
            <a:r>
              <a:rPr lang="en-US" sz="2400" dirty="0">
                <a:latin typeface="Montserrat" panose="00000500000000000000" pitchFamily="2" charset="0"/>
              </a:rPr>
              <a:t>/</a:t>
            </a:r>
            <a:r>
              <a:rPr lang="en-US" sz="2400" dirty="0" err="1">
                <a:latin typeface="Montserrat" panose="00000500000000000000" pitchFamily="2" charset="0"/>
              </a:rPr>
              <a:t>dioleh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fungsi</a:t>
            </a:r>
            <a:r>
              <a:rPr lang="en-US" sz="2400" dirty="0">
                <a:latin typeface="Montserrat" panose="00000500000000000000" pitchFamily="2" charset="0"/>
              </a:rPr>
              <a:t> Swagger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Metode</a:t>
            </a: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Penelitian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494F3-4862-5E55-3A3A-5C69B2F9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33" y="1321887"/>
            <a:ext cx="4359018" cy="421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FBC75-B1C4-52E3-3575-24E10128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02748"/>
            <a:ext cx="5723022" cy="315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13039-F552-59D0-575A-D3B24253F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441031"/>
            <a:ext cx="5723022" cy="2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Kesimpulan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ED22A0-3847-9642-A468-4C834619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18" y="1514476"/>
            <a:ext cx="5571764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6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33" y="2479528"/>
            <a:ext cx="4638128" cy="189894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Montserrat" panose="00000500000000000000" pitchFamily="2" charset="0"/>
              </a:rPr>
              <a:t>Tulisan </a:t>
            </a:r>
            <a:r>
              <a:rPr lang="en-US" sz="2400" dirty="0" err="1">
                <a:latin typeface="Montserrat" panose="00000500000000000000" pitchFamily="2" charset="0"/>
              </a:rPr>
              <a:t>dapat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dicleansing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dengan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metode</a:t>
            </a:r>
            <a:r>
              <a:rPr lang="en-US" sz="2400" dirty="0">
                <a:latin typeface="Montserrat" panose="00000500000000000000" pitchFamily="2" charset="0"/>
              </a:rPr>
              <a:t> POST </a:t>
            </a:r>
            <a:r>
              <a:rPr lang="en-US" sz="2400" dirty="0" err="1">
                <a:latin typeface="Montserrat" panose="00000500000000000000" pitchFamily="2" charset="0"/>
              </a:rPr>
              <a:t>melalui</a:t>
            </a:r>
            <a:r>
              <a:rPr lang="en-US" sz="2400" dirty="0">
                <a:latin typeface="Montserrat" panose="00000500000000000000" pitchFamily="2" charset="0"/>
              </a:rPr>
              <a:t> API dan </a:t>
            </a:r>
            <a:r>
              <a:rPr lang="en-US" sz="2400" dirty="0" err="1">
                <a:latin typeface="Montserrat" panose="00000500000000000000" pitchFamily="2" charset="0"/>
              </a:rPr>
              <a:t>diUpload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ke</a:t>
            </a:r>
            <a:r>
              <a:rPr lang="en-US" sz="2400" dirty="0">
                <a:latin typeface="Montserrat" panose="00000500000000000000" pitchFamily="2" charset="0"/>
              </a:rPr>
              <a:t> SQL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Kesimpulan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FE3D-52AD-D18E-BD2B-82B02312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45" y="2203852"/>
            <a:ext cx="6441726" cy="24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21-4145-B9DA-40AF-5C04A1A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33" y="2479528"/>
            <a:ext cx="4638128" cy="189894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Montserrat" panose="00000500000000000000" pitchFamily="2" charset="0"/>
              </a:rPr>
              <a:t>Tulisan </a:t>
            </a:r>
            <a:r>
              <a:rPr lang="en-US" sz="2400" dirty="0" err="1">
                <a:latin typeface="Montserrat" panose="00000500000000000000" pitchFamily="2" charset="0"/>
              </a:rPr>
              <a:t>dapat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dicleansing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dengan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metode</a:t>
            </a:r>
            <a:r>
              <a:rPr lang="en-US" sz="2400" dirty="0">
                <a:latin typeface="Montserrat" panose="00000500000000000000" pitchFamily="2" charset="0"/>
              </a:rPr>
              <a:t> POST </a:t>
            </a:r>
            <a:r>
              <a:rPr lang="en-US" sz="2400" dirty="0" err="1">
                <a:latin typeface="Montserrat" panose="00000500000000000000" pitchFamily="2" charset="0"/>
              </a:rPr>
              <a:t>melalui</a:t>
            </a:r>
            <a:r>
              <a:rPr lang="en-US" sz="2400" dirty="0">
                <a:latin typeface="Montserrat" panose="00000500000000000000" pitchFamily="2" charset="0"/>
              </a:rPr>
              <a:t> API.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77C11C-E74B-81EC-0083-B5A6A01D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366712"/>
            <a:ext cx="1319213" cy="3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4DCAE6-1756-BD73-92F0-90C9E3DFB9D4}"/>
              </a:ext>
            </a:extLst>
          </p:cNvPr>
          <p:cNvCxnSpPr>
            <a:cxnSpLocks/>
          </p:cNvCxnSpPr>
          <p:nvPr/>
        </p:nvCxnSpPr>
        <p:spPr>
          <a:xfrm>
            <a:off x="3714750" y="552450"/>
            <a:ext cx="655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064EB6-01CE-8D1A-47B1-1F71789680BD}"/>
              </a:ext>
            </a:extLst>
          </p:cNvPr>
          <p:cNvSpPr txBox="1"/>
          <p:nvPr/>
        </p:nvSpPr>
        <p:spPr>
          <a:xfrm>
            <a:off x="290512" y="356881"/>
            <a:ext cx="26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761A79"/>
                </a:solidFill>
                <a:effectLst/>
                <a:latin typeface="Montserrat" panose="00000500000000000000" pitchFamily="2" charset="0"/>
              </a:rPr>
              <a:t>Kesimpulan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C9873-AA49-59D1-50CC-C1276B93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40" y="874861"/>
            <a:ext cx="6858594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155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</vt:lpstr>
      <vt:lpstr>Data Cleansing of Indonesian Abusive and Hate Speech Twitter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 of Indonesian Abusive and Hate Speech Twitter Text</dc:title>
  <dc:creator>Dwiky Abdullah</dc:creator>
  <cp:lastModifiedBy>Dwiky Abdullah</cp:lastModifiedBy>
  <cp:revision>1</cp:revision>
  <dcterms:created xsi:type="dcterms:W3CDTF">2022-10-23T03:12:30Z</dcterms:created>
  <dcterms:modified xsi:type="dcterms:W3CDTF">2022-10-23T11:30:41Z</dcterms:modified>
</cp:coreProperties>
</file>