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FC"/>
    <a:srgbClr val="FF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282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04/01/2019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402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7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04/01/2019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0096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7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92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9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04/01/2019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3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04/01/2019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9358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04/01/2019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4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04/01/2019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334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068C-4768-4200-AFE8-A75127C5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58" y="-2540169"/>
            <a:ext cx="8187071" cy="4064627"/>
          </a:xfrm>
        </p:spPr>
        <p:txBody>
          <a:bodyPr/>
          <a:lstStyle/>
          <a:p>
            <a:r>
              <a:rPr lang="en-US" sz="7200" dirty="0"/>
              <a:t>Nama </a:t>
            </a:r>
            <a:r>
              <a:rPr lang="en-US" sz="7200" dirty="0" err="1"/>
              <a:t>Kelompok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B24C2-3FA9-4FC3-8859-6A12C8A9F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0" y="2663325"/>
            <a:ext cx="9535886" cy="951135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400" cap="none" dirty="0">
                <a:latin typeface="Product Sans" panose="020B0403030502040203" pitchFamily="34" charset="0"/>
              </a:rPr>
              <a:t> Dwiky Chandra </a:t>
            </a:r>
            <a:r>
              <a:rPr lang="en-US" sz="2400" cap="none" dirty="0" err="1">
                <a:latin typeface="Product Sans" panose="020B0403030502040203" pitchFamily="34" charset="0"/>
              </a:rPr>
              <a:t>Hidayat</a:t>
            </a:r>
            <a:r>
              <a:rPr lang="en-US" sz="2400" cap="none" dirty="0">
                <a:latin typeface="Product Sans" panose="020B0403030502040203" pitchFamily="34" charset="0"/>
              </a:rPr>
              <a:t>		</a:t>
            </a:r>
            <a:r>
              <a:rPr lang="en-US" sz="2400" cap="none" dirty="0">
                <a:solidFill>
                  <a:schemeClr val="tx1"/>
                </a:solidFill>
                <a:latin typeface="Product Sans" panose="020B0403030502040203" pitchFamily="34" charset="0"/>
              </a:rPr>
              <a:t>(18101012)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cap="none" dirty="0">
                <a:latin typeface="Product Sans" panose="020B0403030502040203" pitchFamily="34" charset="0"/>
              </a:rPr>
              <a:t> I </a:t>
            </a:r>
            <a:r>
              <a:rPr lang="en-US" sz="2400" cap="none" dirty="0" err="1">
                <a:latin typeface="Product Sans" panose="020B0403030502040203" pitchFamily="34" charset="0"/>
              </a:rPr>
              <a:t>Dw</a:t>
            </a:r>
            <a:r>
              <a:rPr lang="en-US" sz="2400" cap="none" dirty="0">
                <a:latin typeface="Product Sans" panose="020B0403030502040203" pitchFamily="34" charset="0"/>
              </a:rPr>
              <a:t> </a:t>
            </a:r>
            <a:r>
              <a:rPr lang="en-US" sz="2400" cap="none" dirty="0" err="1">
                <a:latin typeface="Product Sans" panose="020B0403030502040203" pitchFamily="34" charset="0"/>
              </a:rPr>
              <a:t>Komang</a:t>
            </a:r>
            <a:r>
              <a:rPr lang="en-US" sz="2400" cap="none" dirty="0">
                <a:latin typeface="Product Sans" panose="020B0403030502040203" pitchFamily="34" charset="0"/>
              </a:rPr>
              <a:t> </a:t>
            </a:r>
            <a:r>
              <a:rPr lang="en-US" sz="2400" cap="none" dirty="0" err="1">
                <a:latin typeface="Product Sans" panose="020B0403030502040203" pitchFamily="34" charset="0"/>
              </a:rPr>
              <a:t>Raditya</a:t>
            </a:r>
            <a:r>
              <a:rPr lang="en-US" sz="2400" cap="none" dirty="0">
                <a:latin typeface="Product Sans" panose="020B0403030502040203" pitchFamily="34" charset="0"/>
              </a:rPr>
              <a:t> </a:t>
            </a:r>
            <a:r>
              <a:rPr lang="en-US" sz="2400" cap="none" dirty="0" err="1">
                <a:latin typeface="Product Sans" panose="020B0403030502040203" pitchFamily="34" charset="0"/>
              </a:rPr>
              <a:t>Ariawan</a:t>
            </a:r>
            <a:r>
              <a:rPr lang="en-US" sz="2400" cap="none" dirty="0">
                <a:latin typeface="Product Sans" panose="020B0403030502040203" pitchFamily="34" charset="0"/>
              </a:rPr>
              <a:t> 	(18101013)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cap="none" dirty="0">
                <a:latin typeface="Product Sans" panose="020B0403030502040203" pitchFamily="34" charset="0"/>
              </a:rPr>
              <a:t> I Made Yoga </a:t>
            </a:r>
            <a:r>
              <a:rPr lang="en-US" sz="2400" cap="none" dirty="0" err="1">
                <a:latin typeface="Product Sans" panose="020B0403030502040203" pitchFamily="34" charset="0"/>
              </a:rPr>
              <a:t>Arimbawa</a:t>
            </a:r>
            <a:r>
              <a:rPr lang="en-US" sz="2400" cap="none" dirty="0">
                <a:latin typeface="Product Sans" panose="020B0403030502040203" pitchFamily="34" charset="0"/>
              </a:rPr>
              <a:t>			</a:t>
            </a:r>
            <a:r>
              <a:rPr lang="en-US" sz="2400" cap="none" dirty="0">
                <a:solidFill>
                  <a:schemeClr val="tx1"/>
                </a:solidFill>
                <a:latin typeface="Product Sans" panose="020B0403030502040203" pitchFamily="34" charset="0"/>
              </a:rPr>
              <a:t>(18101009)</a:t>
            </a:r>
            <a:r>
              <a:rPr lang="en-US" sz="2400" cap="none" dirty="0">
                <a:latin typeface="Product Sans" panose="020B0403030502040203" pitchFamily="34" charset="0"/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cap="none" dirty="0">
                <a:latin typeface="Product Sans" panose="020B0403030502040203" pitchFamily="34" charset="0"/>
              </a:rPr>
              <a:t> Ni </a:t>
            </a:r>
            <a:r>
              <a:rPr lang="en-US" sz="2400" cap="none" dirty="0" err="1">
                <a:latin typeface="Product Sans" panose="020B0403030502040203" pitchFamily="34" charset="0"/>
              </a:rPr>
              <a:t>Komang</a:t>
            </a:r>
            <a:r>
              <a:rPr lang="en-US" sz="2400" cap="none" dirty="0">
                <a:latin typeface="Product Sans" panose="020B0403030502040203" pitchFamily="34" charset="0"/>
              </a:rPr>
              <a:t> Mei Sri </a:t>
            </a:r>
            <a:r>
              <a:rPr lang="en-US" sz="2400" cap="none" dirty="0" err="1">
                <a:latin typeface="Product Sans" panose="020B0403030502040203" pitchFamily="34" charset="0"/>
              </a:rPr>
              <a:t>Wulandari</a:t>
            </a:r>
            <a:r>
              <a:rPr lang="en-US" sz="2400" cap="none" dirty="0">
                <a:latin typeface="Product Sans" panose="020B0403030502040203" pitchFamily="34" charset="0"/>
              </a:rPr>
              <a:t>	(18101007)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cap="none" dirty="0">
                <a:latin typeface="Product Sans" panose="020B0403030502040203" pitchFamily="34" charset="0"/>
              </a:rPr>
              <a:t> Ni Made Ari Radha Devi 		</a:t>
            </a:r>
            <a:r>
              <a:rPr lang="en-US" sz="2400" cap="none" dirty="0">
                <a:solidFill>
                  <a:schemeClr val="tx1"/>
                </a:solidFill>
                <a:latin typeface="Product Sans" panose="020B0403030502040203" pitchFamily="34" charset="0"/>
              </a:rPr>
              <a:t>(18101005)</a:t>
            </a:r>
          </a:p>
        </p:txBody>
      </p:sp>
    </p:spTree>
    <p:extLst>
      <p:ext uri="{BB962C8B-B14F-4D97-AF65-F5344CB8AC3E}">
        <p14:creationId xmlns:p14="http://schemas.microsoft.com/office/powerpoint/2010/main" val="383591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C">
            <a:alpha val="7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3A59-ECB6-4FD5-9E34-27BB780E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15" y="2420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>
                <a:latin typeface="Product Sans" panose="020B0403030502040203" pitchFamily="34" charset="0"/>
              </a:rPr>
              <a:t>Rules </a:t>
            </a:r>
            <a:r>
              <a:rPr lang="en-US" sz="4000" cap="none" dirty="0" err="1">
                <a:latin typeface="Product Sans" panose="020B0403030502040203" pitchFamily="34" charset="0"/>
              </a:rPr>
              <a:t>Sistem</a:t>
            </a:r>
            <a:r>
              <a:rPr lang="en-US" sz="4000" cap="none" dirty="0">
                <a:latin typeface="Product Sans" panose="020B0403030502040203" pitchFamily="34" charset="0"/>
              </a:rPr>
              <a:t> </a:t>
            </a:r>
            <a:r>
              <a:rPr lang="en-US" sz="4000" cap="none" dirty="0" err="1">
                <a:latin typeface="Product Sans" panose="020B0403030502040203" pitchFamily="34" charset="0"/>
              </a:rPr>
              <a:t>Manajemen</a:t>
            </a:r>
            <a:r>
              <a:rPr lang="en-US" sz="4000" cap="none" dirty="0">
                <a:latin typeface="Product Sans" panose="020B0403030502040203" pitchFamily="34" charset="0"/>
              </a:rPr>
              <a:t> </a:t>
            </a:r>
            <a:r>
              <a:rPr lang="en-US" sz="4000" cap="none" dirty="0" err="1">
                <a:latin typeface="Product Sans" panose="020B0403030502040203" pitchFamily="34" charset="0"/>
              </a:rPr>
              <a:t>Buku</a:t>
            </a:r>
            <a:r>
              <a:rPr lang="en-US" sz="4000" cap="none" dirty="0">
                <a:latin typeface="Product Sans" panose="020B0403030502040203" pitchFamily="34" charset="0"/>
              </a:rPr>
              <a:t> </a:t>
            </a:r>
            <a:r>
              <a:rPr lang="en-US" sz="4000" cap="none" dirty="0" err="1">
                <a:latin typeface="Product Sans" panose="020B0403030502040203" pitchFamily="34" charset="0"/>
              </a:rPr>
              <a:t>Telepon</a:t>
            </a:r>
            <a:endParaRPr lang="en-US" sz="4000" cap="none" dirty="0">
              <a:latin typeface="Product Sans" panose="020B040303050204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C6252-1D39-4270-8EEF-DDF5FED7A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858" y="1306457"/>
            <a:ext cx="10131425" cy="4245085"/>
          </a:xfrm>
        </p:spPr>
        <p:txBody>
          <a:bodyPr>
            <a:noAutofit/>
          </a:bodyPr>
          <a:lstStyle/>
          <a:p>
            <a:r>
              <a:rPr lang="en-US" sz="2400" dirty="0" err="1"/>
              <a:t>Berisi</a:t>
            </a:r>
            <a:r>
              <a:rPr lang="en-US" sz="2400" dirty="0"/>
              <a:t> data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teman</a:t>
            </a:r>
            <a:r>
              <a:rPr lang="en-US" sz="2400" dirty="0"/>
              <a:t> kalian di </a:t>
            </a:r>
            <a:r>
              <a:rPr lang="en-US" sz="2400" dirty="0" err="1"/>
              <a:t>kelas</a:t>
            </a:r>
            <a:endParaRPr lang="en-US" sz="2400" dirty="0"/>
          </a:p>
          <a:p>
            <a:r>
              <a:rPr lang="en-US" sz="2400" dirty="0"/>
              <a:t>Data yang </a:t>
            </a:r>
            <a:r>
              <a:rPr lang="en-US" sz="2400" dirty="0" err="1"/>
              <a:t>diisi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:</a:t>
            </a:r>
          </a:p>
          <a:p>
            <a:pPr marL="457200" lvl="1" indent="0">
              <a:buNone/>
            </a:pPr>
            <a:r>
              <a:rPr lang="en-US" sz="2400" dirty="0"/>
              <a:t>- Nama, NIM, No HP</a:t>
            </a:r>
          </a:p>
          <a:p>
            <a:pPr marL="457200" lvl="1" indent="0">
              <a:buNone/>
            </a:pPr>
            <a:r>
              <a:rPr lang="en-US" sz="2400" dirty="0"/>
              <a:t>- Menu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:</a:t>
            </a:r>
          </a:p>
          <a:p>
            <a:pPr lvl="2"/>
            <a:r>
              <a:rPr lang="en-US" sz="2400" dirty="0" err="1"/>
              <a:t>Tambah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endParaRPr lang="en-US" sz="2400" dirty="0"/>
          </a:p>
          <a:p>
            <a:pPr lvl="2"/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 </a:t>
            </a:r>
            <a:r>
              <a:rPr lang="en-US" sz="2400" dirty="0" err="1"/>
              <a:t>kontak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endParaRPr lang="en-US" sz="2400" dirty="0"/>
          </a:p>
          <a:p>
            <a:pPr lvl="2"/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NIM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no HP</a:t>
            </a:r>
          </a:p>
          <a:p>
            <a:pPr lvl="2"/>
            <a:r>
              <a:rPr lang="en-US" sz="2400" dirty="0" err="1"/>
              <a:t>Modifikasi</a:t>
            </a:r>
            <a:r>
              <a:rPr lang="en-US" sz="2400" dirty="0"/>
              <a:t> No HP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endParaRPr lang="en-US" sz="2400" dirty="0"/>
          </a:p>
          <a:p>
            <a:pPr lvl="2"/>
            <a:r>
              <a:rPr lang="en-US" sz="2400" dirty="0" err="1"/>
              <a:t>Menghapus</a:t>
            </a:r>
            <a:r>
              <a:rPr lang="en-US" sz="2400" dirty="0"/>
              <a:t> </a:t>
            </a:r>
            <a:r>
              <a:rPr lang="en-US" sz="2400" dirty="0" err="1"/>
              <a:t>kontak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endParaRPr lang="en-US" sz="2400" dirty="0"/>
          </a:p>
          <a:p>
            <a:pPr lvl="2"/>
            <a:r>
              <a:rPr lang="en-US" sz="2400" dirty="0"/>
              <a:t>Data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file yang </a:t>
            </a:r>
            <a:r>
              <a:rPr lang="en-US" sz="2400" dirty="0" err="1"/>
              <a:t>berekstensi</a:t>
            </a:r>
            <a:r>
              <a:rPr lang="en-US" sz="2400" dirty="0"/>
              <a:t> .txt</a:t>
            </a:r>
          </a:p>
        </p:txBody>
      </p:sp>
    </p:spTree>
    <p:extLst>
      <p:ext uri="{BB962C8B-B14F-4D97-AF65-F5344CB8AC3E}">
        <p14:creationId xmlns:p14="http://schemas.microsoft.com/office/powerpoint/2010/main" val="238783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0E26-E900-4F6D-B994-0AD3DBFF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Product Sans" panose="020B0403030502040203" pitchFamily="34" charset="0"/>
              </a:rPr>
              <a:t>Fungsi</a:t>
            </a:r>
            <a:r>
              <a:rPr lang="en-US" b="1" dirty="0">
                <a:latin typeface="Product Sans" panose="020B0403030502040203" pitchFamily="34" charset="0"/>
              </a:rPr>
              <a:t> </a:t>
            </a:r>
            <a:r>
              <a:rPr lang="en-US" b="1" dirty="0" err="1">
                <a:latin typeface="Product Sans" panose="020B0403030502040203" pitchFamily="34" charset="0"/>
              </a:rPr>
              <a:t>fwrite</a:t>
            </a:r>
            <a:r>
              <a:rPr lang="en-US" b="1" dirty="0">
                <a:latin typeface="Product Sans" panose="020B0403030502040203" pitchFamily="34" charset="0"/>
              </a:rPr>
              <a:t>()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F1B1EB-7EB2-429B-A258-803612349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8300" y="1190696"/>
            <a:ext cx="9791700" cy="62997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-177744" tIns="0" rIns="91440" bIns="14283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ClrTx/>
              <a:buNone/>
            </a:pPr>
            <a:endParaRPr lang="en-US" altLang="en-US" b="1" dirty="0">
              <a:solidFill>
                <a:srgbClr val="24292E"/>
              </a:solidFill>
              <a:latin typeface="Product Sans" panose="020B0403030502040203" pitchFamily="34" charset="0"/>
            </a:endParaRPr>
          </a:p>
          <a:p>
            <a:pPr marL="0" lvl="0" indent="0" algn="ctr">
              <a:lnSpc>
                <a:spcPct val="100000"/>
              </a:lnSpc>
              <a:buClrTx/>
              <a:buNone/>
            </a:pPr>
            <a:r>
              <a:rPr lang="en-US" altLang="en-US" sz="2800" b="1" dirty="0" err="1">
                <a:latin typeface="Product Sans" panose="020B0403030502040203" pitchFamily="34" charset="0"/>
              </a:rPr>
              <a:t>fwrite</a:t>
            </a:r>
            <a:r>
              <a:rPr lang="en-US" altLang="en-US" sz="2800" b="1" dirty="0">
                <a:latin typeface="Product Sans" panose="020B0403030502040203" pitchFamily="34" charset="0"/>
              </a:rPr>
              <a:t>( </a:t>
            </a:r>
            <a:r>
              <a:rPr lang="en-US" altLang="en-US" sz="2800" b="1" dirty="0" err="1">
                <a:latin typeface="Product Sans" panose="020B0403030502040203" pitchFamily="34" charset="0"/>
              </a:rPr>
              <a:t>ptr</a:t>
            </a:r>
            <a:r>
              <a:rPr lang="en-US" altLang="en-US" sz="2800" b="1" dirty="0">
                <a:latin typeface="Product Sans" panose="020B0403030502040203" pitchFamily="34" charset="0"/>
              </a:rPr>
              <a:t>, int size, int n, FILE *</a:t>
            </a:r>
            <a:r>
              <a:rPr lang="en-US" altLang="en-US" sz="2800" b="1" dirty="0" err="1">
                <a:latin typeface="Product Sans" panose="020B0403030502040203" pitchFamily="34" charset="0"/>
              </a:rPr>
              <a:t>fp</a:t>
            </a:r>
            <a:r>
              <a:rPr lang="en-US" altLang="en-US" sz="2800" b="1" dirty="0">
                <a:latin typeface="Product Sans" panose="020B0403030502040203" pitchFamily="34" charset="0"/>
              </a:rPr>
              <a:t> );</a:t>
            </a:r>
          </a:p>
          <a:p>
            <a:pPr marL="0" lvl="0" indent="0">
              <a:lnSpc>
                <a:spcPct val="100000"/>
              </a:lnSpc>
              <a:buClrTx/>
              <a:buNone/>
            </a:pPr>
            <a:endParaRPr lang="en-US" altLang="en-US" b="1" dirty="0">
              <a:latin typeface="Product Sans" panose="020B0403030502040203" pitchFamily="34" charset="0"/>
            </a:endParaRP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Jadi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fungsi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fwrite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ini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membutuhkan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4 parameter</a:t>
            </a:r>
          </a:p>
          <a:p>
            <a:pPr marL="0" lvl="0" indent="0">
              <a:lnSpc>
                <a:spcPct val="100000"/>
              </a:lnSpc>
              <a:buClrTx/>
              <a:buNone/>
            </a:pPr>
            <a:endParaRPr lang="en-US" altLang="en-US" dirty="0">
              <a:latin typeface="Product Sans" panose="020B0403030502040203" pitchFamily="34" charset="0"/>
            </a:endParaRPr>
          </a:p>
          <a:p>
            <a:pPr marL="0" lvl="0" indent="0" defTabSz="723900">
              <a:lnSpc>
                <a:spcPct val="100000"/>
              </a:lnSpc>
              <a:buClrTx/>
              <a:buFontTx/>
              <a:buAutoNum type="arabicPeriod"/>
            </a:pPr>
            <a:r>
              <a:rPr lang="en-US" altLang="en-US" b="1" dirty="0">
                <a:solidFill>
                  <a:srgbClr val="24292E"/>
                </a:solidFill>
                <a:latin typeface="Product Sans" panose="020B0403030502040203" pitchFamily="34" charset="0"/>
              </a:rPr>
              <a:t>  </a:t>
            </a:r>
            <a:r>
              <a:rPr lang="en-US" altLang="en-US" b="1" dirty="0" err="1">
                <a:solidFill>
                  <a:srgbClr val="24292E"/>
                </a:solidFill>
                <a:latin typeface="Product Sans" panose="020B0403030502040203" pitchFamily="34" charset="0"/>
              </a:rPr>
              <a:t>ptr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 :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ptr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ini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adalah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referensi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/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merujuk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dari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array / structure yang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disimpan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dalam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	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memori</a:t>
            </a:r>
            <a:endParaRPr lang="en-US" altLang="en-US" dirty="0">
              <a:solidFill>
                <a:srgbClr val="24292E"/>
              </a:solidFill>
              <a:latin typeface="Product Sans" panose="020B0403030502040203" pitchFamily="34" charset="0"/>
            </a:endParaRPr>
          </a:p>
          <a:p>
            <a:pPr marL="0" lvl="0" indent="0">
              <a:lnSpc>
                <a:spcPct val="100000"/>
              </a:lnSpc>
              <a:buClrTx/>
              <a:buFontTx/>
              <a:buAutoNum type="arabicPeriod"/>
            </a:pPr>
            <a:endParaRPr lang="en-US" altLang="en-US" dirty="0">
              <a:solidFill>
                <a:srgbClr val="24292E"/>
              </a:solidFill>
              <a:latin typeface="Product Sans" panose="020B0403030502040203" pitchFamily="34" charset="0"/>
            </a:endParaRPr>
          </a:p>
          <a:p>
            <a:pPr marL="0" lvl="0" indent="0" defTabSz="812800">
              <a:lnSpc>
                <a:spcPct val="100000"/>
              </a:lnSpc>
              <a:buClrTx/>
              <a:buFontTx/>
              <a:buAutoNum type="arabicPeriod" startAt="2"/>
            </a:pPr>
            <a:r>
              <a:rPr lang="en-US" altLang="en-US" b="1" dirty="0">
                <a:solidFill>
                  <a:srgbClr val="24292E"/>
                </a:solidFill>
                <a:latin typeface="Product Sans" panose="020B0403030502040203" pitchFamily="34" charset="0"/>
              </a:rPr>
              <a:t>  size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 : size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ini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adalah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total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angka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dalam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bytes yang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ingin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kita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tulis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.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Jadi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contoh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,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misalkan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	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kita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memberi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nilai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pada parameter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ini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angka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  4,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berarti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kita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ingin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menulis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	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sebanyak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4 bytes</a:t>
            </a:r>
          </a:p>
          <a:p>
            <a:pPr marL="0" lvl="0" indent="0">
              <a:lnSpc>
                <a:spcPct val="100000"/>
              </a:lnSpc>
              <a:buClrTx/>
              <a:buFontTx/>
              <a:buAutoNum type="arabicPeriod" startAt="2"/>
            </a:pPr>
            <a:endParaRPr lang="en-US" altLang="en-US" dirty="0">
              <a:solidFill>
                <a:srgbClr val="24292E"/>
              </a:solidFill>
              <a:latin typeface="Product Sans" panose="020B0403030502040203" pitchFamily="34" charset="0"/>
            </a:endParaRPr>
          </a:p>
          <a:p>
            <a:pPr marL="0" lvl="0" indent="0" defTabSz="533400">
              <a:lnSpc>
                <a:spcPct val="100000"/>
              </a:lnSpc>
              <a:buClrTx/>
              <a:buFontTx/>
              <a:buAutoNum type="arabicPeriod" startAt="3"/>
            </a:pPr>
            <a:r>
              <a:rPr lang="en-US" altLang="en-US" b="1" dirty="0">
                <a:solidFill>
                  <a:srgbClr val="24292E"/>
                </a:solidFill>
                <a:latin typeface="Product Sans" panose="020B0403030502040203" pitchFamily="34" charset="0"/>
              </a:rPr>
              <a:t> n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 : n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ini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maksudnya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,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berapa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kali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sebuah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record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itu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akan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menulis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,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misalkan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pada 	parameter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ke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tiga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ini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kita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menulis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1,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berarti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kita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ingin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sebuar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record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itu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menulis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	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hanya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sekali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saja</a:t>
            </a:r>
            <a:endParaRPr lang="en-US" altLang="en-US" dirty="0">
              <a:solidFill>
                <a:srgbClr val="24292E"/>
              </a:solidFill>
              <a:latin typeface="Product Sans" panose="020B0403030502040203" pitchFamily="34" charset="0"/>
            </a:endParaRPr>
          </a:p>
          <a:p>
            <a:pPr marL="0" lvl="0" indent="0">
              <a:lnSpc>
                <a:spcPct val="100000"/>
              </a:lnSpc>
              <a:buClrTx/>
              <a:buFontTx/>
              <a:buAutoNum type="arabicPeriod" startAt="3"/>
            </a:pPr>
            <a:endParaRPr lang="en-US" altLang="en-US" dirty="0">
              <a:solidFill>
                <a:srgbClr val="24292E"/>
              </a:solidFill>
              <a:latin typeface="Product Sans" panose="020B0403030502040203" pitchFamily="34" charset="0"/>
            </a:endParaRPr>
          </a:p>
          <a:p>
            <a:pPr marL="0" lvl="0" indent="0">
              <a:lnSpc>
                <a:spcPct val="100000"/>
              </a:lnSpc>
              <a:buClrTx/>
              <a:buFontTx/>
              <a:buAutoNum type="arabicPeriod" startAt="4"/>
            </a:pPr>
            <a:r>
              <a:rPr lang="en-US" altLang="en-US" b="1" dirty="0">
                <a:solidFill>
                  <a:srgbClr val="24292E"/>
                </a:solidFill>
                <a:latin typeface="Product Sans" panose="020B0403030502040203" pitchFamily="34" charset="0"/>
              </a:rPr>
              <a:t> File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 * :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adalah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file di mana record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akan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ditulis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dalam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mode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biner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.</a:t>
            </a:r>
          </a:p>
          <a:p>
            <a:pPr marL="0" lvl="0" indent="0">
              <a:lnSpc>
                <a:spcPct val="100000"/>
              </a:lnSpc>
              <a:buClrTx/>
              <a:buNone/>
            </a:pPr>
            <a:endParaRPr lang="en-US" altLang="en-US" sz="3200" dirty="0">
              <a:latin typeface="Product Sans" panose="020B040303050204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2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6FAE-4536-4C82-AA22-C041CB1F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Product Sans" panose="020B0403030502040203" pitchFamily="34" charset="0"/>
              </a:rPr>
              <a:t>Fungsi</a:t>
            </a:r>
            <a:r>
              <a:rPr lang="en-US" b="1" dirty="0">
                <a:latin typeface="Product Sans" panose="020B0403030502040203" pitchFamily="34" charset="0"/>
              </a:rPr>
              <a:t> </a:t>
            </a:r>
            <a:r>
              <a:rPr lang="en-US" b="1" dirty="0" err="1">
                <a:latin typeface="Product Sans" panose="020B0403030502040203" pitchFamily="34" charset="0"/>
              </a:rPr>
              <a:t>fread</a:t>
            </a:r>
            <a:r>
              <a:rPr lang="en-US" b="1" dirty="0">
                <a:latin typeface="Product Sans" panose="020B0403030502040203" pitchFamily="34" charset="0"/>
              </a:rPr>
              <a:t>()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0959FE1-4133-439F-92C4-16547F59C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1699354"/>
            <a:ext cx="9677400" cy="45762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-177744" tIns="0" rIns="91440" bIns="14283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Product Sans" panose="020B0403030502040203" pitchFamily="34" charset="0"/>
              </a:rPr>
              <a:t>	</a:t>
            </a:r>
            <a:r>
              <a:rPr lang="en-US" altLang="en-US" sz="2800" b="1" dirty="0" err="1">
                <a:latin typeface="Product Sans" panose="020B0403030502040203" pitchFamily="34" charset="0"/>
              </a:rPr>
              <a:t>fread</a:t>
            </a:r>
            <a:r>
              <a:rPr lang="en-US" altLang="en-US" sz="2800" b="1" dirty="0">
                <a:latin typeface="Product Sans" panose="020B0403030502040203" pitchFamily="34" charset="0"/>
              </a:rPr>
              <a:t>( </a:t>
            </a:r>
            <a:r>
              <a:rPr lang="en-US" altLang="en-US" sz="2800" b="1" dirty="0" err="1">
                <a:latin typeface="Product Sans" panose="020B0403030502040203" pitchFamily="34" charset="0"/>
              </a:rPr>
              <a:t>ptr</a:t>
            </a:r>
            <a:r>
              <a:rPr lang="en-US" altLang="en-US" sz="2800" b="1" dirty="0">
                <a:latin typeface="Product Sans" panose="020B0403030502040203" pitchFamily="34" charset="0"/>
              </a:rPr>
              <a:t>, int size, int n, FILE *</a:t>
            </a:r>
            <a:r>
              <a:rPr lang="en-US" altLang="en-US" sz="2800" b="1" dirty="0" err="1">
                <a:latin typeface="Product Sans" panose="020B0403030502040203" pitchFamily="34" charset="0"/>
              </a:rPr>
              <a:t>fp</a:t>
            </a:r>
            <a:r>
              <a:rPr lang="en-US" altLang="en-US" sz="2800" b="1" dirty="0">
                <a:latin typeface="Product Sans" panose="020B0403030502040203" pitchFamily="34" charset="0"/>
              </a:rPr>
              <a:t> );</a:t>
            </a:r>
          </a:p>
          <a:p>
            <a:pPr marL="0" indent="0">
              <a:lnSpc>
                <a:spcPct val="100000"/>
              </a:lnSpc>
              <a:buClrTx/>
              <a:buFont typeface="Arial" panose="020B0604020202020204" pitchFamily="34" charset="0"/>
              <a:buNone/>
            </a:pPr>
            <a:endParaRPr lang="en-US" altLang="en-US" b="1" dirty="0">
              <a:latin typeface="Product Sans" panose="020B0403030502040203" pitchFamily="34" charset="0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Jadi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fungsi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fread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ini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membutuhkan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4 parameter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en-US" altLang="en-US" dirty="0">
              <a:solidFill>
                <a:srgbClr val="24292E"/>
              </a:solidFill>
              <a:latin typeface="Product Sans" panose="020B0403030502040203" pitchFamily="34" charset="0"/>
            </a:endParaRPr>
          </a:p>
          <a:p>
            <a:pPr marL="0" indent="0" defTabSz="723900">
              <a:lnSpc>
                <a:spcPct val="150000"/>
              </a:lnSpc>
              <a:buClrTx/>
              <a:buNone/>
            </a:pPr>
            <a:r>
              <a:rPr lang="en-US" altLang="en-US" b="1" dirty="0" err="1">
                <a:solidFill>
                  <a:srgbClr val="24292E"/>
                </a:solidFill>
                <a:latin typeface="Product Sans" panose="020B0403030502040203" pitchFamily="34" charset="0"/>
              </a:rPr>
              <a:t>ptr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      :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ptr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ini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adalah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referensi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/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merujuk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ke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sebuah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array/structure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dimana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data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akan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 	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disimpan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setelah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kita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membaca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sebuah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file.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en-US" altLang="en-US" dirty="0">
              <a:solidFill>
                <a:srgbClr val="24292E"/>
              </a:solidFill>
              <a:latin typeface="Product Sans" panose="020B0403030502040203" pitchFamily="34" charset="0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altLang="en-US" b="1" dirty="0">
                <a:solidFill>
                  <a:srgbClr val="24292E"/>
                </a:solidFill>
                <a:latin typeface="Product Sans" panose="020B0403030502040203" pitchFamily="34" charset="0"/>
              </a:rPr>
              <a:t>size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    : size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ini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adalah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total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angka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dalam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bytes yang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ingin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kita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baca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en-US" altLang="en-US" dirty="0">
              <a:solidFill>
                <a:srgbClr val="24292E"/>
              </a:solidFill>
              <a:latin typeface="Product Sans" panose="020B0403030502040203" pitchFamily="34" charset="0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altLang="en-US" b="1" dirty="0">
                <a:solidFill>
                  <a:srgbClr val="24292E"/>
                </a:solidFill>
                <a:latin typeface="Product Sans" panose="020B0403030502040203" pitchFamily="34" charset="0"/>
              </a:rPr>
              <a:t>n         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: n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ini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maksudnya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,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berapa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kali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sebuah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record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itu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akan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membaca</a:t>
            </a:r>
            <a:endParaRPr lang="en-US" altLang="en-US" dirty="0">
              <a:solidFill>
                <a:srgbClr val="24292E"/>
              </a:solidFill>
              <a:latin typeface="Product Sans" panose="020B0403030502040203" pitchFamily="34" charset="0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endParaRPr lang="en-US" altLang="en-US" dirty="0">
              <a:solidFill>
                <a:srgbClr val="24292E"/>
              </a:solidFill>
              <a:latin typeface="Product Sans" panose="020B0403030502040203" pitchFamily="34" charset="0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altLang="en-US" b="1" dirty="0">
                <a:solidFill>
                  <a:srgbClr val="24292E"/>
                </a:solidFill>
                <a:latin typeface="Product Sans" panose="020B0403030502040203" pitchFamily="34" charset="0"/>
              </a:rPr>
              <a:t>File *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 :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adalah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file di mana record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akan</a:t>
            </a:r>
            <a:r>
              <a:rPr lang="en-US" altLang="en-US" dirty="0">
                <a:solidFill>
                  <a:srgbClr val="24292E"/>
                </a:solidFill>
                <a:latin typeface="Product Sans" panose="020B0403030502040203" pitchFamily="34" charset="0"/>
              </a:rPr>
              <a:t> </a:t>
            </a:r>
            <a:r>
              <a:rPr lang="en-US" altLang="en-US" dirty="0" err="1">
                <a:solidFill>
                  <a:srgbClr val="24292E"/>
                </a:solidFill>
                <a:latin typeface="Product Sans" panose="020B0403030502040203" pitchFamily="34" charset="0"/>
              </a:rPr>
              <a:t>dibaca</a:t>
            </a:r>
            <a:endParaRPr lang="en-US" altLang="en-US" sz="3200" dirty="0">
              <a:latin typeface="Product Sans" panose="020B0403030502040203" pitchFamily="34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n-US" altLang="en-US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6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A8AD-992F-409B-91A2-5E15EA7B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Update data		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F8D2DA3-F928-498F-8A5B-D87EC21E9B8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63" y="1916732"/>
            <a:ext cx="2766637" cy="342900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21A0B6B-4F8A-482E-BD21-21C1B54D5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147" y="2026916"/>
            <a:ext cx="2677737" cy="3318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947637-E95F-401E-A5A5-08399D3BA691}"/>
              </a:ext>
            </a:extLst>
          </p:cNvPr>
          <p:cNvSpPr txBox="1"/>
          <p:nvPr/>
        </p:nvSpPr>
        <p:spPr>
          <a:xfrm>
            <a:off x="2159000" y="3059668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Dwiky 	TI-MTI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41177-5EED-4838-98B8-EF84C0917F25}"/>
              </a:ext>
            </a:extLst>
          </p:cNvPr>
          <p:cNvSpPr txBox="1"/>
          <p:nvPr/>
        </p:nvSpPr>
        <p:spPr>
          <a:xfrm>
            <a:off x="2159000" y="3501657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Yoga 	TI-MTI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B2B178-FAEB-4777-9EFC-155136AE60C8}"/>
              </a:ext>
            </a:extLst>
          </p:cNvPr>
          <p:cNvSpPr txBox="1"/>
          <p:nvPr/>
        </p:nvSpPr>
        <p:spPr>
          <a:xfrm>
            <a:off x="2159000" y="3981706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	</a:t>
            </a:r>
            <a:r>
              <a:rPr lang="en-US" dirty="0" err="1"/>
              <a:t>Raditya</a:t>
            </a:r>
            <a:r>
              <a:rPr lang="en-US" dirty="0"/>
              <a:t> 	TI-MTI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18D527-AA64-493D-B51D-67FB853F545F}"/>
              </a:ext>
            </a:extLst>
          </p:cNvPr>
          <p:cNvSpPr txBox="1"/>
          <p:nvPr/>
        </p:nvSpPr>
        <p:spPr>
          <a:xfrm>
            <a:off x="7581900" y="3059668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Dwiky 	TI-MTI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E304E-E632-4FB7-BE93-979FCB7BE1FE}"/>
              </a:ext>
            </a:extLst>
          </p:cNvPr>
          <p:cNvSpPr txBox="1"/>
          <p:nvPr/>
        </p:nvSpPr>
        <p:spPr>
          <a:xfrm>
            <a:off x="7581900" y="3501657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Yoga 	TI-MTI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BD050-02B8-4F24-9007-B4FF98650FD2}"/>
              </a:ext>
            </a:extLst>
          </p:cNvPr>
          <p:cNvSpPr txBox="1"/>
          <p:nvPr/>
        </p:nvSpPr>
        <p:spPr>
          <a:xfrm>
            <a:off x="7581900" y="3981706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	</a:t>
            </a:r>
            <a:r>
              <a:rPr lang="en-US" dirty="0" err="1"/>
              <a:t>Ariawan</a:t>
            </a:r>
            <a:r>
              <a:rPr lang="en-US" dirty="0"/>
              <a:t> 	TI-MTI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81089-DBD1-4D23-A947-FA683163BD27}"/>
              </a:ext>
            </a:extLst>
          </p:cNvPr>
          <p:cNvSpPr txBox="1"/>
          <p:nvPr/>
        </p:nvSpPr>
        <p:spPr>
          <a:xfrm>
            <a:off x="2666552" y="143668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A9583-5C3D-462D-AE18-E810CC3F95D1}"/>
              </a:ext>
            </a:extLst>
          </p:cNvPr>
          <p:cNvSpPr txBox="1"/>
          <p:nvPr/>
        </p:nvSpPr>
        <p:spPr>
          <a:xfrm>
            <a:off x="8069049" y="143668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 Write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FDABF5-A783-465E-8669-C6C9C34237EF}"/>
              </a:ext>
            </a:extLst>
          </p:cNvPr>
          <p:cNvSpPr txBox="1"/>
          <p:nvPr/>
        </p:nvSpPr>
        <p:spPr>
          <a:xfrm>
            <a:off x="2684621" y="547374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Data.txt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DF3310-CD17-42E3-85B0-B57CB980576F}"/>
              </a:ext>
            </a:extLst>
          </p:cNvPr>
          <p:cNvSpPr txBox="1"/>
          <p:nvPr/>
        </p:nvSpPr>
        <p:spPr>
          <a:xfrm>
            <a:off x="7860659" y="5473812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TmpData.txt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A4DEB0-F478-4D56-9EF1-4A6076426315}"/>
              </a:ext>
            </a:extLst>
          </p:cNvPr>
          <p:cNvSpPr txBox="1"/>
          <p:nvPr/>
        </p:nvSpPr>
        <p:spPr>
          <a:xfrm>
            <a:off x="8085288" y="143668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 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7FF9C1-4A86-4224-BBAA-DF5E82495754}"/>
              </a:ext>
            </a:extLst>
          </p:cNvPr>
          <p:cNvSpPr txBox="1"/>
          <p:nvPr/>
        </p:nvSpPr>
        <p:spPr>
          <a:xfrm>
            <a:off x="2646149" y="141938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 Write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71AF3A2-AF39-434F-A042-CED15D2D5DB7}"/>
              </a:ext>
            </a:extLst>
          </p:cNvPr>
          <p:cNvSpPr/>
          <p:nvPr/>
        </p:nvSpPr>
        <p:spPr>
          <a:xfrm>
            <a:off x="5304213" y="3115595"/>
            <a:ext cx="1420437" cy="1235443"/>
          </a:xfrm>
          <a:prstGeom prst="leftArrow">
            <a:avLst>
              <a:gd name="adj1" fmla="val 60280"/>
              <a:gd name="adj2" fmla="val 52056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F4411D-AA73-4EFC-9A91-B8CA584632F1}"/>
              </a:ext>
            </a:extLst>
          </p:cNvPr>
          <p:cNvSpPr txBox="1"/>
          <p:nvPr/>
        </p:nvSpPr>
        <p:spPr>
          <a:xfrm>
            <a:off x="2159000" y="3059668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Dwiky 	TI-MTI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12DE62-DFB5-4370-9417-C60CD45CA731}"/>
              </a:ext>
            </a:extLst>
          </p:cNvPr>
          <p:cNvSpPr txBox="1"/>
          <p:nvPr/>
        </p:nvSpPr>
        <p:spPr>
          <a:xfrm>
            <a:off x="2159000" y="3501657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Yoga 	TI-MTI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0ACA2-2D79-4241-A026-1FAE59C8335E}"/>
              </a:ext>
            </a:extLst>
          </p:cNvPr>
          <p:cNvSpPr txBox="1"/>
          <p:nvPr/>
        </p:nvSpPr>
        <p:spPr>
          <a:xfrm>
            <a:off x="2159000" y="3981706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	</a:t>
            </a:r>
            <a:r>
              <a:rPr lang="en-US" dirty="0" err="1"/>
              <a:t>Ariawan</a:t>
            </a:r>
            <a:r>
              <a:rPr lang="en-US" dirty="0"/>
              <a:t> 	TI-MTI</a:t>
            </a:r>
          </a:p>
        </p:txBody>
      </p:sp>
    </p:spTree>
    <p:extLst>
      <p:ext uri="{BB962C8B-B14F-4D97-AF65-F5344CB8AC3E}">
        <p14:creationId xmlns:p14="http://schemas.microsoft.com/office/powerpoint/2010/main" val="20210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18" grpId="0"/>
      <p:bldP spid="20" grpId="0"/>
      <p:bldP spid="22" grpId="0"/>
      <p:bldP spid="8" grpId="0"/>
      <p:bldP spid="23" grpId="0"/>
      <p:bldP spid="26" grpId="0"/>
      <p:bldP spid="27" grpId="0"/>
      <p:bldP spid="9" grpId="0" animBg="1"/>
      <p:bldP spid="28" grpId="1"/>
      <p:bldP spid="29" grpId="1"/>
      <p:bldP spid="30" grpId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122</TotalTime>
  <Words>128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Impact</vt:lpstr>
      <vt:lpstr>Product Sans</vt:lpstr>
      <vt:lpstr>Badge</vt:lpstr>
      <vt:lpstr>Nama Kelompok</vt:lpstr>
      <vt:lpstr>Rules Sistem Manajemen Buku Telepon</vt:lpstr>
      <vt:lpstr>Fungsi fwrite() </vt:lpstr>
      <vt:lpstr>Fungsi fread() </vt:lpstr>
      <vt:lpstr>Konsep Update data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Kelompok</dc:title>
  <dc:creator>Dwiky Chandra</dc:creator>
  <cp:lastModifiedBy>Dwiky Chandra</cp:lastModifiedBy>
  <cp:revision>12</cp:revision>
  <dcterms:created xsi:type="dcterms:W3CDTF">2018-12-29T01:46:35Z</dcterms:created>
  <dcterms:modified xsi:type="dcterms:W3CDTF">2019-01-04T02:50:56Z</dcterms:modified>
</cp:coreProperties>
</file>