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media/image1.jpeg" ContentType="image/jpeg"/>
  <Override PartName="/ppt/media/image2.jpeg" ContentType="image/jpeg"/>
  <Override PartName="/ppt/theme/theme2.xml" ContentType="application/vnd.openxmlformats-officedocument.theme+xml"/>
  <Override PartName="/ppt/media/image3.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18288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mn-lt"/>
        <a:ea typeface="+mn-ea"/>
        <a:cs typeface="+mn-cs"/>
        <a:sym typeface="Trebuchet MS"/>
      </a:defRPr>
    </a:lvl1pPr>
    <a:lvl2pPr marL="0" marR="0" indent="457200" algn="l" defTabSz="18288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mn-lt"/>
        <a:ea typeface="+mn-ea"/>
        <a:cs typeface="+mn-cs"/>
        <a:sym typeface="Trebuchet MS"/>
      </a:defRPr>
    </a:lvl2pPr>
    <a:lvl3pPr marL="0" marR="0" indent="914400" algn="l" defTabSz="18288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mn-lt"/>
        <a:ea typeface="+mn-ea"/>
        <a:cs typeface="+mn-cs"/>
        <a:sym typeface="Trebuchet MS"/>
      </a:defRPr>
    </a:lvl3pPr>
    <a:lvl4pPr marL="0" marR="0" indent="1371600" algn="l" defTabSz="18288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mn-lt"/>
        <a:ea typeface="+mn-ea"/>
        <a:cs typeface="+mn-cs"/>
        <a:sym typeface="Trebuchet MS"/>
      </a:defRPr>
    </a:lvl4pPr>
    <a:lvl5pPr marL="0" marR="0" indent="1828800" algn="l" defTabSz="18288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mn-lt"/>
        <a:ea typeface="+mn-ea"/>
        <a:cs typeface="+mn-cs"/>
        <a:sym typeface="Trebuchet MS"/>
      </a:defRPr>
    </a:lvl5pPr>
    <a:lvl6pPr marL="0" marR="0" indent="2286000" algn="l" defTabSz="18288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mn-lt"/>
        <a:ea typeface="+mn-ea"/>
        <a:cs typeface="+mn-cs"/>
        <a:sym typeface="Trebuchet MS"/>
      </a:defRPr>
    </a:lvl6pPr>
    <a:lvl7pPr marL="0" marR="0" indent="2743200" algn="l" defTabSz="18288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mn-lt"/>
        <a:ea typeface="+mn-ea"/>
        <a:cs typeface="+mn-cs"/>
        <a:sym typeface="Trebuchet MS"/>
      </a:defRPr>
    </a:lvl7pPr>
    <a:lvl8pPr marL="0" marR="0" indent="3200400" algn="l" defTabSz="18288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mn-lt"/>
        <a:ea typeface="+mn-ea"/>
        <a:cs typeface="+mn-cs"/>
        <a:sym typeface="Trebuchet MS"/>
      </a:defRPr>
    </a:lvl8pPr>
    <a:lvl9pPr marL="0" marR="0" indent="3657600" algn="l" defTabSz="18288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mn-lt"/>
        <a:ea typeface="+mn-ea"/>
        <a:cs typeface="+mn-cs"/>
        <a:sym typeface="Trebuchet M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8F44A2F1-9E1F-4B54-A3A2-5F16C0AD49E2}"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508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F81BD"/>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F81BD"/>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508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F81BD"/>
          </a:solidFill>
        </a:fill>
      </a:tcStyle>
    </a:firstRow>
  </a:tblStyle>
  <a:tblStyle styleId="{C7B018BB-80A7-4F77-B60F-C8B233D01FF8}" styleName="">
    <a:tblBg/>
    <a:wholeTbl>
      <a:tcTxStyle b="def" i="de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de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def" i="de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de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def" i="def">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def" i="def">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def" i="de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def" i="def">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de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de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de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de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de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23" name="Shape 923"/>
          <p:cNvSpPr/>
          <p:nvPr>
            <p:ph type="sldImg"/>
          </p:nvPr>
        </p:nvSpPr>
        <p:spPr>
          <a:xfrm>
            <a:off x="1143000" y="685800"/>
            <a:ext cx="4572000" cy="3429000"/>
          </a:xfrm>
          <a:prstGeom prst="rect">
            <a:avLst/>
          </a:prstGeom>
        </p:spPr>
        <p:txBody>
          <a:bodyPr/>
          <a:lstStyle/>
          <a:p>
            <a:pPr/>
          </a:p>
        </p:txBody>
      </p:sp>
      <p:sp>
        <p:nvSpPr>
          <p:cNvPr id="924" name="Shape 92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defRPr sz="2200">
        <a:latin typeface="Lucida Grande"/>
        <a:ea typeface="Lucida Grande"/>
        <a:cs typeface="Lucida Grande"/>
        <a:sym typeface="Lucida Grande"/>
      </a:defRPr>
    </a:lvl1pPr>
    <a:lvl2pPr indent="228600" defTabSz="457200" latinLnBrk="0">
      <a:defRPr sz="2200">
        <a:latin typeface="Lucida Grande"/>
        <a:ea typeface="Lucida Grande"/>
        <a:cs typeface="Lucida Grande"/>
        <a:sym typeface="Lucida Grande"/>
      </a:defRPr>
    </a:lvl2pPr>
    <a:lvl3pPr indent="457200" defTabSz="457200" latinLnBrk="0">
      <a:defRPr sz="2200">
        <a:latin typeface="Lucida Grande"/>
        <a:ea typeface="Lucida Grande"/>
        <a:cs typeface="Lucida Grande"/>
        <a:sym typeface="Lucida Grande"/>
      </a:defRPr>
    </a:lvl3pPr>
    <a:lvl4pPr indent="685800" defTabSz="457200" latinLnBrk="0">
      <a:defRPr sz="2200">
        <a:latin typeface="Lucida Grande"/>
        <a:ea typeface="Lucida Grande"/>
        <a:cs typeface="Lucida Grande"/>
        <a:sym typeface="Lucida Grande"/>
      </a:defRPr>
    </a:lvl4pPr>
    <a:lvl5pPr indent="914400" defTabSz="457200" latinLnBrk="0">
      <a:defRPr sz="2200">
        <a:latin typeface="Lucida Grande"/>
        <a:ea typeface="Lucida Grande"/>
        <a:cs typeface="Lucida Grande"/>
        <a:sym typeface="Lucida Grande"/>
      </a:defRPr>
    </a:lvl5pPr>
    <a:lvl6pPr indent="1143000" defTabSz="457200" latinLnBrk="0">
      <a:defRPr sz="2200">
        <a:latin typeface="Lucida Grande"/>
        <a:ea typeface="Lucida Grande"/>
        <a:cs typeface="Lucida Grande"/>
        <a:sym typeface="Lucida Grande"/>
      </a:defRPr>
    </a:lvl6pPr>
    <a:lvl7pPr indent="1371600" defTabSz="457200" latinLnBrk="0">
      <a:defRPr sz="2200">
        <a:latin typeface="Lucida Grande"/>
        <a:ea typeface="Lucida Grande"/>
        <a:cs typeface="Lucida Grande"/>
        <a:sym typeface="Lucida Grande"/>
      </a:defRPr>
    </a:lvl7pPr>
    <a:lvl8pPr indent="1600200" defTabSz="457200" latinLnBrk="0">
      <a:defRPr sz="2200">
        <a:latin typeface="Lucida Grande"/>
        <a:ea typeface="Lucida Grande"/>
        <a:cs typeface="Lucida Grande"/>
        <a:sym typeface="Lucida Grande"/>
      </a:defRPr>
    </a:lvl8pPr>
    <a:lvl9pPr indent="1828800" defTabSz="457200" latinLnBrk="0">
      <a:defRPr sz="2200">
        <a:latin typeface="Lucida Grande"/>
        <a:ea typeface="Lucida Grande"/>
        <a:cs typeface="Lucida Grande"/>
        <a:sym typeface="Lucida Grand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6362699" y="4910137"/>
            <a:ext cx="11658602" cy="2205039"/>
          </a:xfrm>
          <a:prstGeom prst="rect">
            <a:avLst/>
          </a:prstGeom>
        </p:spPr>
        <p:txBody>
          <a:bodyPr lIns="68579" tIns="68579" rIns="68579" bIns="68579"/>
          <a:lstStyle>
            <a:lvl1pPr algn="ctr">
              <a:lnSpc>
                <a:spcPct val="100000"/>
              </a:lnSpc>
              <a:defRPr sz="8600">
                <a:latin typeface="+mn-lt"/>
                <a:ea typeface="+mn-ea"/>
                <a:cs typeface="+mn-cs"/>
                <a:sym typeface="Trebuchet MS"/>
              </a:defRPr>
            </a:lvl1pPr>
          </a:lstStyle>
          <a:p>
            <a:pPr/>
            <a:r>
              <a:t>Title Text</a:t>
            </a:r>
          </a:p>
        </p:txBody>
      </p:sp>
      <p:sp>
        <p:nvSpPr>
          <p:cNvPr id="12" name="Body Level One…"/>
          <p:cNvSpPr txBox="1"/>
          <p:nvPr>
            <p:ph type="body" sz="quarter" idx="1"/>
          </p:nvPr>
        </p:nvSpPr>
        <p:spPr>
          <a:xfrm>
            <a:off x="7391400" y="7543800"/>
            <a:ext cx="9601201" cy="2628901"/>
          </a:xfrm>
          <a:prstGeom prst="rect">
            <a:avLst/>
          </a:prstGeom>
        </p:spPr>
        <p:txBody>
          <a:bodyPr lIns="68579" tIns="68579" rIns="68579" bIns="68579"/>
          <a:lstStyle>
            <a:lvl1pPr marL="0" indent="0" algn="ctr">
              <a:lnSpc>
                <a:spcPct val="100000"/>
              </a:lnSpc>
              <a:spcBef>
                <a:spcPts val="1500"/>
              </a:spcBef>
              <a:buSzTx/>
              <a:buFontTx/>
              <a:buNone/>
              <a:defRPr sz="6000">
                <a:solidFill>
                  <a:srgbClr val="888888"/>
                </a:solidFill>
                <a:latin typeface="+mn-lt"/>
                <a:ea typeface="+mn-ea"/>
                <a:cs typeface="+mn-cs"/>
                <a:sym typeface="Trebuchet MS"/>
              </a:defRPr>
            </a:lvl1pPr>
            <a:lvl2pPr marL="0" indent="457200" algn="ctr">
              <a:lnSpc>
                <a:spcPct val="100000"/>
              </a:lnSpc>
              <a:spcBef>
                <a:spcPts val="1500"/>
              </a:spcBef>
              <a:buSzTx/>
              <a:buFontTx/>
              <a:buNone/>
              <a:defRPr sz="6000">
                <a:solidFill>
                  <a:srgbClr val="888888"/>
                </a:solidFill>
                <a:latin typeface="+mn-lt"/>
                <a:ea typeface="+mn-ea"/>
                <a:cs typeface="+mn-cs"/>
                <a:sym typeface="Trebuchet MS"/>
              </a:defRPr>
            </a:lvl2pPr>
            <a:lvl3pPr marL="0" indent="914400" algn="ctr">
              <a:lnSpc>
                <a:spcPct val="100000"/>
              </a:lnSpc>
              <a:spcBef>
                <a:spcPts val="1500"/>
              </a:spcBef>
              <a:buSzTx/>
              <a:buFontTx/>
              <a:buNone/>
              <a:defRPr sz="6000">
                <a:solidFill>
                  <a:srgbClr val="888888"/>
                </a:solidFill>
                <a:latin typeface="+mn-lt"/>
                <a:ea typeface="+mn-ea"/>
                <a:cs typeface="+mn-cs"/>
                <a:sym typeface="Trebuchet MS"/>
              </a:defRPr>
            </a:lvl3pPr>
            <a:lvl4pPr marL="0" indent="1371600" algn="ctr">
              <a:lnSpc>
                <a:spcPct val="100000"/>
              </a:lnSpc>
              <a:spcBef>
                <a:spcPts val="1500"/>
              </a:spcBef>
              <a:buSzTx/>
              <a:buFontTx/>
              <a:buNone/>
              <a:defRPr sz="6000">
                <a:solidFill>
                  <a:srgbClr val="888888"/>
                </a:solidFill>
                <a:latin typeface="+mn-lt"/>
                <a:ea typeface="+mn-ea"/>
                <a:cs typeface="+mn-cs"/>
                <a:sym typeface="Trebuchet MS"/>
              </a:defRPr>
            </a:lvl4pPr>
            <a:lvl5pPr marL="0" indent="1828800" algn="ctr">
              <a:lnSpc>
                <a:spcPct val="100000"/>
              </a:lnSpc>
              <a:spcBef>
                <a:spcPts val="1500"/>
              </a:spcBef>
              <a:buSzTx/>
              <a:buFontTx/>
              <a:buNone/>
              <a:defRPr sz="6000">
                <a:solidFill>
                  <a:srgbClr val="888888"/>
                </a:solidFill>
                <a:latin typeface="+mn-lt"/>
                <a:ea typeface="+mn-ea"/>
                <a:cs typeface="+mn-cs"/>
                <a:sym typeface="Trebuchet MS"/>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xfrm>
            <a:off x="17921297" y="11289188"/>
            <a:ext cx="442904" cy="467361"/>
          </a:xfrm>
          <a:prstGeom prst="rect">
            <a:avLst/>
          </a:prstGeom>
        </p:spPr>
        <p:txBody>
          <a:bodyPr lIns="68579" tIns="68579" rIns="68579" bIns="68579"/>
          <a:lstStyle>
            <a:lvl1pPr>
              <a:defRPr sz="2200">
                <a:latin typeface="+mn-lt"/>
                <a:ea typeface="+mn-ea"/>
                <a:cs typeface="+mn-cs"/>
                <a:sym typeface="Trebuchet M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Vertical Text">
    <p:spTree>
      <p:nvGrpSpPr>
        <p:cNvPr id="1" name=""/>
        <p:cNvGrpSpPr/>
        <p:nvPr/>
      </p:nvGrpSpPr>
      <p:grpSpPr>
        <a:xfrm>
          <a:off x="0" y="0"/>
          <a:ext cx="0" cy="0"/>
          <a:chOff x="0" y="0"/>
          <a:chExt cx="0" cy="0"/>
        </a:xfrm>
      </p:grpSpPr>
      <p:sp>
        <p:nvSpPr>
          <p:cNvPr id="92" name="Title Text"/>
          <p:cNvSpPr txBox="1"/>
          <p:nvPr>
            <p:ph type="title"/>
          </p:nvPr>
        </p:nvSpPr>
        <p:spPr>
          <a:xfrm>
            <a:off x="6019799" y="2126456"/>
            <a:ext cx="12344402" cy="1714501"/>
          </a:xfrm>
          <a:prstGeom prst="rect">
            <a:avLst/>
          </a:prstGeom>
        </p:spPr>
        <p:txBody>
          <a:bodyPr lIns="68579" tIns="68579" rIns="68579" bIns="68579"/>
          <a:lstStyle>
            <a:lvl1pPr algn="ctr">
              <a:lnSpc>
                <a:spcPct val="100000"/>
              </a:lnSpc>
              <a:defRPr sz="8600">
                <a:latin typeface="+mn-lt"/>
                <a:ea typeface="+mn-ea"/>
                <a:cs typeface="+mn-cs"/>
                <a:sym typeface="Trebuchet MS"/>
              </a:defRPr>
            </a:lvl1pPr>
          </a:lstStyle>
          <a:p>
            <a:pPr/>
            <a:r>
              <a:t>Title Text</a:t>
            </a:r>
          </a:p>
        </p:txBody>
      </p:sp>
      <p:sp>
        <p:nvSpPr>
          <p:cNvPr id="93" name="Body Level One…"/>
          <p:cNvSpPr txBox="1"/>
          <p:nvPr>
            <p:ph type="body" sz="half" idx="1"/>
          </p:nvPr>
        </p:nvSpPr>
        <p:spPr>
          <a:xfrm>
            <a:off x="6019799" y="4114800"/>
            <a:ext cx="12344402" cy="6788945"/>
          </a:xfrm>
          <a:prstGeom prst="rect">
            <a:avLst/>
          </a:prstGeom>
        </p:spPr>
        <p:txBody>
          <a:bodyPr lIns="68579" tIns="68579" rIns="68579" bIns="68579"/>
          <a:lstStyle>
            <a:lvl1pPr marL="642937" indent="-642937">
              <a:lnSpc>
                <a:spcPct val="100000"/>
              </a:lnSpc>
              <a:spcBef>
                <a:spcPts val="1500"/>
              </a:spcBef>
              <a:defRPr sz="6000">
                <a:latin typeface="+mn-lt"/>
                <a:ea typeface="+mn-ea"/>
                <a:cs typeface="+mn-cs"/>
                <a:sym typeface="Trebuchet MS"/>
              </a:defRPr>
            </a:lvl1pPr>
            <a:lvl2pPr marL="1069521" indent="-612321">
              <a:lnSpc>
                <a:spcPct val="100000"/>
              </a:lnSpc>
              <a:spcBef>
                <a:spcPts val="1500"/>
              </a:spcBef>
              <a:buChar char="–"/>
              <a:defRPr sz="6000">
                <a:latin typeface="+mn-lt"/>
                <a:ea typeface="+mn-ea"/>
                <a:cs typeface="+mn-cs"/>
                <a:sym typeface="Trebuchet MS"/>
              </a:defRPr>
            </a:lvl2pPr>
            <a:lvl3pPr marL="1485900" indent="-571500">
              <a:lnSpc>
                <a:spcPct val="100000"/>
              </a:lnSpc>
              <a:spcBef>
                <a:spcPts val="1500"/>
              </a:spcBef>
              <a:defRPr sz="6000">
                <a:latin typeface="+mn-lt"/>
                <a:ea typeface="+mn-ea"/>
                <a:cs typeface="+mn-cs"/>
                <a:sym typeface="Trebuchet MS"/>
              </a:defRPr>
            </a:lvl3pPr>
            <a:lvl4pPr marL="2057400" indent="-685800">
              <a:lnSpc>
                <a:spcPct val="100000"/>
              </a:lnSpc>
              <a:spcBef>
                <a:spcPts val="1500"/>
              </a:spcBef>
              <a:buChar char="–"/>
              <a:defRPr sz="6000">
                <a:latin typeface="+mn-lt"/>
                <a:ea typeface="+mn-ea"/>
                <a:cs typeface="+mn-cs"/>
                <a:sym typeface="Trebuchet MS"/>
              </a:defRPr>
            </a:lvl4pPr>
            <a:lvl5pPr marL="2514600" indent="-685800">
              <a:lnSpc>
                <a:spcPct val="100000"/>
              </a:lnSpc>
              <a:spcBef>
                <a:spcPts val="1500"/>
              </a:spcBef>
              <a:buChar char="»"/>
              <a:defRPr sz="6000">
                <a:latin typeface="+mn-lt"/>
                <a:ea typeface="+mn-ea"/>
                <a:cs typeface="+mn-cs"/>
                <a:sym typeface="Trebuchet MS"/>
              </a:defRPr>
            </a:lvl5pPr>
          </a:lstStyle>
          <a:p>
            <a:pPr/>
            <a:r>
              <a:t>Body Level One</a:t>
            </a:r>
          </a:p>
          <a:p>
            <a:pPr lvl="1"/>
            <a:r>
              <a:t>Body Level Two</a:t>
            </a:r>
          </a:p>
          <a:p>
            <a:pPr lvl="2"/>
            <a:r>
              <a:t>Body Level Three</a:t>
            </a:r>
          </a:p>
          <a:p>
            <a:pPr lvl="3"/>
            <a:r>
              <a:t>Body Level Four</a:t>
            </a:r>
          </a:p>
          <a:p>
            <a:pPr lvl="4"/>
            <a:r>
              <a:t>Body Level Five</a:t>
            </a:r>
          </a:p>
        </p:txBody>
      </p:sp>
      <p:sp>
        <p:nvSpPr>
          <p:cNvPr id="94" name="Slide Number"/>
          <p:cNvSpPr txBox="1"/>
          <p:nvPr>
            <p:ph type="sldNum" sz="quarter" idx="2"/>
          </p:nvPr>
        </p:nvSpPr>
        <p:spPr>
          <a:xfrm>
            <a:off x="17921297" y="11289188"/>
            <a:ext cx="442904" cy="467361"/>
          </a:xfrm>
          <a:prstGeom prst="rect">
            <a:avLst/>
          </a:prstGeom>
        </p:spPr>
        <p:txBody>
          <a:bodyPr lIns="68579" tIns="68579" rIns="68579" bIns="68579"/>
          <a:lstStyle>
            <a:lvl1pPr>
              <a:defRPr sz="2200">
                <a:latin typeface="+mn-lt"/>
                <a:ea typeface="+mn-ea"/>
                <a:cs typeface="+mn-cs"/>
                <a:sym typeface="Trebuchet M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bg>
      <p:bgPr>
        <a:solidFill>
          <a:srgbClr val="000000"/>
        </a:solidFill>
      </p:bgPr>
    </p:bg>
    <p:spTree>
      <p:nvGrpSpPr>
        <p:cNvPr id="1" name=""/>
        <p:cNvGrpSpPr/>
        <p:nvPr/>
      </p:nvGrpSpPr>
      <p:grpSpPr>
        <a:xfrm>
          <a:off x="0" y="0"/>
          <a:ext cx="0" cy="0"/>
          <a:chOff x="0" y="0"/>
          <a:chExt cx="0" cy="0"/>
        </a:xfrm>
      </p:grpSpPr>
      <p:sp>
        <p:nvSpPr>
          <p:cNvPr id="845" name="Slide Number"/>
          <p:cNvSpPr txBox="1"/>
          <p:nvPr>
            <p:ph type="sldNum" sz="quarter" idx="2"/>
          </p:nvPr>
        </p:nvSpPr>
        <p:spPr>
          <a:xfrm>
            <a:off x="19830484" y="12490450"/>
            <a:ext cx="591116" cy="577647"/>
          </a:xfrm>
          <a:prstGeom prst="rect">
            <a:avLst/>
          </a:prstGeom>
        </p:spPr>
        <p:txBody>
          <a:bodyPr anchor="t"/>
          <a:lstStyle>
            <a:lvl1pPr>
              <a:defRPr sz="2800">
                <a:solidFill>
                  <a:srgbClr val="00000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bg>
      <p:bgPr>
        <a:solidFill>
          <a:srgbClr val="000000"/>
        </a:solidFill>
      </p:bgPr>
    </p:bg>
    <p:spTree>
      <p:nvGrpSpPr>
        <p:cNvPr id="1" name=""/>
        <p:cNvGrpSpPr/>
        <p:nvPr/>
      </p:nvGrpSpPr>
      <p:grpSpPr>
        <a:xfrm>
          <a:off x="0" y="0"/>
          <a:ext cx="0" cy="0"/>
          <a:chOff x="0" y="0"/>
          <a:chExt cx="0" cy="0"/>
        </a:xfrm>
      </p:grpSpPr>
      <p:sp>
        <p:nvSpPr>
          <p:cNvPr id="852" name="Niko Dachi"/>
          <p:cNvSpPr txBox="1"/>
          <p:nvPr/>
        </p:nvSpPr>
        <p:spPr>
          <a:xfrm>
            <a:off x="3819623" y="12899303"/>
            <a:ext cx="2015596" cy="746761"/>
          </a:xfrm>
          <a:prstGeom prst="rect">
            <a:avLst/>
          </a:prstGeom>
          <a:ln w="12700">
            <a:miter lim="400000"/>
          </a:ln>
          <a:extLst>
            <a:ext uri="{C572A759-6A51-4108-AA02-DFA0A04FC94B}">
              <ma14:wrappingTextBoxFlag xmlns:ma14="http://schemas.microsoft.com/office/mac/drawingml/2011/main" val="1"/>
            </a:ext>
          </a:extLst>
        </p:spPr>
        <p:txBody>
          <a:bodyPr wrap="none" lIns="182879" tIns="182879" rIns="182879" bIns="182879">
            <a:spAutoFit/>
          </a:bodyPr>
          <a:lstStyle>
            <a:lvl1pPr defTabSz="3657600">
              <a:defRPr sz="2600">
                <a:latin typeface="Georgia"/>
                <a:ea typeface="Georgia"/>
                <a:cs typeface="Georgia"/>
                <a:sym typeface="Georgia"/>
              </a:defRPr>
            </a:lvl1pPr>
          </a:lstStyle>
          <a:p>
            <a:pPr/>
            <a:r>
              <a:t>Niko Dachi</a:t>
            </a:r>
          </a:p>
        </p:txBody>
      </p:sp>
      <p:pic>
        <p:nvPicPr>
          <p:cNvPr id="853" name="Image" descr="Image"/>
          <p:cNvPicPr>
            <a:picLocks noChangeAspect="1"/>
          </p:cNvPicPr>
          <p:nvPr/>
        </p:nvPicPr>
        <p:blipFill>
          <a:blip r:embed="rId2">
            <a:extLst/>
          </a:blip>
          <a:stretch>
            <a:fillRect/>
          </a:stretch>
        </p:blipFill>
        <p:spPr>
          <a:xfrm>
            <a:off x="3313845" y="13082277"/>
            <a:ext cx="540943" cy="377841"/>
          </a:xfrm>
          <a:prstGeom prst="rect">
            <a:avLst/>
          </a:prstGeom>
          <a:ln w="12700">
            <a:miter lim="400000"/>
          </a:ln>
        </p:spPr>
      </p:pic>
      <p:sp>
        <p:nvSpPr>
          <p:cNvPr id="854" name="Slide Number"/>
          <p:cNvSpPr txBox="1"/>
          <p:nvPr>
            <p:ph type="sldNum" sz="quarter" idx="2"/>
          </p:nvPr>
        </p:nvSpPr>
        <p:spPr>
          <a:xfrm>
            <a:off x="19830484" y="12490450"/>
            <a:ext cx="591116" cy="577647"/>
          </a:xfrm>
          <a:prstGeom prst="rect">
            <a:avLst/>
          </a:prstGeom>
        </p:spPr>
        <p:txBody>
          <a:bodyPr anchor="t"/>
          <a:lstStyle>
            <a:lvl1pPr>
              <a:defRPr sz="2800">
                <a:solidFill>
                  <a:srgbClr val="00000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861" name="Title Text"/>
          <p:cNvSpPr txBox="1"/>
          <p:nvPr>
            <p:ph type="title"/>
          </p:nvPr>
        </p:nvSpPr>
        <p:spPr>
          <a:xfrm>
            <a:off x="3048000" y="2244725"/>
            <a:ext cx="18288000" cy="4775201"/>
          </a:xfrm>
          <a:prstGeom prst="rect">
            <a:avLst/>
          </a:prstGeom>
        </p:spPr>
        <p:txBody>
          <a:bodyPr anchor="b"/>
          <a:lstStyle>
            <a:lvl1pPr algn="ctr">
              <a:defRPr sz="12000"/>
            </a:lvl1pPr>
          </a:lstStyle>
          <a:p>
            <a:pPr/>
            <a:r>
              <a:t>Title Text</a:t>
            </a:r>
          </a:p>
        </p:txBody>
      </p:sp>
      <p:sp>
        <p:nvSpPr>
          <p:cNvPr id="862" name="Body Level One…"/>
          <p:cNvSpPr txBox="1"/>
          <p:nvPr>
            <p:ph type="body" sz="quarter" idx="1"/>
          </p:nvPr>
        </p:nvSpPr>
        <p:spPr>
          <a:xfrm>
            <a:off x="3048000" y="7204075"/>
            <a:ext cx="18288000" cy="3311525"/>
          </a:xfrm>
          <a:prstGeom prst="rect">
            <a:avLst/>
          </a:prstGeom>
        </p:spPr>
        <p:txBody>
          <a:bodyPr/>
          <a:lstStyle>
            <a:lvl1pPr marL="0" indent="0" algn="ctr">
              <a:buSzTx/>
              <a:buFontTx/>
              <a:buNone/>
              <a:defRPr sz="4800"/>
            </a:lvl1pPr>
            <a:lvl2pPr marL="0" indent="457200" algn="ctr">
              <a:buSzTx/>
              <a:buFontTx/>
              <a:buNone/>
              <a:defRPr sz="4800"/>
            </a:lvl2pPr>
            <a:lvl3pPr marL="0" indent="914400" algn="ctr">
              <a:buSzTx/>
              <a:buFontTx/>
              <a:buNone/>
              <a:defRPr sz="4800"/>
            </a:lvl3pPr>
            <a:lvl4pPr marL="0" indent="1371600" algn="ctr">
              <a:buSzTx/>
              <a:buFontTx/>
              <a:buNone/>
              <a:defRPr sz="4800"/>
            </a:lvl4pPr>
            <a:lvl5pPr marL="0" indent="1828800" algn="ctr">
              <a:buSzTx/>
              <a:buFontTx/>
              <a:buNone/>
              <a:defRPr sz="4800"/>
            </a:lvl5pPr>
          </a:lstStyle>
          <a:p>
            <a:pPr/>
            <a:r>
              <a:t>Body Level One</a:t>
            </a:r>
          </a:p>
          <a:p>
            <a:pPr lvl="1"/>
            <a:r>
              <a:t>Body Level Two</a:t>
            </a:r>
          </a:p>
          <a:p>
            <a:pPr lvl="2"/>
            <a:r>
              <a:t>Body Level Three</a:t>
            </a:r>
          </a:p>
          <a:p>
            <a:pPr lvl="3"/>
            <a:r>
              <a:t>Body Level Four</a:t>
            </a:r>
          </a:p>
          <a:p>
            <a:pPr lvl="4"/>
            <a:r>
              <a:t>Body Level Five</a:t>
            </a:r>
          </a:p>
        </p:txBody>
      </p:sp>
      <p:sp>
        <p:nvSpPr>
          <p:cNvPr id="86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870" name="Title Text"/>
          <p:cNvSpPr txBox="1"/>
          <p:nvPr>
            <p:ph type="title"/>
          </p:nvPr>
        </p:nvSpPr>
        <p:spPr>
          <a:xfrm>
            <a:off x="3048000" y="2244725"/>
            <a:ext cx="18288000" cy="4775201"/>
          </a:xfrm>
          <a:prstGeom prst="rect">
            <a:avLst/>
          </a:prstGeom>
        </p:spPr>
        <p:txBody>
          <a:bodyPr anchor="b"/>
          <a:lstStyle>
            <a:lvl1pPr algn="ctr">
              <a:defRPr sz="12000"/>
            </a:lvl1pPr>
          </a:lstStyle>
          <a:p>
            <a:pPr/>
            <a:r>
              <a:t>Title Text</a:t>
            </a:r>
          </a:p>
        </p:txBody>
      </p:sp>
      <p:sp>
        <p:nvSpPr>
          <p:cNvPr id="871" name="Body Level One…"/>
          <p:cNvSpPr txBox="1"/>
          <p:nvPr>
            <p:ph type="body" sz="quarter" idx="1"/>
          </p:nvPr>
        </p:nvSpPr>
        <p:spPr>
          <a:xfrm>
            <a:off x="3048000" y="7204075"/>
            <a:ext cx="18288000" cy="3311525"/>
          </a:xfrm>
          <a:prstGeom prst="rect">
            <a:avLst/>
          </a:prstGeom>
        </p:spPr>
        <p:txBody>
          <a:bodyPr/>
          <a:lstStyle>
            <a:lvl1pPr marL="0" indent="0" algn="ctr">
              <a:buSzTx/>
              <a:buFontTx/>
              <a:buNone/>
              <a:defRPr sz="4800"/>
            </a:lvl1pPr>
            <a:lvl2pPr marL="0" indent="457200" algn="ctr">
              <a:buSzTx/>
              <a:buFontTx/>
              <a:buNone/>
              <a:defRPr sz="4800"/>
            </a:lvl2pPr>
            <a:lvl3pPr marL="0" indent="914400" algn="ctr">
              <a:buSzTx/>
              <a:buFontTx/>
              <a:buNone/>
              <a:defRPr sz="4800"/>
            </a:lvl3pPr>
            <a:lvl4pPr marL="0" indent="1371600" algn="ctr">
              <a:buSzTx/>
              <a:buFontTx/>
              <a:buNone/>
              <a:defRPr sz="4800"/>
            </a:lvl4pPr>
            <a:lvl5pPr marL="0" indent="1828800" algn="ctr">
              <a:buSzTx/>
              <a:buFontTx/>
              <a:buNone/>
              <a:defRPr sz="4800"/>
            </a:lvl5pPr>
          </a:lstStyle>
          <a:p>
            <a:pPr/>
            <a:r>
              <a:t>Body Level One</a:t>
            </a:r>
          </a:p>
          <a:p>
            <a:pPr lvl="1"/>
            <a:r>
              <a:t>Body Level Two</a:t>
            </a:r>
          </a:p>
          <a:p>
            <a:pPr lvl="2"/>
            <a:r>
              <a:t>Body Level Three</a:t>
            </a:r>
          </a:p>
          <a:p>
            <a:pPr lvl="3"/>
            <a:r>
              <a:t>Body Level Four</a:t>
            </a:r>
          </a:p>
          <a:p>
            <a:pPr lvl="4"/>
            <a:r>
              <a:t>Body Level Five</a:t>
            </a:r>
          </a:p>
        </p:txBody>
      </p:sp>
      <p:sp>
        <p:nvSpPr>
          <p:cNvPr id="8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879" name="Title Text"/>
          <p:cNvSpPr txBox="1"/>
          <p:nvPr>
            <p:ph type="title"/>
          </p:nvPr>
        </p:nvSpPr>
        <p:spPr>
          <a:xfrm>
            <a:off x="3048000" y="2244725"/>
            <a:ext cx="18288000" cy="4775201"/>
          </a:xfrm>
          <a:prstGeom prst="rect">
            <a:avLst/>
          </a:prstGeom>
        </p:spPr>
        <p:txBody>
          <a:bodyPr anchor="b"/>
          <a:lstStyle>
            <a:lvl1pPr algn="ctr">
              <a:defRPr sz="12000"/>
            </a:lvl1pPr>
          </a:lstStyle>
          <a:p>
            <a:pPr/>
            <a:r>
              <a:t>Title Text</a:t>
            </a:r>
          </a:p>
        </p:txBody>
      </p:sp>
      <p:sp>
        <p:nvSpPr>
          <p:cNvPr id="880" name="Body Level One…"/>
          <p:cNvSpPr txBox="1"/>
          <p:nvPr>
            <p:ph type="body" sz="quarter" idx="1"/>
          </p:nvPr>
        </p:nvSpPr>
        <p:spPr>
          <a:xfrm>
            <a:off x="3048000" y="7204075"/>
            <a:ext cx="18288000" cy="3311525"/>
          </a:xfrm>
          <a:prstGeom prst="rect">
            <a:avLst/>
          </a:prstGeom>
        </p:spPr>
        <p:txBody>
          <a:bodyPr/>
          <a:lstStyle>
            <a:lvl1pPr marL="0" indent="0" algn="ctr">
              <a:buSzTx/>
              <a:buFontTx/>
              <a:buNone/>
              <a:defRPr sz="4800"/>
            </a:lvl1pPr>
            <a:lvl2pPr marL="0" indent="457200" algn="ctr">
              <a:buSzTx/>
              <a:buFontTx/>
              <a:buNone/>
              <a:defRPr sz="4800"/>
            </a:lvl2pPr>
            <a:lvl3pPr marL="0" indent="914400" algn="ctr">
              <a:buSzTx/>
              <a:buFontTx/>
              <a:buNone/>
              <a:defRPr sz="4800"/>
            </a:lvl3pPr>
            <a:lvl4pPr marL="0" indent="1371600" algn="ctr">
              <a:buSzTx/>
              <a:buFontTx/>
              <a:buNone/>
              <a:defRPr sz="4800"/>
            </a:lvl4pPr>
            <a:lvl5pPr marL="0" indent="1828800" algn="ctr">
              <a:buSzTx/>
              <a:buFontTx/>
              <a:buNone/>
              <a:defRPr sz="4800"/>
            </a:lvl5pPr>
          </a:lstStyle>
          <a:p>
            <a:pPr/>
            <a:r>
              <a:t>Body Level One</a:t>
            </a:r>
          </a:p>
          <a:p>
            <a:pPr lvl="1"/>
            <a:r>
              <a:t>Body Level Two</a:t>
            </a:r>
          </a:p>
          <a:p>
            <a:pPr lvl="2"/>
            <a:r>
              <a:t>Body Level Three</a:t>
            </a:r>
          </a:p>
          <a:p>
            <a:pPr lvl="3"/>
            <a:r>
              <a:t>Body Level Four</a:t>
            </a:r>
          </a:p>
          <a:p>
            <a:pPr lvl="4"/>
            <a:r>
              <a:t>Body Level Five</a:t>
            </a:r>
          </a:p>
        </p:txBody>
      </p:sp>
      <p:sp>
        <p:nvSpPr>
          <p:cNvPr id="8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888" name="Title Text"/>
          <p:cNvSpPr txBox="1"/>
          <p:nvPr>
            <p:ph type="title"/>
          </p:nvPr>
        </p:nvSpPr>
        <p:spPr>
          <a:xfrm>
            <a:off x="457200" y="274638"/>
            <a:ext cx="8229600" cy="1143001"/>
          </a:xfrm>
          <a:prstGeom prst="rect">
            <a:avLst/>
          </a:prstGeom>
        </p:spPr>
        <p:txBody>
          <a:bodyPr lIns="45719" tIns="45719" rIns="45719" bIns="45719"/>
          <a:lstStyle>
            <a:lvl1pPr algn="ctr" defTabSz="914400">
              <a:lnSpc>
                <a:spcPct val="100000"/>
              </a:lnSpc>
              <a:defRPr sz="4400">
                <a:latin typeface="+mn-lt"/>
                <a:ea typeface="+mn-ea"/>
                <a:cs typeface="+mn-cs"/>
                <a:sym typeface="Trebuchet MS"/>
              </a:defRPr>
            </a:lvl1pPr>
          </a:lstStyle>
          <a:p>
            <a:pPr/>
            <a:r>
              <a:t>Title Text</a:t>
            </a:r>
          </a:p>
        </p:txBody>
      </p:sp>
      <p:sp>
        <p:nvSpPr>
          <p:cNvPr id="889" name="Body Level One…"/>
          <p:cNvSpPr txBox="1"/>
          <p:nvPr>
            <p:ph type="body" sz="quarter" idx="1"/>
          </p:nvPr>
        </p:nvSpPr>
        <p:spPr>
          <a:xfrm>
            <a:off x="457200" y="1600200"/>
            <a:ext cx="8229600" cy="4525963"/>
          </a:xfrm>
          <a:prstGeom prst="rect">
            <a:avLst/>
          </a:prstGeom>
        </p:spPr>
        <p:txBody>
          <a:bodyPr lIns="45719" tIns="45719" rIns="45719" bIns="45719"/>
          <a:lstStyle>
            <a:lvl1pPr marL="342900" indent="-342900" defTabSz="914400">
              <a:lnSpc>
                <a:spcPct val="100000"/>
              </a:lnSpc>
              <a:spcBef>
                <a:spcPts val="700"/>
              </a:spcBef>
              <a:defRPr sz="3200">
                <a:latin typeface="+mn-lt"/>
                <a:ea typeface="+mn-ea"/>
                <a:cs typeface="+mn-cs"/>
                <a:sym typeface="Trebuchet MS"/>
              </a:defRPr>
            </a:lvl1pPr>
            <a:lvl2pPr marL="783771" indent="-326571" defTabSz="914400">
              <a:lnSpc>
                <a:spcPct val="100000"/>
              </a:lnSpc>
              <a:spcBef>
                <a:spcPts val="700"/>
              </a:spcBef>
              <a:buChar char="–"/>
              <a:defRPr sz="3200">
                <a:latin typeface="+mn-lt"/>
                <a:ea typeface="+mn-ea"/>
                <a:cs typeface="+mn-cs"/>
                <a:sym typeface="Trebuchet MS"/>
              </a:defRPr>
            </a:lvl2pPr>
            <a:lvl3pPr marL="1219200" indent="-304800" defTabSz="914400">
              <a:lnSpc>
                <a:spcPct val="100000"/>
              </a:lnSpc>
              <a:spcBef>
                <a:spcPts val="700"/>
              </a:spcBef>
              <a:defRPr sz="3200">
                <a:latin typeface="+mn-lt"/>
                <a:ea typeface="+mn-ea"/>
                <a:cs typeface="+mn-cs"/>
                <a:sym typeface="Trebuchet MS"/>
              </a:defRPr>
            </a:lvl3pPr>
            <a:lvl4pPr marL="1737360" indent="-365760" defTabSz="914400">
              <a:lnSpc>
                <a:spcPct val="100000"/>
              </a:lnSpc>
              <a:spcBef>
                <a:spcPts val="700"/>
              </a:spcBef>
              <a:buChar char="–"/>
              <a:defRPr sz="3200">
                <a:latin typeface="+mn-lt"/>
                <a:ea typeface="+mn-ea"/>
                <a:cs typeface="+mn-cs"/>
                <a:sym typeface="Trebuchet MS"/>
              </a:defRPr>
            </a:lvl4pPr>
            <a:lvl5pPr marL="2194560" indent="-365760" defTabSz="914400">
              <a:lnSpc>
                <a:spcPct val="100000"/>
              </a:lnSpc>
              <a:spcBef>
                <a:spcPts val="700"/>
              </a:spcBef>
              <a:buChar char="»"/>
              <a:defRPr sz="3200">
                <a:latin typeface="+mn-lt"/>
                <a:ea typeface="+mn-ea"/>
                <a:cs typeface="+mn-cs"/>
                <a:sym typeface="Trebuchet MS"/>
              </a:defRPr>
            </a:lvl5pPr>
          </a:lstStyle>
          <a:p>
            <a:pPr/>
            <a:r>
              <a:t>Body Level One</a:t>
            </a:r>
          </a:p>
          <a:p>
            <a:pPr lvl="1"/>
            <a:r>
              <a:t>Body Level Two</a:t>
            </a:r>
          </a:p>
          <a:p>
            <a:pPr lvl="2"/>
            <a:r>
              <a:t>Body Level Three</a:t>
            </a:r>
          </a:p>
          <a:p>
            <a:pPr lvl="3"/>
            <a:r>
              <a:t>Body Level Four</a:t>
            </a:r>
          </a:p>
          <a:p>
            <a:pPr lvl="4"/>
            <a:r>
              <a:t>Body Level Five</a:t>
            </a:r>
          </a:p>
        </p:txBody>
      </p:sp>
      <p:sp>
        <p:nvSpPr>
          <p:cNvPr id="890" name="Slide Number"/>
          <p:cNvSpPr txBox="1"/>
          <p:nvPr>
            <p:ph type="sldNum" sz="quarter" idx="2"/>
          </p:nvPr>
        </p:nvSpPr>
        <p:spPr>
          <a:xfrm>
            <a:off x="8422818" y="6404292"/>
            <a:ext cx="263982" cy="269241"/>
          </a:xfrm>
          <a:prstGeom prst="rect">
            <a:avLst/>
          </a:prstGeom>
        </p:spPr>
        <p:txBody>
          <a:bodyPr lIns="45719" tIns="45719" rIns="45719" bIns="45719"/>
          <a:lstStyle>
            <a:lvl1pPr defTabSz="914400">
              <a:defRPr sz="1200">
                <a:latin typeface="+mn-lt"/>
                <a:ea typeface="+mn-ea"/>
                <a:cs typeface="+mn-cs"/>
                <a:sym typeface="Trebuchet M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897" name="Title Text"/>
          <p:cNvSpPr txBox="1"/>
          <p:nvPr>
            <p:ph type="title"/>
          </p:nvPr>
        </p:nvSpPr>
        <p:spPr>
          <a:xfrm>
            <a:off x="3048000" y="2244725"/>
            <a:ext cx="18288000" cy="4775201"/>
          </a:xfrm>
          <a:prstGeom prst="rect">
            <a:avLst/>
          </a:prstGeom>
        </p:spPr>
        <p:txBody>
          <a:bodyPr anchor="b"/>
          <a:lstStyle>
            <a:lvl1pPr algn="ctr">
              <a:defRPr sz="12000"/>
            </a:lvl1pPr>
          </a:lstStyle>
          <a:p>
            <a:pPr/>
            <a:r>
              <a:t>Title Text</a:t>
            </a:r>
          </a:p>
        </p:txBody>
      </p:sp>
      <p:sp>
        <p:nvSpPr>
          <p:cNvPr id="898" name="Body Level One…"/>
          <p:cNvSpPr txBox="1"/>
          <p:nvPr>
            <p:ph type="body" sz="quarter" idx="1"/>
          </p:nvPr>
        </p:nvSpPr>
        <p:spPr>
          <a:xfrm>
            <a:off x="3048000" y="7204075"/>
            <a:ext cx="18288000" cy="3311525"/>
          </a:xfrm>
          <a:prstGeom prst="rect">
            <a:avLst/>
          </a:prstGeom>
        </p:spPr>
        <p:txBody>
          <a:bodyPr/>
          <a:lstStyle>
            <a:lvl1pPr marL="0" indent="0" algn="ctr">
              <a:buSzTx/>
              <a:buFontTx/>
              <a:buNone/>
              <a:defRPr sz="4800"/>
            </a:lvl1pPr>
            <a:lvl2pPr marL="0" indent="457200" algn="ctr">
              <a:buSzTx/>
              <a:buFontTx/>
              <a:buNone/>
              <a:defRPr sz="4800"/>
            </a:lvl2pPr>
            <a:lvl3pPr marL="0" indent="914400" algn="ctr">
              <a:buSzTx/>
              <a:buFontTx/>
              <a:buNone/>
              <a:defRPr sz="4800"/>
            </a:lvl3pPr>
            <a:lvl4pPr marL="0" indent="1371600" algn="ctr">
              <a:buSzTx/>
              <a:buFontTx/>
              <a:buNone/>
              <a:defRPr sz="4800"/>
            </a:lvl4pPr>
            <a:lvl5pPr marL="0" indent="1828800" algn="ctr">
              <a:buSzTx/>
              <a:buFontTx/>
              <a:buNone/>
              <a:defRPr sz="4800"/>
            </a:lvl5pPr>
          </a:lstStyle>
          <a:p>
            <a:pPr/>
            <a:r>
              <a:t>Body Level One</a:t>
            </a:r>
          </a:p>
          <a:p>
            <a:pPr lvl="1"/>
            <a:r>
              <a:t>Body Level Two</a:t>
            </a:r>
          </a:p>
          <a:p>
            <a:pPr lvl="2"/>
            <a:r>
              <a:t>Body Level Three</a:t>
            </a:r>
          </a:p>
          <a:p>
            <a:pPr lvl="3"/>
            <a:r>
              <a:t>Body Level Four</a:t>
            </a:r>
          </a:p>
          <a:p>
            <a:pPr lvl="4"/>
            <a:r>
              <a:t>Body Level Five</a:t>
            </a:r>
          </a:p>
        </p:txBody>
      </p:sp>
      <p:sp>
        <p:nvSpPr>
          <p:cNvPr id="8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906" name="Title Text"/>
          <p:cNvSpPr txBox="1"/>
          <p:nvPr>
            <p:ph type="title"/>
          </p:nvPr>
        </p:nvSpPr>
        <p:spPr>
          <a:xfrm>
            <a:off x="3048000" y="2244725"/>
            <a:ext cx="18288000" cy="4775201"/>
          </a:xfrm>
          <a:prstGeom prst="rect">
            <a:avLst/>
          </a:prstGeom>
        </p:spPr>
        <p:txBody>
          <a:bodyPr anchor="b"/>
          <a:lstStyle>
            <a:lvl1pPr algn="ctr">
              <a:defRPr sz="12000"/>
            </a:lvl1pPr>
          </a:lstStyle>
          <a:p>
            <a:pPr/>
            <a:r>
              <a:t>Title Text</a:t>
            </a:r>
          </a:p>
        </p:txBody>
      </p:sp>
      <p:sp>
        <p:nvSpPr>
          <p:cNvPr id="907" name="Body Level One…"/>
          <p:cNvSpPr txBox="1"/>
          <p:nvPr>
            <p:ph type="body" sz="quarter" idx="1"/>
          </p:nvPr>
        </p:nvSpPr>
        <p:spPr>
          <a:xfrm>
            <a:off x="3048000" y="7204075"/>
            <a:ext cx="18288000" cy="3311525"/>
          </a:xfrm>
          <a:prstGeom prst="rect">
            <a:avLst/>
          </a:prstGeom>
        </p:spPr>
        <p:txBody>
          <a:bodyPr/>
          <a:lstStyle>
            <a:lvl1pPr marL="0" indent="0" algn="ctr">
              <a:buSzTx/>
              <a:buFontTx/>
              <a:buNone/>
              <a:defRPr sz="4800"/>
            </a:lvl1pPr>
            <a:lvl2pPr marL="0" indent="457200" algn="ctr">
              <a:buSzTx/>
              <a:buFontTx/>
              <a:buNone/>
              <a:defRPr sz="4800"/>
            </a:lvl2pPr>
            <a:lvl3pPr marL="0" indent="914400" algn="ctr">
              <a:buSzTx/>
              <a:buFontTx/>
              <a:buNone/>
              <a:defRPr sz="4800"/>
            </a:lvl3pPr>
            <a:lvl4pPr marL="0" indent="1371600" algn="ctr">
              <a:buSzTx/>
              <a:buFontTx/>
              <a:buNone/>
              <a:defRPr sz="4800"/>
            </a:lvl4pPr>
            <a:lvl5pPr marL="0" indent="1828800" algn="ctr">
              <a:buSzTx/>
              <a:buFontTx/>
              <a:buNone/>
              <a:defRPr sz="4800"/>
            </a:lvl5pPr>
          </a:lstStyle>
          <a:p>
            <a:pPr/>
            <a:r>
              <a:t>Body Level One</a:t>
            </a:r>
          </a:p>
          <a:p>
            <a:pPr lvl="1"/>
            <a:r>
              <a:t>Body Level Two</a:t>
            </a:r>
          </a:p>
          <a:p>
            <a:pPr lvl="2"/>
            <a:r>
              <a:t>Body Level Three</a:t>
            </a:r>
          </a:p>
          <a:p>
            <a:pPr lvl="3"/>
            <a:r>
              <a:t>Body Level Four</a:t>
            </a:r>
          </a:p>
          <a:p>
            <a:pPr lvl="4"/>
            <a:r>
              <a:t>Body Level Five</a:t>
            </a:r>
          </a:p>
        </p:txBody>
      </p:sp>
      <p:sp>
        <p:nvSpPr>
          <p:cNvPr id="9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915" name="Title Text"/>
          <p:cNvSpPr txBox="1"/>
          <p:nvPr>
            <p:ph type="title"/>
          </p:nvPr>
        </p:nvSpPr>
        <p:spPr>
          <a:xfrm>
            <a:off x="3048000" y="2244725"/>
            <a:ext cx="18288000" cy="4775201"/>
          </a:xfrm>
          <a:prstGeom prst="rect">
            <a:avLst/>
          </a:prstGeom>
        </p:spPr>
        <p:txBody>
          <a:bodyPr anchor="b"/>
          <a:lstStyle>
            <a:lvl1pPr algn="ctr">
              <a:defRPr sz="12000"/>
            </a:lvl1pPr>
          </a:lstStyle>
          <a:p>
            <a:pPr/>
            <a:r>
              <a:t>Title Text</a:t>
            </a:r>
          </a:p>
        </p:txBody>
      </p:sp>
      <p:sp>
        <p:nvSpPr>
          <p:cNvPr id="916" name="Body Level One…"/>
          <p:cNvSpPr txBox="1"/>
          <p:nvPr>
            <p:ph type="body" sz="quarter" idx="1"/>
          </p:nvPr>
        </p:nvSpPr>
        <p:spPr>
          <a:xfrm>
            <a:off x="3048000" y="7204075"/>
            <a:ext cx="18288000" cy="3311525"/>
          </a:xfrm>
          <a:prstGeom prst="rect">
            <a:avLst/>
          </a:prstGeom>
        </p:spPr>
        <p:txBody>
          <a:bodyPr/>
          <a:lstStyle>
            <a:lvl1pPr marL="0" indent="0" algn="ctr">
              <a:buSzTx/>
              <a:buFontTx/>
              <a:buNone/>
              <a:defRPr sz="4800"/>
            </a:lvl1pPr>
            <a:lvl2pPr marL="0" indent="457200" algn="ctr">
              <a:buSzTx/>
              <a:buFontTx/>
              <a:buNone/>
              <a:defRPr sz="4800"/>
            </a:lvl2pPr>
            <a:lvl3pPr marL="0" indent="914400" algn="ctr">
              <a:buSzTx/>
              <a:buFontTx/>
              <a:buNone/>
              <a:defRPr sz="4800"/>
            </a:lvl3pPr>
            <a:lvl4pPr marL="0" indent="1371600" algn="ctr">
              <a:buSzTx/>
              <a:buFontTx/>
              <a:buNone/>
              <a:defRPr sz="4800"/>
            </a:lvl4pPr>
            <a:lvl5pPr marL="0" indent="1828800" algn="ctr">
              <a:buSzTx/>
              <a:buFontTx/>
              <a:buNone/>
              <a:defRPr sz="4800"/>
            </a:lvl5pPr>
          </a:lstStyle>
          <a:p>
            <a:pPr/>
            <a:r>
              <a:t>Body Level One</a:t>
            </a:r>
          </a:p>
          <a:p>
            <a:pPr lvl="1"/>
            <a:r>
              <a:t>Body Level Two</a:t>
            </a:r>
          </a:p>
          <a:p>
            <a:pPr lvl="2"/>
            <a:r>
              <a:t>Body Level Three</a:t>
            </a:r>
          </a:p>
          <a:p>
            <a:pPr lvl="3"/>
            <a:r>
              <a:t>Body Level Four</a:t>
            </a:r>
          </a:p>
          <a:p>
            <a:pPr lvl="4"/>
            <a:r>
              <a:t>Body Level Five</a:t>
            </a:r>
          </a:p>
        </p:txBody>
      </p:sp>
      <p:sp>
        <p:nvSpPr>
          <p:cNvPr id="9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 Title and Text">
    <p:spTree>
      <p:nvGrpSpPr>
        <p:cNvPr id="1" name=""/>
        <p:cNvGrpSpPr/>
        <p:nvPr/>
      </p:nvGrpSpPr>
      <p:grpSpPr>
        <a:xfrm>
          <a:off x="0" y="0"/>
          <a:ext cx="0" cy="0"/>
          <a:chOff x="0" y="0"/>
          <a:chExt cx="0" cy="0"/>
        </a:xfrm>
      </p:grpSpPr>
      <p:sp>
        <p:nvSpPr>
          <p:cNvPr id="101" name="Title Text"/>
          <p:cNvSpPr txBox="1"/>
          <p:nvPr>
            <p:ph type="title"/>
          </p:nvPr>
        </p:nvSpPr>
        <p:spPr>
          <a:xfrm>
            <a:off x="15278100" y="2126456"/>
            <a:ext cx="3086101" cy="8777290"/>
          </a:xfrm>
          <a:prstGeom prst="rect">
            <a:avLst/>
          </a:prstGeom>
        </p:spPr>
        <p:txBody>
          <a:bodyPr lIns="68579" tIns="68579" rIns="68579" bIns="68579"/>
          <a:lstStyle>
            <a:lvl1pPr algn="ctr">
              <a:lnSpc>
                <a:spcPct val="100000"/>
              </a:lnSpc>
              <a:defRPr sz="8600">
                <a:latin typeface="+mn-lt"/>
                <a:ea typeface="+mn-ea"/>
                <a:cs typeface="+mn-cs"/>
                <a:sym typeface="Trebuchet MS"/>
              </a:defRPr>
            </a:lvl1pPr>
          </a:lstStyle>
          <a:p>
            <a:pPr/>
            <a:r>
              <a:t>Title Text</a:t>
            </a:r>
          </a:p>
        </p:txBody>
      </p:sp>
      <p:sp>
        <p:nvSpPr>
          <p:cNvPr id="102" name="Body Level One…"/>
          <p:cNvSpPr txBox="1"/>
          <p:nvPr>
            <p:ph type="body" sz="half" idx="1"/>
          </p:nvPr>
        </p:nvSpPr>
        <p:spPr>
          <a:xfrm>
            <a:off x="6019799" y="2126456"/>
            <a:ext cx="9029702" cy="8777290"/>
          </a:xfrm>
          <a:prstGeom prst="rect">
            <a:avLst/>
          </a:prstGeom>
        </p:spPr>
        <p:txBody>
          <a:bodyPr lIns="68579" tIns="68579" rIns="68579" bIns="68579"/>
          <a:lstStyle>
            <a:lvl1pPr marL="642937" indent="-642937">
              <a:lnSpc>
                <a:spcPct val="100000"/>
              </a:lnSpc>
              <a:spcBef>
                <a:spcPts val="1500"/>
              </a:spcBef>
              <a:defRPr sz="6000">
                <a:latin typeface="+mn-lt"/>
                <a:ea typeface="+mn-ea"/>
                <a:cs typeface="+mn-cs"/>
                <a:sym typeface="Trebuchet MS"/>
              </a:defRPr>
            </a:lvl1pPr>
            <a:lvl2pPr marL="1069521" indent="-612321">
              <a:lnSpc>
                <a:spcPct val="100000"/>
              </a:lnSpc>
              <a:spcBef>
                <a:spcPts val="1500"/>
              </a:spcBef>
              <a:buChar char="–"/>
              <a:defRPr sz="6000">
                <a:latin typeface="+mn-lt"/>
                <a:ea typeface="+mn-ea"/>
                <a:cs typeface="+mn-cs"/>
                <a:sym typeface="Trebuchet MS"/>
              </a:defRPr>
            </a:lvl2pPr>
            <a:lvl3pPr marL="1485900" indent="-571500">
              <a:lnSpc>
                <a:spcPct val="100000"/>
              </a:lnSpc>
              <a:spcBef>
                <a:spcPts val="1500"/>
              </a:spcBef>
              <a:defRPr sz="6000">
                <a:latin typeface="+mn-lt"/>
                <a:ea typeface="+mn-ea"/>
                <a:cs typeface="+mn-cs"/>
                <a:sym typeface="Trebuchet MS"/>
              </a:defRPr>
            </a:lvl3pPr>
            <a:lvl4pPr marL="2057400" indent="-685800">
              <a:lnSpc>
                <a:spcPct val="100000"/>
              </a:lnSpc>
              <a:spcBef>
                <a:spcPts val="1500"/>
              </a:spcBef>
              <a:buChar char="–"/>
              <a:defRPr sz="6000">
                <a:latin typeface="+mn-lt"/>
                <a:ea typeface="+mn-ea"/>
                <a:cs typeface="+mn-cs"/>
                <a:sym typeface="Trebuchet MS"/>
              </a:defRPr>
            </a:lvl4pPr>
            <a:lvl5pPr marL="2514600" indent="-685800">
              <a:lnSpc>
                <a:spcPct val="100000"/>
              </a:lnSpc>
              <a:spcBef>
                <a:spcPts val="1500"/>
              </a:spcBef>
              <a:buChar char="»"/>
              <a:defRPr sz="6000">
                <a:latin typeface="+mn-lt"/>
                <a:ea typeface="+mn-ea"/>
                <a:cs typeface="+mn-cs"/>
                <a:sym typeface="Trebuchet MS"/>
              </a:defRPr>
            </a:lvl5pPr>
          </a:lstStyle>
          <a:p>
            <a:pPr/>
            <a:r>
              <a:t>Body Level One</a:t>
            </a:r>
          </a:p>
          <a:p>
            <a:pPr lvl="1"/>
            <a:r>
              <a:t>Body Level Two</a:t>
            </a:r>
          </a:p>
          <a:p>
            <a:pPr lvl="2"/>
            <a:r>
              <a:t>Body Level Three</a:t>
            </a:r>
          </a:p>
          <a:p>
            <a:pPr lvl="3"/>
            <a:r>
              <a:t>Body Level Four</a:t>
            </a:r>
          </a:p>
          <a:p>
            <a:pPr lvl="4"/>
            <a:r>
              <a:t>Body Level Five</a:t>
            </a:r>
          </a:p>
        </p:txBody>
      </p:sp>
      <p:sp>
        <p:nvSpPr>
          <p:cNvPr id="103" name="Slide Number"/>
          <p:cNvSpPr txBox="1"/>
          <p:nvPr>
            <p:ph type="sldNum" sz="quarter" idx="2"/>
          </p:nvPr>
        </p:nvSpPr>
        <p:spPr>
          <a:xfrm>
            <a:off x="17921297" y="11289188"/>
            <a:ext cx="442904" cy="467361"/>
          </a:xfrm>
          <a:prstGeom prst="rect">
            <a:avLst/>
          </a:prstGeom>
        </p:spPr>
        <p:txBody>
          <a:bodyPr lIns="68579" tIns="68579" rIns="68579" bIns="68579"/>
          <a:lstStyle>
            <a:lvl1pPr>
              <a:defRPr sz="2200">
                <a:latin typeface="+mn-lt"/>
                <a:ea typeface="+mn-ea"/>
                <a:cs typeface="+mn-cs"/>
                <a:sym typeface="Trebuchet M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110" name="Title Text"/>
          <p:cNvSpPr txBox="1"/>
          <p:nvPr>
            <p:ph type="title"/>
          </p:nvPr>
        </p:nvSpPr>
        <p:spPr>
          <a:xfrm>
            <a:off x="6019799" y="2126456"/>
            <a:ext cx="12344402" cy="1714501"/>
          </a:xfrm>
          <a:prstGeom prst="rect">
            <a:avLst/>
          </a:prstGeom>
        </p:spPr>
        <p:txBody>
          <a:bodyPr lIns="68579" tIns="68579" rIns="68579" bIns="68579"/>
          <a:lstStyle>
            <a:lvl1pPr algn="ctr">
              <a:lnSpc>
                <a:spcPct val="100000"/>
              </a:lnSpc>
              <a:defRPr sz="8600">
                <a:latin typeface="Calibri"/>
                <a:ea typeface="Calibri"/>
                <a:cs typeface="Calibri"/>
                <a:sym typeface="Calibri"/>
              </a:defRPr>
            </a:lvl1pPr>
          </a:lstStyle>
          <a:p>
            <a:pPr/>
            <a:r>
              <a:t>Title Text</a:t>
            </a:r>
          </a:p>
        </p:txBody>
      </p:sp>
      <p:sp>
        <p:nvSpPr>
          <p:cNvPr id="111" name="Body Level One…"/>
          <p:cNvSpPr txBox="1"/>
          <p:nvPr>
            <p:ph type="body" sz="half" idx="1"/>
          </p:nvPr>
        </p:nvSpPr>
        <p:spPr>
          <a:xfrm>
            <a:off x="6019799" y="4114800"/>
            <a:ext cx="12344402" cy="6788945"/>
          </a:xfrm>
          <a:prstGeom prst="rect">
            <a:avLst/>
          </a:prstGeom>
        </p:spPr>
        <p:txBody>
          <a:bodyPr lIns="68579" tIns="68579" rIns="68579" bIns="68579"/>
          <a:lstStyle>
            <a:lvl1pPr marL="642937" indent="-642937">
              <a:lnSpc>
                <a:spcPct val="100000"/>
              </a:lnSpc>
              <a:spcBef>
                <a:spcPts val="1500"/>
              </a:spcBef>
              <a:defRPr sz="6000"/>
            </a:lvl1pPr>
            <a:lvl2pPr marL="1069521" indent="-612321">
              <a:lnSpc>
                <a:spcPct val="100000"/>
              </a:lnSpc>
              <a:spcBef>
                <a:spcPts val="1500"/>
              </a:spcBef>
              <a:buChar char="–"/>
              <a:defRPr sz="6000"/>
            </a:lvl2pPr>
            <a:lvl3pPr marL="1485900" indent="-571500">
              <a:lnSpc>
                <a:spcPct val="100000"/>
              </a:lnSpc>
              <a:spcBef>
                <a:spcPts val="1500"/>
              </a:spcBef>
              <a:defRPr sz="6000"/>
            </a:lvl3pPr>
            <a:lvl4pPr marL="2057400" indent="-685800">
              <a:lnSpc>
                <a:spcPct val="100000"/>
              </a:lnSpc>
              <a:spcBef>
                <a:spcPts val="1500"/>
              </a:spcBef>
              <a:buChar char="–"/>
              <a:defRPr sz="6000"/>
            </a:lvl4pPr>
            <a:lvl5pPr marL="2514600" indent="-685800">
              <a:lnSpc>
                <a:spcPct val="100000"/>
              </a:lnSpc>
              <a:spcBef>
                <a:spcPts val="1500"/>
              </a:spcBef>
              <a:buChar char="»"/>
              <a:defRPr sz="6000"/>
            </a:lvl5pPr>
          </a:lstStyle>
          <a:p>
            <a:pPr/>
            <a:r>
              <a:t>Body Level One</a:t>
            </a:r>
          </a:p>
          <a:p>
            <a:pPr lvl="1"/>
            <a:r>
              <a:t>Body Level Two</a:t>
            </a:r>
          </a:p>
          <a:p>
            <a:pPr lvl="2"/>
            <a:r>
              <a:t>Body Level Three</a:t>
            </a:r>
          </a:p>
          <a:p>
            <a:pPr lvl="3"/>
            <a:r>
              <a:t>Body Level Four</a:t>
            </a:r>
          </a:p>
          <a:p>
            <a:pPr lvl="4"/>
            <a:r>
              <a:t>Body Level Five</a:t>
            </a:r>
          </a:p>
        </p:txBody>
      </p:sp>
      <p:sp>
        <p:nvSpPr>
          <p:cNvPr id="112" name="Slide Number"/>
          <p:cNvSpPr txBox="1"/>
          <p:nvPr>
            <p:ph type="sldNum" sz="quarter" idx="2"/>
          </p:nvPr>
        </p:nvSpPr>
        <p:spPr>
          <a:xfrm>
            <a:off x="17921297" y="11289188"/>
            <a:ext cx="442903" cy="467361"/>
          </a:xfrm>
          <a:prstGeom prst="rect">
            <a:avLst/>
          </a:prstGeom>
        </p:spPr>
        <p:txBody>
          <a:bodyPr lIns="68579" tIns="68579" rIns="68579" bIns="68579"/>
          <a:lstStyle>
            <a:lvl1pPr>
              <a:defRPr sz="22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119" name="Title Text"/>
          <p:cNvSpPr txBox="1"/>
          <p:nvPr>
            <p:ph type="title"/>
          </p:nvPr>
        </p:nvSpPr>
        <p:spPr>
          <a:xfrm>
            <a:off x="6019799" y="2126456"/>
            <a:ext cx="12344402" cy="1714501"/>
          </a:xfrm>
          <a:prstGeom prst="rect">
            <a:avLst/>
          </a:prstGeom>
        </p:spPr>
        <p:txBody>
          <a:bodyPr lIns="68579" tIns="68579" rIns="68579" bIns="68579"/>
          <a:lstStyle>
            <a:lvl1pPr algn="ctr">
              <a:lnSpc>
                <a:spcPct val="100000"/>
              </a:lnSpc>
              <a:defRPr sz="8600">
                <a:latin typeface="Arial"/>
                <a:ea typeface="Arial"/>
                <a:cs typeface="Arial"/>
                <a:sym typeface="Arial"/>
              </a:defRPr>
            </a:lvl1pPr>
          </a:lstStyle>
          <a:p>
            <a:pPr/>
            <a:r>
              <a:t>Title Text</a:t>
            </a:r>
          </a:p>
        </p:txBody>
      </p:sp>
      <p:sp>
        <p:nvSpPr>
          <p:cNvPr id="120" name="Body Level One…"/>
          <p:cNvSpPr txBox="1"/>
          <p:nvPr>
            <p:ph type="body" sz="half" idx="1"/>
          </p:nvPr>
        </p:nvSpPr>
        <p:spPr>
          <a:xfrm>
            <a:off x="6019799" y="4114800"/>
            <a:ext cx="12344402" cy="6788945"/>
          </a:xfrm>
          <a:prstGeom prst="rect">
            <a:avLst/>
          </a:prstGeom>
        </p:spPr>
        <p:txBody>
          <a:bodyPr lIns="68579" tIns="68579" rIns="68579" bIns="68579"/>
          <a:lstStyle>
            <a:lvl1pPr marL="642937" indent="-642937">
              <a:lnSpc>
                <a:spcPct val="100000"/>
              </a:lnSpc>
              <a:spcBef>
                <a:spcPts val="1500"/>
              </a:spcBef>
              <a:buFontTx/>
              <a:defRPr sz="6000">
                <a:latin typeface="Arial"/>
                <a:ea typeface="Arial"/>
                <a:cs typeface="Arial"/>
                <a:sym typeface="Arial"/>
              </a:defRPr>
            </a:lvl1pPr>
            <a:lvl2pPr marL="1069521" indent="-612321">
              <a:lnSpc>
                <a:spcPct val="100000"/>
              </a:lnSpc>
              <a:spcBef>
                <a:spcPts val="1500"/>
              </a:spcBef>
              <a:buFontTx/>
              <a:buChar char="–"/>
              <a:defRPr sz="6000">
                <a:latin typeface="Arial"/>
                <a:ea typeface="Arial"/>
                <a:cs typeface="Arial"/>
                <a:sym typeface="Arial"/>
              </a:defRPr>
            </a:lvl2pPr>
            <a:lvl3pPr marL="1485900" indent="-571500">
              <a:lnSpc>
                <a:spcPct val="100000"/>
              </a:lnSpc>
              <a:spcBef>
                <a:spcPts val="1500"/>
              </a:spcBef>
              <a:buFontTx/>
              <a:defRPr sz="6000">
                <a:latin typeface="Arial"/>
                <a:ea typeface="Arial"/>
                <a:cs typeface="Arial"/>
                <a:sym typeface="Arial"/>
              </a:defRPr>
            </a:lvl3pPr>
            <a:lvl4pPr marL="2057400" indent="-685800">
              <a:lnSpc>
                <a:spcPct val="100000"/>
              </a:lnSpc>
              <a:spcBef>
                <a:spcPts val="1500"/>
              </a:spcBef>
              <a:buFontTx/>
              <a:buChar char="–"/>
              <a:defRPr sz="6000">
                <a:latin typeface="Arial"/>
                <a:ea typeface="Arial"/>
                <a:cs typeface="Arial"/>
                <a:sym typeface="Arial"/>
              </a:defRPr>
            </a:lvl4pPr>
            <a:lvl5pPr marL="2514600" indent="-685800">
              <a:lnSpc>
                <a:spcPct val="100000"/>
              </a:lnSpc>
              <a:spcBef>
                <a:spcPts val="1500"/>
              </a:spcBef>
              <a:buFontTx/>
              <a:buChar char="»"/>
              <a:defRPr sz="6000">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121" name="Slide Number"/>
          <p:cNvSpPr txBox="1"/>
          <p:nvPr>
            <p:ph type="sldNum" sz="quarter" idx="2"/>
          </p:nvPr>
        </p:nvSpPr>
        <p:spPr>
          <a:xfrm>
            <a:off x="17875309" y="11082337"/>
            <a:ext cx="488891" cy="482790"/>
          </a:xfrm>
          <a:prstGeom prst="rect">
            <a:avLst/>
          </a:prstGeom>
        </p:spPr>
        <p:txBody>
          <a:bodyPr lIns="68579" tIns="68579" rIns="68579" bIns="68579" anchor="t"/>
          <a:lstStyle>
            <a:lvl1pPr>
              <a:defRPr>
                <a:solidFill>
                  <a:srgbClr val="00000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128" name="Title Text"/>
          <p:cNvSpPr txBox="1"/>
          <p:nvPr>
            <p:ph type="title"/>
          </p:nvPr>
        </p:nvSpPr>
        <p:spPr>
          <a:xfrm>
            <a:off x="6019799" y="2126456"/>
            <a:ext cx="12344402" cy="1714501"/>
          </a:xfrm>
          <a:prstGeom prst="rect">
            <a:avLst/>
          </a:prstGeom>
        </p:spPr>
        <p:txBody>
          <a:bodyPr lIns="68579" tIns="68579" rIns="68579" bIns="68579"/>
          <a:lstStyle>
            <a:lvl1pPr algn="ctr">
              <a:lnSpc>
                <a:spcPct val="100000"/>
              </a:lnSpc>
              <a:defRPr sz="8600">
                <a:latin typeface="Arial"/>
                <a:ea typeface="Arial"/>
                <a:cs typeface="Arial"/>
                <a:sym typeface="Arial"/>
              </a:defRPr>
            </a:lvl1pPr>
          </a:lstStyle>
          <a:p>
            <a:pPr/>
            <a:r>
              <a:t>Title Text</a:t>
            </a:r>
          </a:p>
        </p:txBody>
      </p:sp>
      <p:sp>
        <p:nvSpPr>
          <p:cNvPr id="129" name="Body Level One…"/>
          <p:cNvSpPr txBox="1"/>
          <p:nvPr>
            <p:ph type="body" sz="half" idx="1"/>
          </p:nvPr>
        </p:nvSpPr>
        <p:spPr>
          <a:xfrm>
            <a:off x="6019799" y="4114800"/>
            <a:ext cx="12344402" cy="6788945"/>
          </a:xfrm>
          <a:prstGeom prst="rect">
            <a:avLst/>
          </a:prstGeom>
        </p:spPr>
        <p:txBody>
          <a:bodyPr lIns="68579" tIns="68579" rIns="68579" bIns="68579"/>
          <a:lstStyle>
            <a:lvl1pPr marL="642937" indent="-642937">
              <a:lnSpc>
                <a:spcPct val="100000"/>
              </a:lnSpc>
              <a:spcBef>
                <a:spcPts val="1500"/>
              </a:spcBef>
              <a:buFontTx/>
              <a:defRPr sz="6000">
                <a:latin typeface="Arial"/>
                <a:ea typeface="Arial"/>
                <a:cs typeface="Arial"/>
                <a:sym typeface="Arial"/>
              </a:defRPr>
            </a:lvl1pPr>
            <a:lvl2pPr marL="1069521" indent="-612321">
              <a:lnSpc>
                <a:spcPct val="100000"/>
              </a:lnSpc>
              <a:spcBef>
                <a:spcPts val="1500"/>
              </a:spcBef>
              <a:buFontTx/>
              <a:buChar char="–"/>
              <a:defRPr sz="6000">
                <a:latin typeface="Arial"/>
                <a:ea typeface="Arial"/>
                <a:cs typeface="Arial"/>
                <a:sym typeface="Arial"/>
              </a:defRPr>
            </a:lvl2pPr>
            <a:lvl3pPr marL="1485900" indent="-571500">
              <a:lnSpc>
                <a:spcPct val="100000"/>
              </a:lnSpc>
              <a:spcBef>
                <a:spcPts val="1500"/>
              </a:spcBef>
              <a:buFontTx/>
              <a:defRPr sz="6000">
                <a:latin typeface="Arial"/>
                <a:ea typeface="Arial"/>
                <a:cs typeface="Arial"/>
                <a:sym typeface="Arial"/>
              </a:defRPr>
            </a:lvl3pPr>
            <a:lvl4pPr marL="2057400" indent="-685800">
              <a:lnSpc>
                <a:spcPct val="100000"/>
              </a:lnSpc>
              <a:spcBef>
                <a:spcPts val="1500"/>
              </a:spcBef>
              <a:buFontTx/>
              <a:buChar char="–"/>
              <a:defRPr sz="6000">
                <a:latin typeface="Arial"/>
                <a:ea typeface="Arial"/>
                <a:cs typeface="Arial"/>
                <a:sym typeface="Arial"/>
              </a:defRPr>
            </a:lvl4pPr>
            <a:lvl5pPr marL="2514600" indent="-685800">
              <a:lnSpc>
                <a:spcPct val="100000"/>
              </a:lnSpc>
              <a:spcBef>
                <a:spcPts val="1500"/>
              </a:spcBef>
              <a:buFontTx/>
              <a:buChar char="»"/>
              <a:defRPr sz="6000">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130" name="Slide Number"/>
          <p:cNvSpPr txBox="1"/>
          <p:nvPr>
            <p:ph type="sldNum" sz="quarter" idx="2"/>
          </p:nvPr>
        </p:nvSpPr>
        <p:spPr>
          <a:xfrm>
            <a:off x="17875309" y="11082337"/>
            <a:ext cx="488892" cy="482790"/>
          </a:xfrm>
          <a:prstGeom prst="rect">
            <a:avLst/>
          </a:prstGeom>
        </p:spPr>
        <p:txBody>
          <a:bodyPr lIns="68579" tIns="68579" rIns="68579" bIns="68579" anchor="t"/>
          <a:lstStyle>
            <a:lvl1pPr>
              <a:defRPr>
                <a:solidFill>
                  <a:srgbClr val="00000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137" name="Title Text"/>
          <p:cNvSpPr txBox="1"/>
          <p:nvPr>
            <p:ph type="title"/>
          </p:nvPr>
        </p:nvSpPr>
        <p:spPr>
          <a:xfrm>
            <a:off x="6362699" y="4910137"/>
            <a:ext cx="11658602" cy="2205039"/>
          </a:xfrm>
          <a:prstGeom prst="rect">
            <a:avLst/>
          </a:prstGeom>
        </p:spPr>
        <p:txBody>
          <a:bodyPr lIns="68579" tIns="68579" rIns="68579" bIns="68579"/>
          <a:lstStyle>
            <a:lvl1pPr algn="ctr">
              <a:lnSpc>
                <a:spcPct val="100000"/>
              </a:lnSpc>
              <a:defRPr sz="8600">
                <a:latin typeface="Calibri"/>
                <a:ea typeface="Calibri"/>
                <a:cs typeface="Calibri"/>
                <a:sym typeface="Calibri"/>
              </a:defRPr>
            </a:lvl1pPr>
          </a:lstStyle>
          <a:p>
            <a:pPr/>
            <a:r>
              <a:t>Title Text</a:t>
            </a:r>
          </a:p>
        </p:txBody>
      </p:sp>
      <p:sp>
        <p:nvSpPr>
          <p:cNvPr id="138" name="Body Level One…"/>
          <p:cNvSpPr txBox="1"/>
          <p:nvPr>
            <p:ph type="body" sz="quarter" idx="1"/>
          </p:nvPr>
        </p:nvSpPr>
        <p:spPr>
          <a:xfrm>
            <a:off x="7391400" y="7543800"/>
            <a:ext cx="9601201" cy="2628901"/>
          </a:xfrm>
          <a:prstGeom prst="rect">
            <a:avLst/>
          </a:prstGeom>
        </p:spPr>
        <p:txBody>
          <a:bodyPr lIns="68579" tIns="68579" rIns="68579" bIns="68579"/>
          <a:lstStyle>
            <a:lvl1pPr marL="0" indent="0" algn="ctr">
              <a:lnSpc>
                <a:spcPct val="100000"/>
              </a:lnSpc>
              <a:spcBef>
                <a:spcPts val="1500"/>
              </a:spcBef>
              <a:buSzTx/>
              <a:buFontTx/>
              <a:buNone/>
              <a:defRPr sz="6000">
                <a:solidFill>
                  <a:srgbClr val="888888"/>
                </a:solidFill>
              </a:defRPr>
            </a:lvl1pPr>
            <a:lvl2pPr marL="0" indent="457200" algn="ctr">
              <a:lnSpc>
                <a:spcPct val="100000"/>
              </a:lnSpc>
              <a:spcBef>
                <a:spcPts val="1500"/>
              </a:spcBef>
              <a:buSzTx/>
              <a:buFontTx/>
              <a:buNone/>
              <a:defRPr sz="6000">
                <a:solidFill>
                  <a:srgbClr val="888888"/>
                </a:solidFill>
              </a:defRPr>
            </a:lvl2pPr>
            <a:lvl3pPr marL="0" indent="914400" algn="ctr">
              <a:lnSpc>
                <a:spcPct val="100000"/>
              </a:lnSpc>
              <a:spcBef>
                <a:spcPts val="1500"/>
              </a:spcBef>
              <a:buSzTx/>
              <a:buFontTx/>
              <a:buNone/>
              <a:defRPr sz="6000">
                <a:solidFill>
                  <a:srgbClr val="888888"/>
                </a:solidFill>
              </a:defRPr>
            </a:lvl3pPr>
            <a:lvl4pPr marL="0" indent="1371600" algn="ctr">
              <a:lnSpc>
                <a:spcPct val="100000"/>
              </a:lnSpc>
              <a:spcBef>
                <a:spcPts val="1500"/>
              </a:spcBef>
              <a:buSzTx/>
              <a:buFontTx/>
              <a:buNone/>
              <a:defRPr sz="6000">
                <a:solidFill>
                  <a:srgbClr val="888888"/>
                </a:solidFill>
              </a:defRPr>
            </a:lvl4pPr>
            <a:lvl5pPr marL="0" indent="1828800" algn="ctr">
              <a:lnSpc>
                <a:spcPct val="100000"/>
              </a:lnSpc>
              <a:spcBef>
                <a:spcPts val="1500"/>
              </a:spcBef>
              <a:buSzTx/>
              <a:buFontTx/>
              <a:buNone/>
              <a:defRPr sz="6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39" name="Slide Number"/>
          <p:cNvSpPr txBox="1"/>
          <p:nvPr>
            <p:ph type="sldNum" sz="quarter" idx="2"/>
          </p:nvPr>
        </p:nvSpPr>
        <p:spPr>
          <a:xfrm>
            <a:off x="17921297" y="11289188"/>
            <a:ext cx="442903" cy="467361"/>
          </a:xfrm>
          <a:prstGeom prst="rect">
            <a:avLst/>
          </a:prstGeom>
        </p:spPr>
        <p:txBody>
          <a:bodyPr lIns="68579" tIns="68579" rIns="68579" bIns="68579"/>
          <a:lstStyle>
            <a:lvl1pPr>
              <a:defRPr sz="22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146" name="Title Text"/>
          <p:cNvSpPr txBox="1"/>
          <p:nvPr>
            <p:ph type="title"/>
          </p:nvPr>
        </p:nvSpPr>
        <p:spPr>
          <a:xfrm>
            <a:off x="6705600" y="2652183"/>
            <a:ext cx="10972801" cy="1524001"/>
          </a:xfrm>
          <a:prstGeom prst="rect">
            <a:avLst/>
          </a:prstGeom>
        </p:spPr>
        <p:txBody>
          <a:bodyPr lIns="60959" tIns="60959" rIns="60959" bIns="60959"/>
          <a:lstStyle>
            <a:lvl1pPr algn="ctr">
              <a:lnSpc>
                <a:spcPct val="100000"/>
              </a:lnSpc>
              <a:defRPr sz="8000">
                <a:latin typeface="Calibri"/>
                <a:ea typeface="Calibri"/>
                <a:cs typeface="Calibri"/>
                <a:sym typeface="Calibri"/>
              </a:defRPr>
            </a:lvl1pPr>
          </a:lstStyle>
          <a:p>
            <a:pPr/>
            <a:r>
              <a:t>Title Text</a:t>
            </a:r>
          </a:p>
        </p:txBody>
      </p:sp>
      <p:sp>
        <p:nvSpPr>
          <p:cNvPr id="147" name="Body Level One…"/>
          <p:cNvSpPr txBox="1"/>
          <p:nvPr>
            <p:ph type="body" sz="quarter" idx="1"/>
          </p:nvPr>
        </p:nvSpPr>
        <p:spPr>
          <a:xfrm>
            <a:off x="6705600" y="4419600"/>
            <a:ext cx="10972801" cy="6034618"/>
          </a:xfrm>
          <a:prstGeom prst="rect">
            <a:avLst/>
          </a:prstGeom>
        </p:spPr>
        <p:txBody>
          <a:bodyPr lIns="60959" tIns="60959" rIns="60959" bIns="60959"/>
          <a:lstStyle>
            <a:lvl1pPr marL="621506" indent="-621506">
              <a:lnSpc>
                <a:spcPct val="100000"/>
              </a:lnSpc>
              <a:spcBef>
                <a:spcPts val="1500"/>
              </a:spcBef>
              <a:defRPr sz="5800"/>
            </a:lvl1pPr>
            <a:lvl2pPr marL="1049110" indent="-591910">
              <a:lnSpc>
                <a:spcPct val="100000"/>
              </a:lnSpc>
              <a:spcBef>
                <a:spcPts val="1500"/>
              </a:spcBef>
              <a:buChar char="–"/>
              <a:defRPr sz="5800"/>
            </a:lvl2pPr>
            <a:lvl3pPr marL="1466850" indent="-552450">
              <a:lnSpc>
                <a:spcPct val="100000"/>
              </a:lnSpc>
              <a:spcBef>
                <a:spcPts val="1500"/>
              </a:spcBef>
              <a:defRPr sz="5800"/>
            </a:lvl3pPr>
            <a:lvl4pPr marL="2034539" indent="-662939">
              <a:lnSpc>
                <a:spcPct val="100000"/>
              </a:lnSpc>
              <a:spcBef>
                <a:spcPts val="1500"/>
              </a:spcBef>
              <a:buChar char="–"/>
              <a:defRPr sz="5800"/>
            </a:lvl4pPr>
            <a:lvl5pPr marL="2491739" indent="-662939">
              <a:lnSpc>
                <a:spcPct val="100000"/>
              </a:lnSpc>
              <a:spcBef>
                <a:spcPts val="1500"/>
              </a:spcBef>
              <a:buChar char="»"/>
              <a:defRPr sz="5800"/>
            </a:lvl5pPr>
          </a:lstStyle>
          <a:p>
            <a:pPr/>
            <a:r>
              <a:t>Body Level One</a:t>
            </a:r>
          </a:p>
          <a:p>
            <a:pPr lvl="1"/>
            <a:r>
              <a:t>Body Level Two</a:t>
            </a:r>
          </a:p>
          <a:p>
            <a:pPr lvl="2"/>
            <a:r>
              <a:t>Body Level Three</a:t>
            </a:r>
          </a:p>
          <a:p>
            <a:pPr lvl="3"/>
            <a:r>
              <a:t>Body Level Four</a:t>
            </a:r>
          </a:p>
          <a:p>
            <a:pPr lvl="4"/>
            <a:r>
              <a:t>Body Level Five</a:t>
            </a:r>
          </a:p>
        </p:txBody>
      </p:sp>
      <p:sp>
        <p:nvSpPr>
          <p:cNvPr id="148" name="Slide Number"/>
          <p:cNvSpPr txBox="1"/>
          <p:nvPr>
            <p:ph type="sldNum" sz="quarter" idx="2"/>
          </p:nvPr>
        </p:nvSpPr>
        <p:spPr>
          <a:xfrm>
            <a:off x="17304017" y="10810240"/>
            <a:ext cx="374384" cy="388620"/>
          </a:xfrm>
          <a:prstGeom prst="rect">
            <a:avLst/>
          </a:prstGeom>
        </p:spPr>
        <p:txBody>
          <a:bodyPr lIns="60959" tIns="60959" rIns="60959" bIns="60959"/>
          <a:lstStyle>
            <a:lvl1pPr>
              <a:defRPr sz="18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155" name="Title Text"/>
          <p:cNvSpPr txBox="1"/>
          <p:nvPr>
            <p:ph type="title"/>
          </p:nvPr>
        </p:nvSpPr>
        <p:spPr>
          <a:xfrm>
            <a:off x="6019799" y="2126456"/>
            <a:ext cx="12344402" cy="1714501"/>
          </a:xfrm>
          <a:prstGeom prst="rect">
            <a:avLst/>
          </a:prstGeom>
        </p:spPr>
        <p:txBody>
          <a:bodyPr lIns="68579" tIns="68579" rIns="68579" bIns="68579"/>
          <a:lstStyle>
            <a:lvl1pPr algn="ctr">
              <a:lnSpc>
                <a:spcPct val="100000"/>
              </a:lnSpc>
              <a:defRPr sz="8600">
                <a:latin typeface="Calibri"/>
                <a:ea typeface="Calibri"/>
                <a:cs typeface="Calibri"/>
                <a:sym typeface="Calibri"/>
              </a:defRPr>
            </a:lvl1pPr>
          </a:lstStyle>
          <a:p>
            <a:pPr/>
            <a:r>
              <a:t>Title Text</a:t>
            </a:r>
          </a:p>
        </p:txBody>
      </p:sp>
      <p:sp>
        <p:nvSpPr>
          <p:cNvPr id="156" name="Body Level One…"/>
          <p:cNvSpPr txBox="1"/>
          <p:nvPr>
            <p:ph type="body" sz="half" idx="1"/>
          </p:nvPr>
        </p:nvSpPr>
        <p:spPr>
          <a:xfrm>
            <a:off x="6019799" y="4114800"/>
            <a:ext cx="12344402" cy="6788945"/>
          </a:xfrm>
          <a:prstGeom prst="rect">
            <a:avLst/>
          </a:prstGeom>
        </p:spPr>
        <p:txBody>
          <a:bodyPr lIns="68579" tIns="68579" rIns="68579" bIns="68579"/>
          <a:lstStyle>
            <a:lvl1pPr marL="492918" indent="-492918">
              <a:lnSpc>
                <a:spcPct val="100000"/>
              </a:lnSpc>
              <a:spcBef>
                <a:spcPts val="1100"/>
              </a:spcBef>
              <a:defRPr sz="4600">
                <a:solidFill>
                  <a:srgbClr val="0070C0"/>
                </a:solidFill>
              </a:defRPr>
            </a:lvl1pPr>
            <a:lvl2pPr marL="926646" indent="-469446">
              <a:lnSpc>
                <a:spcPct val="100000"/>
              </a:lnSpc>
              <a:spcBef>
                <a:spcPts val="1100"/>
              </a:spcBef>
              <a:buChar char="–"/>
              <a:defRPr sz="4600">
                <a:solidFill>
                  <a:srgbClr val="0070C0"/>
                </a:solidFill>
              </a:defRPr>
            </a:lvl2pPr>
            <a:lvl3pPr marL="1352550" indent="-438150">
              <a:lnSpc>
                <a:spcPct val="100000"/>
              </a:lnSpc>
              <a:spcBef>
                <a:spcPts val="1100"/>
              </a:spcBef>
              <a:defRPr sz="4600">
                <a:solidFill>
                  <a:srgbClr val="0070C0"/>
                </a:solidFill>
              </a:defRPr>
            </a:lvl3pPr>
            <a:lvl4pPr marL="1897379" indent="-525779">
              <a:lnSpc>
                <a:spcPct val="100000"/>
              </a:lnSpc>
              <a:spcBef>
                <a:spcPts val="1100"/>
              </a:spcBef>
              <a:buChar char="–"/>
              <a:defRPr sz="4600">
                <a:solidFill>
                  <a:srgbClr val="0070C0"/>
                </a:solidFill>
              </a:defRPr>
            </a:lvl4pPr>
            <a:lvl5pPr marL="2354579" indent="-525779">
              <a:lnSpc>
                <a:spcPct val="100000"/>
              </a:lnSpc>
              <a:spcBef>
                <a:spcPts val="1100"/>
              </a:spcBef>
              <a:buChar char="»"/>
              <a:defRPr sz="4600">
                <a:solidFill>
                  <a:srgbClr val="0070C0"/>
                </a:solidFill>
              </a:defRPr>
            </a:lvl5pPr>
          </a:lstStyle>
          <a:p>
            <a:pPr/>
            <a:r>
              <a:t>Body Level One</a:t>
            </a:r>
          </a:p>
          <a:p>
            <a:pPr lvl="1"/>
            <a:r>
              <a:t>Body Level Two</a:t>
            </a:r>
          </a:p>
          <a:p>
            <a:pPr lvl="2"/>
            <a:r>
              <a:t>Body Level Three</a:t>
            </a:r>
          </a:p>
          <a:p>
            <a:pPr lvl="3"/>
            <a:r>
              <a:t>Body Level Four</a:t>
            </a:r>
          </a:p>
          <a:p>
            <a:pPr lvl="4"/>
            <a:r>
              <a:t>Body Level Five</a:t>
            </a:r>
          </a:p>
        </p:txBody>
      </p:sp>
      <p:sp>
        <p:nvSpPr>
          <p:cNvPr id="157" name="Slide Number"/>
          <p:cNvSpPr txBox="1"/>
          <p:nvPr>
            <p:ph type="sldNum" sz="quarter" idx="2"/>
          </p:nvPr>
        </p:nvSpPr>
        <p:spPr>
          <a:xfrm>
            <a:off x="17921297" y="11289188"/>
            <a:ext cx="442903" cy="467361"/>
          </a:xfrm>
          <a:prstGeom prst="rect">
            <a:avLst/>
          </a:prstGeom>
        </p:spPr>
        <p:txBody>
          <a:bodyPr lIns="68579" tIns="68579" rIns="68579" bIns="68579"/>
          <a:lstStyle>
            <a:lvl1pPr>
              <a:defRPr sz="22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64" name="Title Text"/>
          <p:cNvSpPr txBox="1"/>
          <p:nvPr>
            <p:ph type="title"/>
          </p:nvPr>
        </p:nvSpPr>
        <p:spPr>
          <a:xfrm>
            <a:off x="6362699" y="4910137"/>
            <a:ext cx="11658602" cy="2205039"/>
          </a:xfrm>
          <a:prstGeom prst="rect">
            <a:avLst/>
          </a:prstGeom>
        </p:spPr>
        <p:txBody>
          <a:bodyPr lIns="68579" tIns="68579" rIns="68579" bIns="68579"/>
          <a:lstStyle>
            <a:lvl1pPr algn="ctr">
              <a:lnSpc>
                <a:spcPct val="100000"/>
              </a:lnSpc>
              <a:defRPr sz="8600">
                <a:latin typeface="Arial"/>
                <a:ea typeface="Arial"/>
                <a:cs typeface="Arial"/>
                <a:sym typeface="Arial"/>
              </a:defRPr>
            </a:lvl1pPr>
          </a:lstStyle>
          <a:p>
            <a:pPr/>
            <a:r>
              <a:t>Title Text</a:t>
            </a:r>
          </a:p>
        </p:txBody>
      </p:sp>
      <p:sp>
        <p:nvSpPr>
          <p:cNvPr id="165" name="Body Level One…"/>
          <p:cNvSpPr txBox="1"/>
          <p:nvPr>
            <p:ph type="body" sz="quarter" idx="1"/>
          </p:nvPr>
        </p:nvSpPr>
        <p:spPr>
          <a:xfrm>
            <a:off x="7391400" y="7543800"/>
            <a:ext cx="9601201" cy="2628901"/>
          </a:xfrm>
          <a:prstGeom prst="rect">
            <a:avLst/>
          </a:prstGeom>
        </p:spPr>
        <p:txBody>
          <a:bodyPr lIns="68579" tIns="68579" rIns="68579" bIns="68579"/>
          <a:lstStyle>
            <a:lvl1pPr marL="0" indent="0" algn="ctr">
              <a:lnSpc>
                <a:spcPct val="100000"/>
              </a:lnSpc>
              <a:spcBef>
                <a:spcPts val="1500"/>
              </a:spcBef>
              <a:buSzTx/>
              <a:buFontTx/>
              <a:buNone/>
              <a:defRPr sz="6000">
                <a:latin typeface="Arial"/>
                <a:ea typeface="Arial"/>
                <a:cs typeface="Arial"/>
                <a:sym typeface="Arial"/>
              </a:defRPr>
            </a:lvl1pPr>
            <a:lvl2pPr marL="0" indent="457200" algn="ctr">
              <a:lnSpc>
                <a:spcPct val="100000"/>
              </a:lnSpc>
              <a:spcBef>
                <a:spcPts val="1500"/>
              </a:spcBef>
              <a:buSzTx/>
              <a:buFontTx/>
              <a:buNone/>
              <a:defRPr sz="6000">
                <a:latin typeface="Arial"/>
                <a:ea typeface="Arial"/>
                <a:cs typeface="Arial"/>
                <a:sym typeface="Arial"/>
              </a:defRPr>
            </a:lvl2pPr>
            <a:lvl3pPr marL="0" indent="914400" algn="ctr">
              <a:lnSpc>
                <a:spcPct val="100000"/>
              </a:lnSpc>
              <a:spcBef>
                <a:spcPts val="1500"/>
              </a:spcBef>
              <a:buSzTx/>
              <a:buFontTx/>
              <a:buNone/>
              <a:defRPr sz="6000">
                <a:latin typeface="Arial"/>
                <a:ea typeface="Arial"/>
                <a:cs typeface="Arial"/>
                <a:sym typeface="Arial"/>
              </a:defRPr>
            </a:lvl3pPr>
            <a:lvl4pPr marL="0" indent="1371600" algn="ctr">
              <a:lnSpc>
                <a:spcPct val="100000"/>
              </a:lnSpc>
              <a:spcBef>
                <a:spcPts val="1500"/>
              </a:spcBef>
              <a:buSzTx/>
              <a:buFontTx/>
              <a:buNone/>
              <a:defRPr sz="6000">
                <a:latin typeface="Arial"/>
                <a:ea typeface="Arial"/>
                <a:cs typeface="Arial"/>
                <a:sym typeface="Arial"/>
              </a:defRPr>
            </a:lvl4pPr>
            <a:lvl5pPr marL="0" indent="1828800" algn="ctr">
              <a:lnSpc>
                <a:spcPct val="100000"/>
              </a:lnSpc>
              <a:spcBef>
                <a:spcPts val="1500"/>
              </a:spcBef>
              <a:buSzTx/>
              <a:buFontTx/>
              <a:buNone/>
              <a:defRPr sz="6000">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166" name="Slide Number"/>
          <p:cNvSpPr txBox="1"/>
          <p:nvPr>
            <p:ph type="sldNum" sz="quarter" idx="2"/>
          </p:nvPr>
        </p:nvSpPr>
        <p:spPr>
          <a:xfrm>
            <a:off x="17875309" y="11082337"/>
            <a:ext cx="488892" cy="482790"/>
          </a:xfrm>
          <a:prstGeom prst="rect">
            <a:avLst/>
          </a:prstGeom>
        </p:spPr>
        <p:txBody>
          <a:bodyPr lIns="68579" tIns="68579" rIns="68579" bIns="68579" anchor="t"/>
          <a:lstStyle>
            <a:lvl1pPr>
              <a:defRPr>
                <a:solidFill>
                  <a:srgbClr val="00000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73" name="Title Text"/>
          <p:cNvSpPr txBox="1"/>
          <p:nvPr>
            <p:ph type="title"/>
          </p:nvPr>
        </p:nvSpPr>
        <p:spPr>
          <a:xfrm>
            <a:off x="6019799" y="2126456"/>
            <a:ext cx="12344402" cy="1714501"/>
          </a:xfrm>
          <a:prstGeom prst="rect">
            <a:avLst/>
          </a:prstGeom>
        </p:spPr>
        <p:txBody>
          <a:bodyPr lIns="68579" tIns="68579" rIns="68579" bIns="68579"/>
          <a:lstStyle>
            <a:lvl1pPr algn="ctr">
              <a:lnSpc>
                <a:spcPct val="100000"/>
              </a:lnSpc>
              <a:defRPr sz="8600">
                <a:latin typeface="Arial"/>
                <a:ea typeface="Arial"/>
                <a:cs typeface="Arial"/>
                <a:sym typeface="Arial"/>
              </a:defRPr>
            </a:lvl1pPr>
          </a:lstStyle>
          <a:p>
            <a:pPr/>
            <a:r>
              <a:t>Title Text</a:t>
            </a:r>
          </a:p>
        </p:txBody>
      </p:sp>
      <p:sp>
        <p:nvSpPr>
          <p:cNvPr id="174" name="Body Level One…"/>
          <p:cNvSpPr txBox="1"/>
          <p:nvPr>
            <p:ph type="body" sz="half" idx="1"/>
          </p:nvPr>
        </p:nvSpPr>
        <p:spPr>
          <a:xfrm>
            <a:off x="6019799" y="4114800"/>
            <a:ext cx="12344402" cy="6788944"/>
          </a:xfrm>
          <a:prstGeom prst="rect">
            <a:avLst/>
          </a:prstGeom>
        </p:spPr>
        <p:txBody>
          <a:bodyPr lIns="68579" tIns="68579" rIns="68579" bIns="68579"/>
          <a:lstStyle>
            <a:lvl1pPr marL="642937" indent="-642937">
              <a:lnSpc>
                <a:spcPct val="100000"/>
              </a:lnSpc>
              <a:spcBef>
                <a:spcPts val="1500"/>
              </a:spcBef>
              <a:buFontTx/>
              <a:buChar char="»"/>
              <a:defRPr sz="6000">
                <a:latin typeface="Arial"/>
                <a:ea typeface="Arial"/>
                <a:cs typeface="Arial"/>
                <a:sym typeface="Arial"/>
              </a:defRPr>
            </a:lvl1pPr>
            <a:lvl2pPr marL="1069521" indent="-612321">
              <a:lnSpc>
                <a:spcPct val="100000"/>
              </a:lnSpc>
              <a:spcBef>
                <a:spcPts val="1500"/>
              </a:spcBef>
              <a:buFontTx/>
              <a:buChar char="–"/>
              <a:defRPr sz="6000">
                <a:latin typeface="Arial"/>
                <a:ea typeface="Arial"/>
                <a:cs typeface="Arial"/>
                <a:sym typeface="Arial"/>
              </a:defRPr>
            </a:lvl2pPr>
            <a:lvl3pPr marL="1485900" indent="-571500">
              <a:lnSpc>
                <a:spcPct val="100000"/>
              </a:lnSpc>
              <a:spcBef>
                <a:spcPts val="1500"/>
              </a:spcBef>
              <a:buFontTx/>
              <a:defRPr sz="6000">
                <a:latin typeface="Arial"/>
                <a:ea typeface="Arial"/>
                <a:cs typeface="Arial"/>
                <a:sym typeface="Arial"/>
              </a:defRPr>
            </a:lvl3pPr>
            <a:lvl4pPr marL="2057400" indent="-685800">
              <a:lnSpc>
                <a:spcPct val="100000"/>
              </a:lnSpc>
              <a:spcBef>
                <a:spcPts val="1500"/>
              </a:spcBef>
              <a:buFontTx/>
              <a:buChar char="–"/>
              <a:defRPr sz="6000">
                <a:latin typeface="Arial"/>
                <a:ea typeface="Arial"/>
                <a:cs typeface="Arial"/>
                <a:sym typeface="Arial"/>
              </a:defRPr>
            </a:lvl4pPr>
            <a:lvl5pPr marL="2590800" indent="-762000">
              <a:lnSpc>
                <a:spcPct val="100000"/>
              </a:lnSpc>
              <a:spcBef>
                <a:spcPts val="1500"/>
              </a:spcBef>
              <a:buFontTx/>
              <a:buChar char="»"/>
              <a:defRPr sz="6000">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175" name="Slide Number"/>
          <p:cNvSpPr txBox="1"/>
          <p:nvPr>
            <p:ph type="sldNum" sz="quarter" idx="2"/>
          </p:nvPr>
        </p:nvSpPr>
        <p:spPr>
          <a:xfrm>
            <a:off x="17875309" y="11082337"/>
            <a:ext cx="488892" cy="482790"/>
          </a:xfrm>
          <a:prstGeom prst="rect">
            <a:avLst/>
          </a:prstGeom>
        </p:spPr>
        <p:txBody>
          <a:bodyPr lIns="68579" tIns="68579" rIns="68579" bIns="68579" anchor="t"/>
          <a:lstStyle>
            <a:lvl1pPr>
              <a:defRPr>
                <a:solidFill>
                  <a:srgbClr val="00000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xfrm>
            <a:off x="6019799" y="2126456"/>
            <a:ext cx="12344402" cy="1714501"/>
          </a:xfrm>
          <a:prstGeom prst="rect">
            <a:avLst/>
          </a:prstGeom>
        </p:spPr>
        <p:txBody>
          <a:bodyPr lIns="68579" tIns="68579" rIns="68579" bIns="68579"/>
          <a:lstStyle>
            <a:lvl1pPr algn="ctr">
              <a:lnSpc>
                <a:spcPct val="100000"/>
              </a:lnSpc>
              <a:defRPr sz="8600">
                <a:latin typeface="+mn-lt"/>
                <a:ea typeface="+mn-ea"/>
                <a:cs typeface="+mn-cs"/>
                <a:sym typeface="Trebuchet MS"/>
              </a:defRPr>
            </a:lvl1pPr>
          </a:lstStyle>
          <a:p>
            <a:pPr/>
            <a:r>
              <a:t>Title Text</a:t>
            </a:r>
          </a:p>
        </p:txBody>
      </p:sp>
      <p:sp>
        <p:nvSpPr>
          <p:cNvPr id="21" name="Body Level One…"/>
          <p:cNvSpPr txBox="1"/>
          <p:nvPr>
            <p:ph type="body" sz="half" idx="1"/>
          </p:nvPr>
        </p:nvSpPr>
        <p:spPr>
          <a:xfrm>
            <a:off x="6019799" y="4114800"/>
            <a:ext cx="12344402" cy="6788945"/>
          </a:xfrm>
          <a:prstGeom prst="rect">
            <a:avLst/>
          </a:prstGeom>
        </p:spPr>
        <p:txBody>
          <a:bodyPr lIns="68579" tIns="68579" rIns="68579" bIns="68579"/>
          <a:lstStyle>
            <a:lvl1pPr marL="642937" indent="-642937">
              <a:lnSpc>
                <a:spcPct val="100000"/>
              </a:lnSpc>
              <a:spcBef>
                <a:spcPts val="1500"/>
              </a:spcBef>
              <a:defRPr sz="6000">
                <a:latin typeface="+mn-lt"/>
                <a:ea typeface="+mn-ea"/>
                <a:cs typeface="+mn-cs"/>
                <a:sym typeface="Trebuchet MS"/>
              </a:defRPr>
            </a:lvl1pPr>
            <a:lvl2pPr marL="1069521" indent="-612321">
              <a:lnSpc>
                <a:spcPct val="100000"/>
              </a:lnSpc>
              <a:spcBef>
                <a:spcPts val="1500"/>
              </a:spcBef>
              <a:buChar char="–"/>
              <a:defRPr sz="6000">
                <a:latin typeface="+mn-lt"/>
                <a:ea typeface="+mn-ea"/>
                <a:cs typeface="+mn-cs"/>
                <a:sym typeface="Trebuchet MS"/>
              </a:defRPr>
            </a:lvl2pPr>
            <a:lvl3pPr marL="1485900" indent="-571500">
              <a:lnSpc>
                <a:spcPct val="100000"/>
              </a:lnSpc>
              <a:spcBef>
                <a:spcPts val="1500"/>
              </a:spcBef>
              <a:defRPr sz="6000">
                <a:latin typeface="+mn-lt"/>
                <a:ea typeface="+mn-ea"/>
                <a:cs typeface="+mn-cs"/>
                <a:sym typeface="Trebuchet MS"/>
              </a:defRPr>
            </a:lvl3pPr>
            <a:lvl4pPr marL="2057400" indent="-685800">
              <a:lnSpc>
                <a:spcPct val="100000"/>
              </a:lnSpc>
              <a:spcBef>
                <a:spcPts val="1500"/>
              </a:spcBef>
              <a:buChar char="–"/>
              <a:defRPr sz="6000">
                <a:latin typeface="+mn-lt"/>
                <a:ea typeface="+mn-ea"/>
                <a:cs typeface="+mn-cs"/>
                <a:sym typeface="Trebuchet MS"/>
              </a:defRPr>
            </a:lvl4pPr>
            <a:lvl5pPr marL="2514600" indent="-685800">
              <a:lnSpc>
                <a:spcPct val="100000"/>
              </a:lnSpc>
              <a:spcBef>
                <a:spcPts val="1500"/>
              </a:spcBef>
              <a:buChar char="»"/>
              <a:defRPr sz="6000">
                <a:latin typeface="+mn-lt"/>
                <a:ea typeface="+mn-ea"/>
                <a:cs typeface="+mn-cs"/>
                <a:sym typeface="Trebuchet MS"/>
              </a:defRPr>
            </a:lvl5p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xfrm>
            <a:off x="17921297" y="11289188"/>
            <a:ext cx="442904" cy="467361"/>
          </a:xfrm>
          <a:prstGeom prst="rect">
            <a:avLst/>
          </a:prstGeom>
        </p:spPr>
        <p:txBody>
          <a:bodyPr lIns="68579" tIns="68579" rIns="68579" bIns="68579"/>
          <a:lstStyle>
            <a:lvl1pPr>
              <a:defRPr sz="2200">
                <a:latin typeface="+mn-lt"/>
                <a:ea typeface="+mn-ea"/>
                <a:cs typeface="+mn-cs"/>
                <a:sym typeface="Trebuchet M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182" name="Title Text"/>
          <p:cNvSpPr txBox="1"/>
          <p:nvPr>
            <p:ph type="title"/>
          </p:nvPr>
        </p:nvSpPr>
        <p:spPr>
          <a:xfrm>
            <a:off x="6276974" y="3411140"/>
            <a:ext cx="11830052" cy="1491260"/>
          </a:xfrm>
          <a:prstGeom prst="rect">
            <a:avLst/>
          </a:prstGeom>
        </p:spPr>
        <p:txBody>
          <a:bodyPr lIns="51434" tIns="51434" rIns="51434" bIns="51434"/>
          <a:lstStyle>
            <a:lvl1pPr>
              <a:defRPr sz="8600"/>
            </a:lvl1pPr>
          </a:lstStyle>
          <a:p>
            <a:pPr/>
            <a:r>
              <a:t>Title Text</a:t>
            </a:r>
          </a:p>
        </p:txBody>
      </p:sp>
      <p:sp>
        <p:nvSpPr>
          <p:cNvPr id="183" name="Body Level One…"/>
          <p:cNvSpPr txBox="1"/>
          <p:nvPr>
            <p:ph type="body" sz="quarter" idx="1"/>
          </p:nvPr>
        </p:nvSpPr>
        <p:spPr>
          <a:xfrm>
            <a:off x="6276974" y="5054203"/>
            <a:ext cx="11830052" cy="4895256"/>
          </a:xfrm>
          <a:prstGeom prst="rect">
            <a:avLst/>
          </a:prstGeom>
        </p:spPr>
        <p:txBody>
          <a:bodyPr lIns="51434" tIns="51434" rIns="51434" bIns="51434"/>
          <a:lstStyle>
            <a:lvl1pPr marL="424542" indent="-424542">
              <a:defRPr sz="5200"/>
            </a:lvl1pPr>
            <a:lvl2pPr marL="952500" indent="-495300">
              <a:defRPr sz="5200"/>
            </a:lvl2pPr>
            <a:lvl3pPr marL="1508760" indent="-594360">
              <a:defRPr sz="5200"/>
            </a:lvl3pPr>
            <a:lvl4pPr marL="2032000" indent="-660400">
              <a:defRPr sz="5200"/>
            </a:lvl4pPr>
            <a:lvl5pPr marL="2489200" indent="-660400">
              <a:defRPr sz="5200"/>
            </a:lvl5pPr>
          </a:lstStyle>
          <a:p>
            <a:pPr/>
            <a:r>
              <a:t>Body Level One</a:t>
            </a:r>
          </a:p>
          <a:p>
            <a:pPr lvl="1"/>
            <a:r>
              <a:t>Body Level Two</a:t>
            </a:r>
          </a:p>
          <a:p>
            <a:pPr lvl="2"/>
            <a:r>
              <a:t>Body Level Three</a:t>
            </a:r>
          </a:p>
          <a:p>
            <a:pPr lvl="3"/>
            <a:r>
              <a:t>Body Level Four</a:t>
            </a:r>
          </a:p>
          <a:p>
            <a:pPr lvl="4"/>
            <a:r>
              <a:t>Body Level Five</a:t>
            </a:r>
          </a:p>
        </p:txBody>
      </p:sp>
      <p:sp>
        <p:nvSpPr>
          <p:cNvPr id="184" name="Slide Number"/>
          <p:cNvSpPr txBox="1"/>
          <p:nvPr>
            <p:ph type="sldNum" sz="quarter" idx="2"/>
          </p:nvPr>
        </p:nvSpPr>
        <p:spPr>
          <a:xfrm>
            <a:off x="17698412" y="10140116"/>
            <a:ext cx="408614" cy="433071"/>
          </a:xfrm>
          <a:prstGeom prst="rect">
            <a:avLst/>
          </a:prstGeom>
        </p:spPr>
        <p:txBody>
          <a:bodyPr lIns="51434" tIns="51434" rIns="51434" bIns="51434"/>
          <a:lstStyle>
            <a:lvl1pPr>
              <a:defRPr sz="22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191" name="Title Text"/>
          <p:cNvSpPr txBox="1"/>
          <p:nvPr>
            <p:ph type="title"/>
          </p:nvPr>
        </p:nvSpPr>
        <p:spPr>
          <a:xfrm>
            <a:off x="6019799" y="2126456"/>
            <a:ext cx="12344402" cy="1714501"/>
          </a:xfrm>
          <a:prstGeom prst="rect">
            <a:avLst/>
          </a:prstGeom>
        </p:spPr>
        <p:txBody>
          <a:bodyPr lIns="68579" tIns="68579" rIns="68579" bIns="68579"/>
          <a:lstStyle>
            <a:lvl1pPr algn="ctr">
              <a:lnSpc>
                <a:spcPct val="100000"/>
              </a:lnSpc>
              <a:defRPr sz="8600">
                <a:latin typeface="Calibri"/>
                <a:ea typeface="Calibri"/>
                <a:cs typeface="Calibri"/>
                <a:sym typeface="Calibri"/>
              </a:defRPr>
            </a:lvl1pPr>
          </a:lstStyle>
          <a:p>
            <a:pPr/>
            <a:r>
              <a:t>Title Text</a:t>
            </a:r>
          </a:p>
        </p:txBody>
      </p:sp>
      <p:sp>
        <p:nvSpPr>
          <p:cNvPr id="192" name="Slide Number"/>
          <p:cNvSpPr txBox="1"/>
          <p:nvPr>
            <p:ph type="sldNum" sz="quarter" idx="2"/>
          </p:nvPr>
        </p:nvSpPr>
        <p:spPr>
          <a:xfrm>
            <a:off x="17921297" y="11289188"/>
            <a:ext cx="442903" cy="467361"/>
          </a:xfrm>
          <a:prstGeom prst="rect">
            <a:avLst/>
          </a:prstGeom>
        </p:spPr>
        <p:txBody>
          <a:bodyPr lIns="68579" tIns="68579" rIns="68579" bIns="68579"/>
          <a:lstStyle>
            <a:lvl1pPr>
              <a:defRPr sz="22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199" name="Title Text"/>
          <p:cNvSpPr txBox="1"/>
          <p:nvPr>
            <p:ph type="title"/>
          </p:nvPr>
        </p:nvSpPr>
        <p:spPr>
          <a:xfrm>
            <a:off x="6019799" y="2126456"/>
            <a:ext cx="12344402" cy="1714501"/>
          </a:xfrm>
          <a:prstGeom prst="rect">
            <a:avLst/>
          </a:prstGeom>
        </p:spPr>
        <p:txBody>
          <a:bodyPr lIns="68579" tIns="68579" rIns="68579" bIns="68579"/>
          <a:lstStyle>
            <a:lvl1pPr algn="ctr">
              <a:lnSpc>
                <a:spcPct val="100000"/>
              </a:lnSpc>
              <a:defRPr sz="8600">
                <a:latin typeface="Calibri"/>
                <a:ea typeface="Calibri"/>
                <a:cs typeface="Calibri"/>
                <a:sym typeface="Calibri"/>
              </a:defRPr>
            </a:lvl1pPr>
          </a:lstStyle>
          <a:p>
            <a:pPr/>
            <a:r>
              <a:t>Title Text</a:t>
            </a:r>
          </a:p>
        </p:txBody>
      </p:sp>
      <p:sp>
        <p:nvSpPr>
          <p:cNvPr id="200" name="Body Level One…"/>
          <p:cNvSpPr txBox="1"/>
          <p:nvPr>
            <p:ph type="body" sz="half" idx="1"/>
          </p:nvPr>
        </p:nvSpPr>
        <p:spPr>
          <a:xfrm>
            <a:off x="6019799" y="4114800"/>
            <a:ext cx="12344402" cy="6788945"/>
          </a:xfrm>
          <a:prstGeom prst="rect">
            <a:avLst/>
          </a:prstGeom>
        </p:spPr>
        <p:txBody>
          <a:bodyPr lIns="68579" tIns="68579" rIns="68579" bIns="68579"/>
          <a:lstStyle>
            <a:lvl1pPr marL="642937" indent="-642937">
              <a:lnSpc>
                <a:spcPct val="100000"/>
              </a:lnSpc>
              <a:spcBef>
                <a:spcPts val="1500"/>
              </a:spcBef>
              <a:defRPr sz="6000"/>
            </a:lvl1pPr>
            <a:lvl2pPr marL="1069521" indent="-612321">
              <a:lnSpc>
                <a:spcPct val="100000"/>
              </a:lnSpc>
              <a:spcBef>
                <a:spcPts val="1500"/>
              </a:spcBef>
              <a:buChar char="–"/>
              <a:defRPr sz="6000"/>
            </a:lvl2pPr>
            <a:lvl3pPr marL="1485900" indent="-571500">
              <a:lnSpc>
                <a:spcPct val="100000"/>
              </a:lnSpc>
              <a:spcBef>
                <a:spcPts val="1500"/>
              </a:spcBef>
              <a:defRPr sz="6000"/>
            </a:lvl3pPr>
            <a:lvl4pPr marL="2057400" indent="-685800">
              <a:lnSpc>
                <a:spcPct val="100000"/>
              </a:lnSpc>
              <a:spcBef>
                <a:spcPts val="1500"/>
              </a:spcBef>
              <a:buChar char="–"/>
              <a:defRPr sz="6000"/>
            </a:lvl4pPr>
            <a:lvl5pPr marL="2514600" indent="-685800">
              <a:lnSpc>
                <a:spcPct val="100000"/>
              </a:lnSpc>
              <a:spcBef>
                <a:spcPts val="1500"/>
              </a:spcBef>
              <a:buChar char="»"/>
              <a:defRPr sz="6000"/>
            </a:lvl5pPr>
          </a:lstStyle>
          <a:p>
            <a:pPr/>
            <a:r>
              <a:t>Body Level One</a:t>
            </a:r>
          </a:p>
          <a:p>
            <a:pPr lvl="1"/>
            <a:r>
              <a:t>Body Level Two</a:t>
            </a:r>
          </a:p>
          <a:p>
            <a:pPr lvl="2"/>
            <a:r>
              <a:t>Body Level Three</a:t>
            </a:r>
          </a:p>
          <a:p>
            <a:pPr lvl="3"/>
            <a:r>
              <a:t>Body Level Four</a:t>
            </a:r>
          </a:p>
          <a:p>
            <a:pPr lvl="4"/>
            <a:r>
              <a:t>Body Level Five</a:t>
            </a:r>
          </a:p>
        </p:txBody>
      </p:sp>
      <p:sp>
        <p:nvSpPr>
          <p:cNvPr id="201" name="Slide Number"/>
          <p:cNvSpPr txBox="1"/>
          <p:nvPr>
            <p:ph type="sldNum" sz="quarter" idx="2"/>
          </p:nvPr>
        </p:nvSpPr>
        <p:spPr>
          <a:xfrm>
            <a:off x="17921297" y="11289188"/>
            <a:ext cx="442903" cy="467361"/>
          </a:xfrm>
          <a:prstGeom prst="rect">
            <a:avLst/>
          </a:prstGeom>
        </p:spPr>
        <p:txBody>
          <a:bodyPr lIns="68579" tIns="68579" rIns="68579" bIns="68579"/>
          <a:lstStyle>
            <a:lvl1pPr>
              <a:defRPr sz="22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208" name="Title Text"/>
          <p:cNvSpPr txBox="1"/>
          <p:nvPr>
            <p:ph type="title"/>
          </p:nvPr>
        </p:nvSpPr>
        <p:spPr>
          <a:xfrm>
            <a:off x="6019799" y="2126456"/>
            <a:ext cx="12344402" cy="1714501"/>
          </a:xfrm>
          <a:prstGeom prst="rect">
            <a:avLst/>
          </a:prstGeom>
        </p:spPr>
        <p:txBody>
          <a:bodyPr lIns="68579" tIns="68579" rIns="68579" bIns="68579"/>
          <a:lstStyle>
            <a:lvl1pPr algn="ctr">
              <a:lnSpc>
                <a:spcPct val="100000"/>
              </a:lnSpc>
              <a:defRPr sz="8600">
                <a:latin typeface="Calibri"/>
                <a:ea typeface="Calibri"/>
                <a:cs typeface="Calibri"/>
                <a:sym typeface="Calibri"/>
              </a:defRPr>
            </a:lvl1pPr>
          </a:lstStyle>
          <a:p>
            <a:pPr/>
            <a:r>
              <a:t>Title Text</a:t>
            </a:r>
          </a:p>
        </p:txBody>
      </p:sp>
      <p:sp>
        <p:nvSpPr>
          <p:cNvPr id="209" name="Slide Number"/>
          <p:cNvSpPr txBox="1"/>
          <p:nvPr>
            <p:ph type="sldNum" sz="quarter" idx="2"/>
          </p:nvPr>
        </p:nvSpPr>
        <p:spPr>
          <a:xfrm>
            <a:off x="17921297" y="11289188"/>
            <a:ext cx="442903" cy="467361"/>
          </a:xfrm>
          <a:prstGeom prst="rect">
            <a:avLst/>
          </a:prstGeom>
        </p:spPr>
        <p:txBody>
          <a:bodyPr lIns="68579" tIns="68579" rIns="68579" bIns="68579"/>
          <a:lstStyle>
            <a:lvl1pPr>
              <a:defRPr sz="22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hart">
    <p:spTree>
      <p:nvGrpSpPr>
        <p:cNvPr id="1" name=""/>
        <p:cNvGrpSpPr/>
        <p:nvPr/>
      </p:nvGrpSpPr>
      <p:grpSpPr>
        <a:xfrm>
          <a:off x="0" y="0"/>
          <a:ext cx="0" cy="0"/>
          <a:chOff x="0" y="0"/>
          <a:chExt cx="0" cy="0"/>
        </a:xfrm>
      </p:grpSpPr>
      <p:sp>
        <p:nvSpPr>
          <p:cNvPr id="216" name="Title Text"/>
          <p:cNvSpPr txBox="1"/>
          <p:nvPr>
            <p:ph type="title"/>
          </p:nvPr>
        </p:nvSpPr>
        <p:spPr>
          <a:xfrm>
            <a:off x="6019799" y="2126456"/>
            <a:ext cx="12344402" cy="1714501"/>
          </a:xfrm>
          <a:prstGeom prst="rect">
            <a:avLst/>
          </a:prstGeom>
        </p:spPr>
        <p:txBody>
          <a:bodyPr lIns="68579" tIns="68579" rIns="68579" bIns="68579"/>
          <a:lstStyle>
            <a:lvl1pPr algn="ctr">
              <a:lnSpc>
                <a:spcPct val="100000"/>
              </a:lnSpc>
              <a:defRPr sz="8600">
                <a:latin typeface="Calibri"/>
                <a:ea typeface="Calibri"/>
                <a:cs typeface="Calibri"/>
                <a:sym typeface="Calibri"/>
              </a:defRPr>
            </a:lvl1pPr>
          </a:lstStyle>
          <a:p>
            <a:pPr/>
            <a:r>
              <a:t>Title Text</a:t>
            </a:r>
          </a:p>
        </p:txBody>
      </p:sp>
      <p:sp>
        <p:nvSpPr>
          <p:cNvPr id="217" name="Slide Number"/>
          <p:cNvSpPr txBox="1"/>
          <p:nvPr>
            <p:ph type="sldNum" sz="quarter" idx="2"/>
          </p:nvPr>
        </p:nvSpPr>
        <p:spPr>
          <a:xfrm>
            <a:off x="17921297" y="11205844"/>
            <a:ext cx="442903" cy="467361"/>
          </a:xfrm>
          <a:prstGeom prst="rect">
            <a:avLst/>
          </a:prstGeom>
        </p:spPr>
        <p:txBody>
          <a:bodyPr lIns="68579" tIns="68579" rIns="68579" bIns="68579"/>
          <a:lstStyle>
            <a:lvl1pPr>
              <a:defRPr sz="22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Table">
    <p:spTree>
      <p:nvGrpSpPr>
        <p:cNvPr id="1" name=""/>
        <p:cNvGrpSpPr/>
        <p:nvPr/>
      </p:nvGrpSpPr>
      <p:grpSpPr>
        <a:xfrm>
          <a:off x="0" y="0"/>
          <a:ext cx="0" cy="0"/>
          <a:chOff x="0" y="0"/>
          <a:chExt cx="0" cy="0"/>
        </a:xfrm>
      </p:grpSpPr>
      <p:sp>
        <p:nvSpPr>
          <p:cNvPr id="224" name="Title Text"/>
          <p:cNvSpPr txBox="1"/>
          <p:nvPr>
            <p:ph type="title"/>
          </p:nvPr>
        </p:nvSpPr>
        <p:spPr>
          <a:xfrm>
            <a:off x="6019799" y="2126456"/>
            <a:ext cx="12344402" cy="1714501"/>
          </a:xfrm>
          <a:prstGeom prst="rect">
            <a:avLst/>
          </a:prstGeom>
        </p:spPr>
        <p:txBody>
          <a:bodyPr lIns="68579" tIns="68579" rIns="68579" bIns="68579"/>
          <a:lstStyle>
            <a:lvl1pPr algn="ctr">
              <a:lnSpc>
                <a:spcPct val="100000"/>
              </a:lnSpc>
              <a:defRPr sz="8600">
                <a:latin typeface="Calibri"/>
                <a:ea typeface="Calibri"/>
                <a:cs typeface="Calibri"/>
                <a:sym typeface="Calibri"/>
              </a:defRPr>
            </a:lvl1pPr>
          </a:lstStyle>
          <a:p>
            <a:pPr/>
            <a:r>
              <a:t>Title Text</a:t>
            </a:r>
          </a:p>
        </p:txBody>
      </p:sp>
      <p:sp>
        <p:nvSpPr>
          <p:cNvPr id="225" name="Slide Number"/>
          <p:cNvSpPr txBox="1"/>
          <p:nvPr>
            <p:ph type="sldNum" sz="quarter" idx="2"/>
          </p:nvPr>
        </p:nvSpPr>
        <p:spPr>
          <a:xfrm>
            <a:off x="17921297" y="11205844"/>
            <a:ext cx="442903" cy="467361"/>
          </a:xfrm>
          <a:prstGeom prst="rect">
            <a:avLst/>
          </a:prstGeom>
        </p:spPr>
        <p:txBody>
          <a:bodyPr lIns="68579" tIns="68579" rIns="68579" bIns="68579"/>
          <a:lstStyle>
            <a:lvl1pPr>
              <a:defRPr sz="22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232" name="Title Text"/>
          <p:cNvSpPr txBox="1"/>
          <p:nvPr>
            <p:ph type="title"/>
          </p:nvPr>
        </p:nvSpPr>
        <p:spPr>
          <a:xfrm>
            <a:off x="6362699" y="4910137"/>
            <a:ext cx="11658602" cy="2205039"/>
          </a:xfrm>
          <a:prstGeom prst="rect">
            <a:avLst/>
          </a:prstGeom>
        </p:spPr>
        <p:txBody>
          <a:bodyPr lIns="68579" tIns="68579" rIns="68579" bIns="68579"/>
          <a:lstStyle>
            <a:lvl1pPr algn="ctr">
              <a:lnSpc>
                <a:spcPct val="100000"/>
              </a:lnSpc>
              <a:defRPr sz="8600">
                <a:latin typeface="Calibri"/>
                <a:ea typeface="Calibri"/>
                <a:cs typeface="Calibri"/>
                <a:sym typeface="Calibri"/>
              </a:defRPr>
            </a:lvl1pPr>
          </a:lstStyle>
          <a:p>
            <a:pPr/>
            <a:r>
              <a:t>Title Text</a:t>
            </a:r>
          </a:p>
        </p:txBody>
      </p:sp>
      <p:sp>
        <p:nvSpPr>
          <p:cNvPr id="233" name="Body Level One…"/>
          <p:cNvSpPr txBox="1"/>
          <p:nvPr>
            <p:ph type="body" sz="quarter" idx="1"/>
          </p:nvPr>
        </p:nvSpPr>
        <p:spPr>
          <a:xfrm>
            <a:off x="7391400" y="7543800"/>
            <a:ext cx="9601201" cy="2628901"/>
          </a:xfrm>
          <a:prstGeom prst="rect">
            <a:avLst/>
          </a:prstGeom>
        </p:spPr>
        <p:txBody>
          <a:bodyPr lIns="68579" tIns="68579" rIns="68579" bIns="68579"/>
          <a:lstStyle>
            <a:lvl1pPr marL="0" indent="0" algn="ctr">
              <a:lnSpc>
                <a:spcPct val="100000"/>
              </a:lnSpc>
              <a:spcBef>
                <a:spcPts val="1500"/>
              </a:spcBef>
              <a:buSzTx/>
              <a:buFontTx/>
              <a:buNone/>
              <a:defRPr sz="6000">
                <a:solidFill>
                  <a:srgbClr val="888888"/>
                </a:solidFill>
              </a:defRPr>
            </a:lvl1pPr>
            <a:lvl2pPr marL="0" indent="457200" algn="ctr">
              <a:lnSpc>
                <a:spcPct val="100000"/>
              </a:lnSpc>
              <a:spcBef>
                <a:spcPts val="1500"/>
              </a:spcBef>
              <a:buSzTx/>
              <a:buFontTx/>
              <a:buNone/>
              <a:defRPr sz="6000">
                <a:solidFill>
                  <a:srgbClr val="888888"/>
                </a:solidFill>
              </a:defRPr>
            </a:lvl2pPr>
            <a:lvl3pPr marL="0" indent="914400" algn="ctr">
              <a:lnSpc>
                <a:spcPct val="100000"/>
              </a:lnSpc>
              <a:spcBef>
                <a:spcPts val="1500"/>
              </a:spcBef>
              <a:buSzTx/>
              <a:buFontTx/>
              <a:buNone/>
              <a:defRPr sz="6000">
                <a:solidFill>
                  <a:srgbClr val="888888"/>
                </a:solidFill>
              </a:defRPr>
            </a:lvl3pPr>
            <a:lvl4pPr marL="0" indent="1371600" algn="ctr">
              <a:lnSpc>
                <a:spcPct val="100000"/>
              </a:lnSpc>
              <a:spcBef>
                <a:spcPts val="1500"/>
              </a:spcBef>
              <a:buSzTx/>
              <a:buFontTx/>
              <a:buNone/>
              <a:defRPr sz="6000">
                <a:solidFill>
                  <a:srgbClr val="888888"/>
                </a:solidFill>
              </a:defRPr>
            </a:lvl4pPr>
            <a:lvl5pPr marL="0" indent="1828800" algn="ctr">
              <a:lnSpc>
                <a:spcPct val="100000"/>
              </a:lnSpc>
              <a:spcBef>
                <a:spcPts val="1500"/>
              </a:spcBef>
              <a:buSzTx/>
              <a:buFontTx/>
              <a:buNone/>
              <a:defRPr sz="6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234" name="Slide Number"/>
          <p:cNvSpPr txBox="1"/>
          <p:nvPr>
            <p:ph type="sldNum" sz="quarter" idx="2"/>
          </p:nvPr>
        </p:nvSpPr>
        <p:spPr>
          <a:xfrm>
            <a:off x="17921297" y="11289188"/>
            <a:ext cx="442903" cy="467361"/>
          </a:xfrm>
          <a:prstGeom prst="rect">
            <a:avLst/>
          </a:prstGeom>
        </p:spPr>
        <p:txBody>
          <a:bodyPr lIns="68579" tIns="68579" rIns="68579" bIns="68579"/>
          <a:lstStyle>
            <a:lvl1pPr>
              <a:defRPr sz="22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bg>
      <p:bgPr>
        <a:gradFill flip="none" rotWithShape="1">
          <a:gsLst>
            <a:gs pos="50000">
              <a:srgbClr val="FFFFFF"/>
            </a:gs>
            <a:gs pos="76000">
              <a:srgbClr val="F3F3F3"/>
            </a:gs>
            <a:gs pos="92000">
              <a:srgbClr val="D9D9D9"/>
            </a:gs>
          </a:gsLst>
          <a:path path="circle">
            <a:fillToRect l="50000" t="50000" r="50000" b="50000"/>
          </a:path>
        </a:gradFill>
      </p:bgPr>
    </p:bg>
    <p:spTree>
      <p:nvGrpSpPr>
        <p:cNvPr id="1" name=""/>
        <p:cNvGrpSpPr/>
        <p:nvPr/>
      </p:nvGrpSpPr>
      <p:grpSpPr>
        <a:xfrm>
          <a:off x="0" y="0"/>
          <a:ext cx="0" cy="0"/>
          <a:chOff x="0" y="0"/>
          <a:chExt cx="0" cy="0"/>
        </a:xfrm>
      </p:grpSpPr>
      <p:sp>
        <p:nvSpPr>
          <p:cNvPr id="241" name="Circle"/>
          <p:cNvSpPr/>
          <p:nvPr/>
        </p:nvSpPr>
        <p:spPr>
          <a:xfrm>
            <a:off x="18020639" y="11463576"/>
            <a:ext cx="127159" cy="127159"/>
          </a:xfrm>
          <a:prstGeom prst="ellipse">
            <a:avLst/>
          </a:prstGeom>
          <a:solidFill>
            <a:srgbClr val="808080"/>
          </a:solidFill>
          <a:ln w="12700">
            <a:miter lim="400000"/>
          </a:ln>
        </p:spPr>
        <p:txBody>
          <a:bodyPr lIns="68579" tIns="68579" rIns="68579" bIns="68579" anchor="ctr"/>
          <a:lstStyle/>
          <a:p>
            <a:pPr algn="ctr">
              <a:defRPr>
                <a:solidFill>
                  <a:srgbClr val="FFFFFF"/>
                </a:solidFill>
                <a:latin typeface="Palatino Linotype"/>
                <a:ea typeface="Palatino Linotype"/>
                <a:cs typeface="Palatino Linotype"/>
                <a:sym typeface="Palatino Linotype"/>
              </a:defRPr>
            </a:pPr>
          </a:p>
        </p:txBody>
      </p:sp>
      <p:sp>
        <p:nvSpPr>
          <p:cNvPr id="242" name="Circle"/>
          <p:cNvSpPr/>
          <p:nvPr/>
        </p:nvSpPr>
        <p:spPr>
          <a:xfrm>
            <a:off x="6187678" y="11463576"/>
            <a:ext cx="127159" cy="127159"/>
          </a:xfrm>
          <a:prstGeom prst="ellipse">
            <a:avLst/>
          </a:prstGeom>
          <a:solidFill>
            <a:srgbClr val="808080"/>
          </a:solidFill>
          <a:ln w="12700">
            <a:miter lim="400000"/>
          </a:ln>
        </p:spPr>
        <p:txBody>
          <a:bodyPr lIns="68579" tIns="68579" rIns="68579" bIns="68579" anchor="ctr"/>
          <a:lstStyle/>
          <a:p>
            <a:pPr algn="ctr">
              <a:defRPr>
                <a:solidFill>
                  <a:srgbClr val="FFFFFF"/>
                </a:solidFill>
                <a:latin typeface="Palatino Linotype"/>
                <a:ea typeface="Palatino Linotype"/>
                <a:cs typeface="Palatino Linotype"/>
                <a:sym typeface="Palatino Linotype"/>
              </a:defRPr>
            </a:pPr>
          </a:p>
        </p:txBody>
      </p:sp>
      <p:sp>
        <p:nvSpPr>
          <p:cNvPr id="243" name="Slide Number"/>
          <p:cNvSpPr txBox="1"/>
          <p:nvPr>
            <p:ph type="sldNum" sz="quarter" idx="2"/>
          </p:nvPr>
        </p:nvSpPr>
        <p:spPr>
          <a:xfrm>
            <a:off x="18148917" y="11310270"/>
            <a:ext cx="404683" cy="425197"/>
          </a:xfrm>
          <a:prstGeom prst="rect">
            <a:avLst/>
          </a:prstGeom>
        </p:spPr>
        <p:txBody>
          <a:bodyPr lIns="41148" tIns="41148" rIns="41148" bIns="41148"/>
          <a:lstStyle>
            <a:lvl1pPr algn="l">
              <a:defRPr sz="2200">
                <a:solidFill>
                  <a:srgbClr val="595959"/>
                </a:solidFill>
                <a:latin typeface="Century Gothic"/>
                <a:ea typeface="Century Gothic"/>
                <a:cs typeface="Century Gothic"/>
                <a:sym typeface="Century Gothic"/>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bg>
      <p:bgPr>
        <a:gradFill flip="none" rotWithShape="1">
          <a:gsLst>
            <a:gs pos="50000">
              <a:srgbClr val="FFFFFF"/>
            </a:gs>
            <a:gs pos="76000">
              <a:srgbClr val="F3F3F3"/>
            </a:gs>
            <a:gs pos="92000">
              <a:srgbClr val="D9D9D9"/>
            </a:gs>
          </a:gsLst>
          <a:path path="circle">
            <a:fillToRect l="50000" t="50000" r="50000" b="50000"/>
          </a:path>
        </a:gradFill>
      </p:bgPr>
    </p:bg>
    <p:spTree>
      <p:nvGrpSpPr>
        <p:cNvPr id="1" name=""/>
        <p:cNvGrpSpPr/>
        <p:nvPr/>
      </p:nvGrpSpPr>
      <p:grpSpPr>
        <a:xfrm>
          <a:off x="0" y="0"/>
          <a:ext cx="0" cy="0"/>
          <a:chOff x="0" y="0"/>
          <a:chExt cx="0" cy="0"/>
        </a:xfrm>
      </p:grpSpPr>
      <p:sp>
        <p:nvSpPr>
          <p:cNvPr id="250" name="Circle"/>
          <p:cNvSpPr/>
          <p:nvPr/>
        </p:nvSpPr>
        <p:spPr>
          <a:xfrm>
            <a:off x="18020639" y="11463576"/>
            <a:ext cx="127159" cy="127159"/>
          </a:xfrm>
          <a:prstGeom prst="ellipse">
            <a:avLst/>
          </a:prstGeom>
          <a:solidFill>
            <a:srgbClr val="808080"/>
          </a:solidFill>
          <a:ln w="12700">
            <a:miter lim="400000"/>
          </a:ln>
        </p:spPr>
        <p:txBody>
          <a:bodyPr lIns="68579" tIns="68579" rIns="68579" bIns="68579" anchor="ctr"/>
          <a:lstStyle/>
          <a:p>
            <a:pPr algn="ctr">
              <a:defRPr>
                <a:solidFill>
                  <a:srgbClr val="FFFFFF"/>
                </a:solidFill>
                <a:latin typeface="Palatino Linotype"/>
                <a:ea typeface="Palatino Linotype"/>
                <a:cs typeface="Palatino Linotype"/>
                <a:sym typeface="Palatino Linotype"/>
              </a:defRPr>
            </a:pPr>
          </a:p>
        </p:txBody>
      </p:sp>
      <p:sp>
        <p:nvSpPr>
          <p:cNvPr id="251" name="Circle"/>
          <p:cNvSpPr/>
          <p:nvPr/>
        </p:nvSpPr>
        <p:spPr>
          <a:xfrm>
            <a:off x="6187678" y="11463576"/>
            <a:ext cx="127159" cy="127159"/>
          </a:xfrm>
          <a:prstGeom prst="ellipse">
            <a:avLst/>
          </a:prstGeom>
          <a:solidFill>
            <a:srgbClr val="808080"/>
          </a:solidFill>
          <a:ln w="12700">
            <a:miter lim="400000"/>
          </a:ln>
        </p:spPr>
        <p:txBody>
          <a:bodyPr lIns="68579" tIns="68579" rIns="68579" bIns="68579" anchor="ctr"/>
          <a:lstStyle/>
          <a:p>
            <a:pPr algn="ctr">
              <a:defRPr>
                <a:solidFill>
                  <a:srgbClr val="FFFFFF"/>
                </a:solidFill>
                <a:latin typeface="Palatino Linotype"/>
                <a:ea typeface="Palatino Linotype"/>
                <a:cs typeface="Palatino Linotype"/>
                <a:sym typeface="Palatino Linotype"/>
              </a:defRPr>
            </a:pPr>
          </a:p>
        </p:txBody>
      </p:sp>
      <p:sp>
        <p:nvSpPr>
          <p:cNvPr id="252" name="Title Text"/>
          <p:cNvSpPr txBox="1"/>
          <p:nvPr>
            <p:ph type="title"/>
          </p:nvPr>
        </p:nvSpPr>
        <p:spPr>
          <a:xfrm>
            <a:off x="6019799" y="1714499"/>
            <a:ext cx="12344402" cy="2400301"/>
          </a:xfrm>
          <a:prstGeom prst="rect">
            <a:avLst/>
          </a:prstGeom>
        </p:spPr>
        <p:txBody>
          <a:bodyPr lIns="68579" tIns="68579" rIns="68579" bIns="68579" anchor="b"/>
          <a:lstStyle>
            <a:lvl1pPr algn="ctr">
              <a:lnSpc>
                <a:spcPts val="11600"/>
              </a:lnSpc>
              <a:defRPr sz="10600">
                <a:solidFill>
                  <a:srgbClr val="2F5897"/>
                </a:solidFill>
                <a:effectLst>
                  <a:outerShdw sx="100000" sy="100000" kx="0" ky="0" algn="b" rotWithShape="0" blurRad="63500" dist="38100" dir="5400000">
                    <a:srgbClr val="000000">
                      <a:alpha val="25000"/>
                    </a:srgbClr>
                  </a:outerShdw>
                </a:effectLst>
                <a:latin typeface="Palatino Linotype"/>
                <a:ea typeface="Palatino Linotype"/>
                <a:cs typeface="Palatino Linotype"/>
                <a:sym typeface="Palatino Linotype"/>
              </a:defRPr>
            </a:lvl1pPr>
          </a:lstStyle>
          <a:p>
            <a:pPr/>
            <a:r>
              <a:t>Title Text</a:t>
            </a:r>
          </a:p>
        </p:txBody>
      </p:sp>
      <p:sp>
        <p:nvSpPr>
          <p:cNvPr id="253" name="Body Level One…"/>
          <p:cNvSpPr txBox="1"/>
          <p:nvPr>
            <p:ph type="body" sz="half" idx="1"/>
          </p:nvPr>
        </p:nvSpPr>
        <p:spPr>
          <a:xfrm>
            <a:off x="6019799" y="4114800"/>
            <a:ext cx="12344402" cy="6788945"/>
          </a:xfrm>
          <a:prstGeom prst="rect">
            <a:avLst/>
          </a:prstGeom>
        </p:spPr>
        <p:txBody>
          <a:bodyPr lIns="68579" tIns="68579" rIns="68579" bIns="68579"/>
          <a:lstStyle>
            <a:lvl1pPr marL="657225" indent="-657225">
              <a:lnSpc>
                <a:spcPct val="100000"/>
              </a:lnSpc>
              <a:spcBef>
                <a:spcPts val="1100"/>
              </a:spcBef>
              <a:defRPr sz="4600">
                <a:solidFill>
                  <a:srgbClr val="808080"/>
                </a:solidFill>
                <a:latin typeface="Century Gothic"/>
                <a:ea typeface="Century Gothic"/>
                <a:cs typeface="Century Gothic"/>
                <a:sym typeface="Century Gothic"/>
              </a:defRPr>
            </a:lvl1pPr>
            <a:lvl2pPr marL="1278731" indent="-821531">
              <a:lnSpc>
                <a:spcPct val="100000"/>
              </a:lnSpc>
              <a:spcBef>
                <a:spcPts val="1100"/>
              </a:spcBef>
              <a:buChar char="o"/>
              <a:defRPr sz="4600">
                <a:solidFill>
                  <a:srgbClr val="808080"/>
                </a:solidFill>
                <a:latin typeface="Century Gothic"/>
                <a:ea typeface="Century Gothic"/>
                <a:cs typeface="Century Gothic"/>
                <a:sym typeface="Century Gothic"/>
              </a:defRPr>
            </a:lvl2pPr>
            <a:lvl3pPr marL="1571625" indent="-657225">
              <a:lnSpc>
                <a:spcPct val="100000"/>
              </a:lnSpc>
              <a:spcBef>
                <a:spcPts val="1100"/>
              </a:spcBef>
              <a:defRPr sz="4600">
                <a:solidFill>
                  <a:srgbClr val="808080"/>
                </a:solidFill>
                <a:latin typeface="Century Gothic"/>
                <a:ea typeface="Century Gothic"/>
                <a:cs typeface="Century Gothic"/>
                <a:sym typeface="Century Gothic"/>
              </a:defRPr>
            </a:lvl3pPr>
            <a:lvl4pPr marL="2028825" indent="-657225">
              <a:lnSpc>
                <a:spcPct val="100000"/>
              </a:lnSpc>
              <a:spcBef>
                <a:spcPts val="1100"/>
              </a:spcBef>
              <a:buChar char="o"/>
              <a:defRPr sz="4600">
                <a:solidFill>
                  <a:srgbClr val="808080"/>
                </a:solidFill>
                <a:latin typeface="Century Gothic"/>
                <a:ea typeface="Century Gothic"/>
                <a:cs typeface="Century Gothic"/>
                <a:sym typeface="Century Gothic"/>
              </a:defRPr>
            </a:lvl4pPr>
            <a:lvl5pPr marL="2486025" indent="-657225">
              <a:lnSpc>
                <a:spcPct val="100000"/>
              </a:lnSpc>
              <a:spcBef>
                <a:spcPts val="1100"/>
              </a:spcBef>
              <a:defRPr sz="4600">
                <a:solidFill>
                  <a:srgbClr val="808080"/>
                </a:solidFill>
                <a:latin typeface="Century Gothic"/>
                <a:ea typeface="Century Gothic"/>
                <a:cs typeface="Century Gothic"/>
                <a:sym typeface="Century Gothic"/>
              </a:defRPr>
            </a:lvl5pPr>
          </a:lstStyle>
          <a:p>
            <a:pPr/>
            <a:r>
              <a:t>Body Level One</a:t>
            </a:r>
          </a:p>
          <a:p>
            <a:pPr lvl="1"/>
            <a:r>
              <a:t>Body Level Two</a:t>
            </a:r>
          </a:p>
          <a:p>
            <a:pPr lvl="2"/>
            <a:r>
              <a:t>Body Level Three</a:t>
            </a:r>
          </a:p>
          <a:p>
            <a:pPr lvl="3"/>
            <a:r>
              <a:t>Body Level Four</a:t>
            </a:r>
          </a:p>
          <a:p>
            <a:pPr lvl="4"/>
            <a:r>
              <a:t>Body Level Five</a:t>
            </a:r>
          </a:p>
        </p:txBody>
      </p:sp>
      <p:sp>
        <p:nvSpPr>
          <p:cNvPr id="254" name="Slide Number"/>
          <p:cNvSpPr txBox="1"/>
          <p:nvPr>
            <p:ph type="sldNum" sz="quarter" idx="2"/>
          </p:nvPr>
        </p:nvSpPr>
        <p:spPr>
          <a:xfrm>
            <a:off x="18148917" y="11310270"/>
            <a:ext cx="404683" cy="425197"/>
          </a:xfrm>
          <a:prstGeom prst="rect">
            <a:avLst/>
          </a:prstGeom>
        </p:spPr>
        <p:txBody>
          <a:bodyPr lIns="41148" tIns="41148" rIns="41148" bIns="41148"/>
          <a:lstStyle>
            <a:lvl1pPr algn="l">
              <a:defRPr sz="2200">
                <a:solidFill>
                  <a:srgbClr val="595959"/>
                </a:solidFill>
                <a:latin typeface="Century Gothic"/>
                <a:ea typeface="Century Gothic"/>
                <a:cs typeface="Century Gothic"/>
                <a:sym typeface="Century Gothic"/>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bg>
      <p:bgPr>
        <a:gradFill flip="none" rotWithShape="1">
          <a:gsLst>
            <a:gs pos="50000">
              <a:srgbClr val="FFFFFF"/>
            </a:gs>
            <a:gs pos="76000">
              <a:srgbClr val="F3F3F3"/>
            </a:gs>
            <a:gs pos="92000">
              <a:srgbClr val="D9D9D9"/>
            </a:gs>
          </a:gsLst>
          <a:path path="circle">
            <a:fillToRect l="50000" t="50000" r="50000" b="50000"/>
          </a:path>
        </a:gradFill>
      </p:bgPr>
    </p:bg>
    <p:spTree>
      <p:nvGrpSpPr>
        <p:cNvPr id="1" name=""/>
        <p:cNvGrpSpPr/>
        <p:nvPr/>
      </p:nvGrpSpPr>
      <p:grpSpPr>
        <a:xfrm>
          <a:off x="0" y="0"/>
          <a:ext cx="0" cy="0"/>
          <a:chOff x="0" y="0"/>
          <a:chExt cx="0" cy="0"/>
        </a:xfrm>
      </p:grpSpPr>
      <p:sp>
        <p:nvSpPr>
          <p:cNvPr id="261" name="Circle"/>
          <p:cNvSpPr/>
          <p:nvPr/>
        </p:nvSpPr>
        <p:spPr>
          <a:xfrm>
            <a:off x="18020639" y="11463576"/>
            <a:ext cx="127159" cy="127159"/>
          </a:xfrm>
          <a:prstGeom prst="ellipse">
            <a:avLst/>
          </a:prstGeom>
          <a:solidFill>
            <a:srgbClr val="808080"/>
          </a:solidFill>
          <a:ln w="12700">
            <a:miter lim="400000"/>
          </a:ln>
        </p:spPr>
        <p:txBody>
          <a:bodyPr lIns="68579" tIns="68579" rIns="68579" bIns="68579" anchor="ctr"/>
          <a:lstStyle/>
          <a:p>
            <a:pPr algn="ctr">
              <a:defRPr>
                <a:solidFill>
                  <a:srgbClr val="FFFFFF"/>
                </a:solidFill>
                <a:latin typeface="Palatino Linotype"/>
                <a:ea typeface="Palatino Linotype"/>
                <a:cs typeface="Palatino Linotype"/>
                <a:sym typeface="Palatino Linotype"/>
              </a:defRPr>
            </a:pPr>
          </a:p>
        </p:txBody>
      </p:sp>
      <p:sp>
        <p:nvSpPr>
          <p:cNvPr id="262" name="Circle"/>
          <p:cNvSpPr/>
          <p:nvPr/>
        </p:nvSpPr>
        <p:spPr>
          <a:xfrm>
            <a:off x="6187678" y="11463576"/>
            <a:ext cx="127159" cy="127159"/>
          </a:xfrm>
          <a:prstGeom prst="ellipse">
            <a:avLst/>
          </a:prstGeom>
          <a:solidFill>
            <a:srgbClr val="808080"/>
          </a:solidFill>
          <a:ln w="12700">
            <a:miter lim="400000"/>
          </a:ln>
        </p:spPr>
        <p:txBody>
          <a:bodyPr lIns="68579" tIns="68579" rIns="68579" bIns="68579" anchor="ctr"/>
          <a:lstStyle/>
          <a:p>
            <a:pPr algn="ctr">
              <a:defRPr>
                <a:solidFill>
                  <a:srgbClr val="FFFFFF"/>
                </a:solidFill>
                <a:latin typeface="Palatino Linotype"/>
                <a:ea typeface="Palatino Linotype"/>
                <a:cs typeface="Palatino Linotype"/>
                <a:sym typeface="Palatino Linotype"/>
              </a:defRPr>
            </a:pPr>
          </a:p>
        </p:txBody>
      </p:sp>
      <p:sp>
        <p:nvSpPr>
          <p:cNvPr id="263" name="Title Text"/>
          <p:cNvSpPr txBox="1"/>
          <p:nvPr>
            <p:ph type="title"/>
          </p:nvPr>
        </p:nvSpPr>
        <p:spPr>
          <a:xfrm>
            <a:off x="6019799" y="1714499"/>
            <a:ext cx="12344402" cy="2400301"/>
          </a:xfrm>
          <a:prstGeom prst="rect">
            <a:avLst/>
          </a:prstGeom>
        </p:spPr>
        <p:txBody>
          <a:bodyPr lIns="68579" tIns="68579" rIns="68579" bIns="68579" anchor="b"/>
          <a:lstStyle>
            <a:lvl1pPr algn="ctr">
              <a:lnSpc>
                <a:spcPts val="11600"/>
              </a:lnSpc>
              <a:defRPr sz="10600">
                <a:solidFill>
                  <a:srgbClr val="2F5897"/>
                </a:solidFill>
                <a:effectLst>
                  <a:outerShdw sx="100000" sy="100000" kx="0" ky="0" algn="b" rotWithShape="0" blurRad="63500" dist="38100" dir="5400000">
                    <a:srgbClr val="000000">
                      <a:alpha val="25000"/>
                    </a:srgbClr>
                  </a:outerShdw>
                </a:effectLst>
                <a:latin typeface="Palatino Linotype"/>
                <a:ea typeface="Palatino Linotype"/>
                <a:cs typeface="Palatino Linotype"/>
                <a:sym typeface="Palatino Linotype"/>
              </a:defRPr>
            </a:lvl1pPr>
          </a:lstStyle>
          <a:p>
            <a:pPr/>
            <a:r>
              <a:t>Title Text</a:t>
            </a:r>
          </a:p>
        </p:txBody>
      </p:sp>
      <p:sp>
        <p:nvSpPr>
          <p:cNvPr id="264" name="Slide Number"/>
          <p:cNvSpPr txBox="1"/>
          <p:nvPr>
            <p:ph type="sldNum" sz="quarter" idx="2"/>
          </p:nvPr>
        </p:nvSpPr>
        <p:spPr>
          <a:xfrm>
            <a:off x="18148917" y="11310270"/>
            <a:ext cx="404683" cy="425197"/>
          </a:xfrm>
          <a:prstGeom prst="rect">
            <a:avLst/>
          </a:prstGeom>
        </p:spPr>
        <p:txBody>
          <a:bodyPr lIns="41148" tIns="41148" rIns="41148" bIns="41148"/>
          <a:lstStyle>
            <a:lvl1pPr algn="l">
              <a:defRPr sz="2200">
                <a:solidFill>
                  <a:srgbClr val="595959"/>
                </a:solidFill>
                <a:latin typeface="Century Gothic"/>
                <a:ea typeface="Century Gothic"/>
                <a:cs typeface="Century Gothic"/>
                <a:sym typeface="Century Gothic"/>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6417469" y="8324850"/>
            <a:ext cx="11658601" cy="2043113"/>
          </a:xfrm>
          <a:prstGeom prst="rect">
            <a:avLst/>
          </a:prstGeom>
        </p:spPr>
        <p:txBody>
          <a:bodyPr lIns="68579" tIns="68579" rIns="68579" bIns="68579" anchor="t"/>
          <a:lstStyle>
            <a:lvl1pPr>
              <a:lnSpc>
                <a:spcPct val="100000"/>
              </a:lnSpc>
              <a:defRPr b="1" cap="all" sz="7800">
                <a:latin typeface="+mn-lt"/>
                <a:ea typeface="+mn-ea"/>
                <a:cs typeface="+mn-cs"/>
                <a:sym typeface="Trebuchet MS"/>
              </a:defRPr>
            </a:lvl1pPr>
          </a:lstStyle>
          <a:p>
            <a:pPr/>
            <a:r>
              <a:t>Title Text</a:t>
            </a:r>
          </a:p>
        </p:txBody>
      </p:sp>
      <p:sp>
        <p:nvSpPr>
          <p:cNvPr id="30" name="Body Level One…"/>
          <p:cNvSpPr txBox="1"/>
          <p:nvPr>
            <p:ph type="body" sz="quarter" idx="1"/>
          </p:nvPr>
        </p:nvSpPr>
        <p:spPr>
          <a:xfrm>
            <a:off x="6417469" y="6074569"/>
            <a:ext cx="11658601" cy="2250282"/>
          </a:xfrm>
          <a:prstGeom prst="rect">
            <a:avLst/>
          </a:prstGeom>
        </p:spPr>
        <p:txBody>
          <a:bodyPr lIns="68579" tIns="68579" rIns="68579" bIns="68579" anchor="b"/>
          <a:lstStyle>
            <a:lvl1pPr marL="0" indent="0">
              <a:lnSpc>
                <a:spcPct val="100000"/>
              </a:lnSpc>
              <a:spcBef>
                <a:spcPts val="900"/>
              </a:spcBef>
              <a:buSzTx/>
              <a:buFontTx/>
              <a:buNone/>
              <a:defRPr sz="3800">
                <a:solidFill>
                  <a:srgbClr val="888888"/>
                </a:solidFill>
                <a:latin typeface="+mn-lt"/>
                <a:ea typeface="+mn-ea"/>
                <a:cs typeface="+mn-cs"/>
                <a:sym typeface="Trebuchet MS"/>
              </a:defRPr>
            </a:lvl1pPr>
            <a:lvl2pPr marL="0" indent="457200">
              <a:lnSpc>
                <a:spcPct val="100000"/>
              </a:lnSpc>
              <a:spcBef>
                <a:spcPts val="900"/>
              </a:spcBef>
              <a:buSzTx/>
              <a:buFontTx/>
              <a:buNone/>
              <a:defRPr sz="3800">
                <a:solidFill>
                  <a:srgbClr val="888888"/>
                </a:solidFill>
                <a:latin typeface="+mn-lt"/>
                <a:ea typeface="+mn-ea"/>
                <a:cs typeface="+mn-cs"/>
                <a:sym typeface="Trebuchet MS"/>
              </a:defRPr>
            </a:lvl2pPr>
            <a:lvl3pPr marL="0" indent="914400">
              <a:lnSpc>
                <a:spcPct val="100000"/>
              </a:lnSpc>
              <a:spcBef>
                <a:spcPts val="900"/>
              </a:spcBef>
              <a:buSzTx/>
              <a:buFontTx/>
              <a:buNone/>
              <a:defRPr sz="3800">
                <a:solidFill>
                  <a:srgbClr val="888888"/>
                </a:solidFill>
                <a:latin typeface="+mn-lt"/>
                <a:ea typeface="+mn-ea"/>
                <a:cs typeface="+mn-cs"/>
                <a:sym typeface="Trebuchet MS"/>
              </a:defRPr>
            </a:lvl3pPr>
            <a:lvl4pPr marL="0" indent="1371600">
              <a:lnSpc>
                <a:spcPct val="100000"/>
              </a:lnSpc>
              <a:spcBef>
                <a:spcPts val="900"/>
              </a:spcBef>
              <a:buSzTx/>
              <a:buFontTx/>
              <a:buNone/>
              <a:defRPr sz="3800">
                <a:solidFill>
                  <a:srgbClr val="888888"/>
                </a:solidFill>
                <a:latin typeface="+mn-lt"/>
                <a:ea typeface="+mn-ea"/>
                <a:cs typeface="+mn-cs"/>
                <a:sym typeface="Trebuchet MS"/>
              </a:defRPr>
            </a:lvl4pPr>
            <a:lvl5pPr marL="0" indent="1828800">
              <a:lnSpc>
                <a:spcPct val="100000"/>
              </a:lnSpc>
              <a:spcBef>
                <a:spcPts val="900"/>
              </a:spcBef>
              <a:buSzTx/>
              <a:buFontTx/>
              <a:buNone/>
              <a:defRPr sz="3800">
                <a:solidFill>
                  <a:srgbClr val="888888"/>
                </a:solidFill>
                <a:latin typeface="+mn-lt"/>
                <a:ea typeface="+mn-ea"/>
                <a:cs typeface="+mn-cs"/>
                <a:sym typeface="Trebuchet MS"/>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xfrm>
            <a:off x="17921297" y="11289188"/>
            <a:ext cx="442904" cy="467361"/>
          </a:xfrm>
          <a:prstGeom prst="rect">
            <a:avLst/>
          </a:prstGeom>
        </p:spPr>
        <p:txBody>
          <a:bodyPr lIns="68579" tIns="68579" rIns="68579" bIns="68579"/>
          <a:lstStyle>
            <a:lvl1pPr>
              <a:defRPr sz="2200">
                <a:latin typeface="+mn-lt"/>
                <a:ea typeface="+mn-ea"/>
                <a:cs typeface="+mn-cs"/>
                <a:sym typeface="Trebuchet M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bg>
      <p:bgPr>
        <a:solidFill>
          <a:srgbClr val="000000"/>
        </a:solidFill>
      </p:bgPr>
    </p:bg>
    <p:spTree>
      <p:nvGrpSpPr>
        <p:cNvPr id="1" name=""/>
        <p:cNvGrpSpPr/>
        <p:nvPr/>
      </p:nvGrpSpPr>
      <p:grpSpPr>
        <a:xfrm>
          <a:off x="0" y="0"/>
          <a:ext cx="0" cy="0"/>
          <a:chOff x="0" y="0"/>
          <a:chExt cx="0" cy="0"/>
        </a:xfrm>
      </p:grpSpPr>
      <p:sp>
        <p:nvSpPr>
          <p:cNvPr id="271" name="@NIKODACHI"/>
          <p:cNvSpPr txBox="1"/>
          <p:nvPr/>
        </p:nvSpPr>
        <p:spPr>
          <a:xfrm>
            <a:off x="5370850" y="11500320"/>
            <a:ext cx="1667298" cy="411622"/>
          </a:xfrm>
          <a:prstGeom prst="rect">
            <a:avLst/>
          </a:prstGeom>
          <a:ln w="12700">
            <a:miter lim="400000"/>
          </a:ln>
          <a:extLst>
            <a:ext uri="{C572A759-6A51-4108-AA02-DFA0A04FC94B}">
              <ma14:wrappingTextBoxFlag xmlns:ma14="http://schemas.microsoft.com/office/mac/drawingml/2011/main" val="1"/>
            </a:ext>
          </a:extLst>
        </p:spPr>
        <p:txBody>
          <a:bodyPr wrap="none" lIns="76200" tIns="76200" rIns="76200" bIns="76200" anchor="ctr">
            <a:spAutoFit/>
          </a:bodyPr>
          <a:lstStyle>
            <a:lvl1pPr>
              <a:defRPr sz="1800">
                <a:solidFill>
                  <a:srgbClr val="FFFFFF"/>
                </a:solidFill>
                <a:latin typeface="Arial"/>
                <a:ea typeface="Arial"/>
                <a:cs typeface="Arial"/>
                <a:sym typeface="Arial"/>
              </a:defRPr>
            </a:lvl1pPr>
          </a:lstStyle>
          <a:p>
            <a:pPr/>
            <a:r>
              <a:t>@NIKODACHI</a:t>
            </a:r>
          </a:p>
        </p:txBody>
      </p:sp>
      <p:sp>
        <p:nvSpPr>
          <p:cNvPr id="272" name="Slide Number"/>
          <p:cNvSpPr txBox="1"/>
          <p:nvPr>
            <p:ph type="sldNum" sz="quarter" idx="2"/>
          </p:nvPr>
        </p:nvSpPr>
        <p:spPr>
          <a:xfrm>
            <a:off x="17875309" y="11082337"/>
            <a:ext cx="488892" cy="482790"/>
          </a:xfrm>
          <a:prstGeom prst="rect">
            <a:avLst/>
          </a:prstGeom>
        </p:spPr>
        <p:txBody>
          <a:bodyPr lIns="68579" tIns="68579" rIns="68579" bIns="68579" anchor="t"/>
          <a:lstStyle>
            <a:lvl1pPr>
              <a:defRPr>
                <a:solidFill>
                  <a:srgbClr val="00000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bg>
      <p:bgPr>
        <a:gradFill flip="none" rotWithShape="1">
          <a:gsLst>
            <a:gs pos="0">
              <a:srgbClr val="BBE0E3"/>
            </a:gs>
            <a:gs pos="100000">
              <a:srgbClr val="99CC00"/>
            </a:gs>
          </a:gsLst>
          <a:lin ang="5400000" scaled="0"/>
        </a:gradFill>
      </p:bgPr>
    </p:bg>
    <p:spTree>
      <p:nvGrpSpPr>
        <p:cNvPr id="1" name=""/>
        <p:cNvGrpSpPr/>
        <p:nvPr/>
      </p:nvGrpSpPr>
      <p:grpSpPr>
        <a:xfrm>
          <a:off x="0" y="0"/>
          <a:ext cx="0" cy="0"/>
          <a:chOff x="0" y="0"/>
          <a:chExt cx="0" cy="0"/>
        </a:xfrm>
      </p:grpSpPr>
      <p:sp>
        <p:nvSpPr>
          <p:cNvPr id="279" name="Slide Number"/>
          <p:cNvSpPr txBox="1"/>
          <p:nvPr>
            <p:ph type="sldNum" sz="quarter" idx="2"/>
          </p:nvPr>
        </p:nvSpPr>
        <p:spPr>
          <a:xfrm>
            <a:off x="17875309" y="11082337"/>
            <a:ext cx="488892" cy="482790"/>
          </a:xfrm>
          <a:prstGeom prst="rect">
            <a:avLst/>
          </a:prstGeom>
        </p:spPr>
        <p:txBody>
          <a:bodyPr lIns="68579" tIns="68579" rIns="68579" bIns="68579" anchor="t"/>
          <a:lstStyle>
            <a:lvl1pPr>
              <a:defRPr>
                <a:solidFill>
                  <a:srgbClr val="00000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86" name="Slide Number"/>
          <p:cNvSpPr txBox="1"/>
          <p:nvPr>
            <p:ph type="sldNum" sz="quarter" idx="2"/>
          </p:nvPr>
        </p:nvSpPr>
        <p:spPr>
          <a:xfrm>
            <a:off x="18103909" y="11313923"/>
            <a:ext cx="488892" cy="482790"/>
          </a:xfrm>
          <a:prstGeom prst="rect">
            <a:avLst/>
          </a:prstGeom>
        </p:spPr>
        <p:txBody>
          <a:bodyPr lIns="68579" tIns="68579" rIns="68579" bIns="68579" anchor="b"/>
          <a:lstStyle>
            <a:lvl1pPr>
              <a:defRPr>
                <a:solidFill>
                  <a:srgbClr val="FFFFFF"/>
                </a:solidFill>
                <a:effectLst>
                  <a:outerShdw sx="100000" sy="100000" kx="0" ky="0" algn="b" rotWithShape="0" blurRad="12700" dist="25400" dir="2700000">
                    <a:srgbClr val="000000"/>
                  </a:outerShdw>
                </a:effectLst>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93" name="Title Text"/>
          <p:cNvSpPr txBox="1"/>
          <p:nvPr>
            <p:ph type="title"/>
          </p:nvPr>
        </p:nvSpPr>
        <p:spPr>
          <a:xfrm>
            <a:off x="6276974" y="3411140"/>
            <a:ext cx="11830052" cy="1491260"/>
          </a:xfrm>
          <a:prstGeom prst="rect">
            <a:avLst/>
          </a:prstGeom>
        </p:spPr>
        <p:txBody>
          <a:bodyPr lIns="51434" tIns="51434" rIns="51434" bIns="51434"/>
          <a:lstStyle>
            <a:lvl1pPr>
              <a:defRPr sz="8600">
                <a:latin typeface="Helvetica Light"/>
                <a:ea typeface="Helvetica Light"/>
                <a:cs typeface="Helvetica Light"/>
                <a:sym typeface="Helvetica Light"/>
              </a:defRPr>
            </a:lvl1pPr>
          </a:lstStyle>
          <a:p>
            <a:pPr/>
            <a:r>
              <a:t>Title Text</a:t>
            </a:r>
          </a:p>
        </p:txBody>
      </p:sp>
      <p:sp>
        <p:nvSpPr>
          <p:cNvPr id="294" name="Body Level One…"/>
          <p:cNvSpPr txBox="1"/>
          <p:nvPr>
            <p:ph type="body" sz="quarter" idx="1"/>
          </p:nvPr>
        </p:nvSpPr>
        <p:spPr>
          <a:xfrm>
            <a:off x="6276974" y="5054203"/>
            <a:ext cx="11830052" cy="4895256"/>
          </a:xfrm>
          <a:prstGeom prst="rect">
            <a:avLst/>
          </a:prstGeom>
        </p:spPr>
        <p:txBody>
          <a:bodyPr lIns="51434" tIns="51434" rIns="51434" bIns="51434"/>
          <a:lstStyle>
            <a:lvl1pPr marL="0" indent="0">
              <a:buSzTx/>
              <a:buNone/>
              <a:defRPr sz="5200">
                <a:latin typeface="+mn-lt"/>
                <a:ea typeface="+mn-ea"/>
                <a:cs typeface="+mn-cs"/>
                <a:sym typeface="Trebuchet MS"/>
              </a:defRPr>
            </a:lvl1pPr>
            <a:lvl2pPr marL="842433" indent="-385233">
              <a:defRPr sz="5200">
                <a:latin typeface="+mn-lt"/>
                <a:ea typeface="+mn-ea"/>
                <a:cs typeface="+mn-cs"/>
                <a:sym typeface="Trebuchet MS"/>
              </a:defRPr>
            </a:lvl2pPr>
            <a:lvl3pPr marL="1376680" indent="-462280">
              <a:defRPr sz="5200">
                <a:latin typeface="+mn-lt"/>
                <a:ea typeface="+mn-ea"/>
                <a:cs typeface="+mn-cs"/>
                <a:sym typeface="Trebuchet MS"/>
              </a:defRPr>
            </a:lvl3pPr>
            <a:lvl4pPr marL="1885244" indent="-513644">
              <a:defRPr sz="5200">
                <a:latin typeface="+mn-lt"/>
                <a:ea typeface="+mn-ea"/>
                <a:cs typeface="+mn-cs"/>
                <a:sym typeface="Trebuchet MS"/>
              </a:defRPr>
            </a:lvl4pPr>
            <a:lvl5pPr marL="2342444" indent="-513644">
              <a:defRPr sz="5200">
                <a:latin typeface="+mn-lt"/>
                <a:ea typeface="+mn-ea"/>
                <a:cs typeface="+mn-cs"/>
                <a:sym typeface="Trebuchet MS"/>
              </a:defRPr>
            </a:lvl5pPr>
          </a:lstStyle>
          <a:p>
            <a:pPr/>
            <a:r>
              <a:t>Body Level One</a:t>
            </a:r>
          </a:p>
          <a:p>
            <a:pPr lvl="1"/>
            <a:r>
              <a:t>Body Level Two</a:t>
            </a:r>
          </a:p>
          <a:p>
            <a:pPr lvl="2"/>
            <a:r>
              <a:t>Body Level Three</a:t>
            </a:r>
          </a:p>
          <a:p>
            <a:pPr lvl="3"/>
            <a:r>
              <a:t>Body Level Four</a:t>
            </a:r>
          </a:p>
          <a:p>
            <a:pPr lvl="4"/>
            <a:r>
              <a:t>Body Level Five</a:t>
            </a:r>
          </a:p>
        </p:txBody>
      </p:sp>
      <p:sp>
        <p:nvSpPr>
          <p:cNvPr id="295" name="Slide Number"/>
          <p:cNvSpPr txBox="1"/>
          <p:nvPr>
            <p:ph type="sldNum" sz="quarter" idx="2"/>
          </p:nvPr>
        </p:nvSpPr>
        <p:spPr>
          <a:xfrm>
            <a:off x="17698412" y="10140116"/>
            <a:ext cx="408613" cy="433071"/>
          </a:xfrm>
          <a:prstGeom prst="rect">
            <a:avLst/>
          </a:prstGeom>
        </p:spPr>
        <p:txBody>
          <a:bodyPr lIns="51434" tIns="51434" rIns="51434" bIns="51434"/>
          <a:lstStyle>
            <a:lvl1pPr>
              <a:defRPr sz="2200">
                <a:latin typeface="+mn-lt"/>
                <a:ea typeface="+mn-ea"/>
                <a:cs typeface="+mn-cs"/>
                <a:sym typeface="Trebuchet M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bg>
      <p:bgPr>
        <a:gradFill flip="none" rotWithShape="1">
          <a:gsLst>
            <a:gs pos="0">
              <a:srgbClr val="FBEAC7"/>
            </a:gs>
            <a:gs pos="17999">
              <a:srgbClr val="FEE7F2"/>
            </a:gs>
            <a:gs pos="36000">
              <a:srgbClr val="FAC77D"/>
            </a:gs>
            <a:gs pos="61000">
              <a:srgbClr val="FBA97D"/>
            </a:gs>
            <a:gs pos="82001">
              <a:srgbClr val="FBD49C"/>
            </a:gs>
            <a:gs pos="100000">
              <a:srgbClr val="FEE7F2"/>
            </a:gs>
          </a:gsLst>
          <a:lin ang="5400000" scaled="0"/>
        </a:gradFill>
      </p:bgPr>
    </p:bg>
    <p:spTree>
      <p:nvGrpSpPr>
        <p:cNvPr id="1" name=""/>
        <p:cNvGrpSpPr/>
        <p:nvPr/>
      </p:nvGrpSpPr>
      <p:grpSpPr>
        <a:xfrm>
          <a:off x="0" y="0"/>
          <a:ext cx="0" cy="0"/>
          <a:chOff x="0" y="0"/>
          <a:chExt cx="0" cy="0"/>
        </a:xfrm>
      </p:grpSpPr>
      <p:sp>
        <p:nvSpPr>
          <p:cNvPr id="302" name="Title Text"/>
          <p:cNvSpPr txBox="1"/>
          <p:nvPr>
            <p:ph type="title"/>
          </p:nvPr>
        </p:nvSpPr>
        <p:spPr>
          <a:xfrm>
            <a:off x="6362699" y="4910137"/>
            <a:ext cx="11658602" cy="2205039"/>
          </a:xfrm>
          <a:prstGeom prst="rect">
            <a:avLst/>
          </a:prstGeom>
        </p:spPr>
        <p:txBody>
          <a:bodyPr lIns="68579" tIns="68579" rIns="68579" bIns="68579"/>
          <a:lstStyle>
            <a:lvl1pPr algn="ctr">
              <a:lnSpc>
                <a:spcPct val="100000"/>
              </a:lnSpc>
              <a:defRPr sz="8600">
                <a:latin typeface="Arial"/>
                <a:ea typeface="Arial"/>
                <a:cs typeface="Arial"/>
                <a:sym typeface="Arial"/>
              </a:defRPr>
            </a:lvl1pPr>
          </a:lstStyle>
          <a:p>
            <a:pPr/>
            <a:r>
              <a:t>Title Text</a:t>
            </a:r>
          </a:p>
        </p:txBody>
      </p:sp>
      <p:sp>
        <p:nvSpPr>
          <p:cNvPr id="303" name="Body Level One…"/>
          <p:cNvSpPr txBox="1"/>
          <p:nvPr>
            <p:ph type="body" sz="quarter" idx="1"/>
          </p:nvPr>
        </p:nvSpPr>
        <p:spPr>
          <a:xfrm>
            <a:off x="7391400" y="7543800"/>
            <a:ext cx="9601201" cy="2628901"/>
          </a:xfrm>
          <a:prstGeom prst="rect">
            <a:avLst/>
          </a:prstGeom>
        </p:spPr>
        <p:txBody>
          <a:bodyPr lIns="68579" tIns="68579" rIns="68579" bIns="68579"/>
          <a:lstStyle>
            <a:lvl1pPr marL="0" indent="0" algn="ctr">
              <a:lnSpc>
                <a:spcPct val="100000"/>
              </a:lnSpc>
              <a:spcBef>
                <a:spcPts val="1500"/>
              </a:spcBef>
              <a:buSzTx/>
              <a:buFontTx/>
              <a:buNone/>
              <a:defRPr sz="6000">
                <a:latin typeface="Arial"/>
                <a:ea typeface="Arial"/>
                <a:cs typeface="Arial"/>
                <a:sym typeface="Arial"/>
              </a:defRPr>
            </a:lvl1pPr>
            <a:lvl2pPr marL="0" indent="457200" algn="ctr">
              <a:lnSpc>
                <a:spcPct val="100000"/>
              </a:lnSpc>
              <a:spcBef>
                <a:spcPts val="1500"/>
              </a:spcBef>
              <a:buSzTx/>
              <a:buFontTx/>
              <a:buNone/>
              <a:defRPr sz="6000">
                <a:latin typeface="Arial"/>
                <a:ea typeface="Arial"/>
                <a:cs typeface="Arial"/>
                <a:sym typeface="Arial"/>
              </a:defRPr>
            </a:lvl2pPr>
            <a:lvl3pPr marL="0" indent="914400" algn="ctr">
              <a:lnSpc>
                <a:spcPct val="100000"/>
              </a:lnSpc>
              <a:spcBef>
                <a:spcPts val="1500"/>
              </a:spcBef>
              <a:buSzTx/>
              <a:buFontTx/>
              <a:buNone/>
              <a:defRPr sz="6000">
                <a:latin typeface="Arial"/>
                <a:ea typeface="Arial"/>
                <a:cs typeface="Arial"/>
                <a:sym typeface="Arial"/>
              </a:defRPr>
            </a:lvl3pPr>
            <a:lvl4pPr marL="0" indent="1371600" algn="ctr">
              <a:lnSpc>
                <a:spcPct val="100000"/>
              </a:lnSpc>
              <a:spcBef>
                <a:spcPts val="1500"/>
              </a:spcBef>
              <a:buSzTx/>
              <a:buFontTx/>
              <a:buNone/>
              <a:defRPr sz="6000">
                <a:latin typeface="Arial"/>
                <a:ea typeface="Arial"/>
                <a:cs typeface="Arial"/>
                <a:sym typeface="Arial"/>
              </a:defRPr>
            </a:lvl4pPr>
            <a:lvl5pPr marL="0" indent="1828800" algn="ctr">
              <a:lnSpc>
                <a:spcPct val="100000"/>
              </a:lnSpc>
              <a:spcBef>
                <a:spcPts val="1500"/>
              </a:spcBef>
              <a:buSzTx/>
              <a:buFontTx/>
              <a:buNone/>
              <a:defRPr sz="6000">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304" name="Slide Number"/>
          <p:cNvSpPr txBox="1"/>
          <p:nvPr>
            <p:ph type="sldNum" sz="quarter" idx="2"/>
          </p:nvPr>
        </p:nvSpPr>
        <p:spPr>
          <a:xfrm>
            <a:off x="17875309" y="11082337"/>
            <a:ext cx="488892" cy="482790"/>
          </a:xfrm>
          <a:prstGeom prst="rect">
            <a:avLst/>
          </a:prstGeom>
        </p:spPr>
        <p:txBody>
          <a:bodyPr lIns="68579" tIns="68579" rIns="68579" bIns="68579" anchor="t"/>
          <a:lstStyle>
            <a:lvl1pPr>
              <a:defRPr>
                <a:solidFill>
                  <a:srgbClr val="00000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bg>
      <p:bgPr>
        <a:solidFill>
          <a:srgbClr val="000000"/>
        </a:solidFill>
      </p:bgPr>
    </p:bg>
    <p:spTree>
      <p:nvGrpSpPr>
        <p:cNvPr id="1" name=""/>
        <p:cNvGrpSpPr/>
        <p:nvPr/>
      </p:nvGrpSpPr>
      <p:grpSpPr>
        <a:xfrm>
          <a:off x="0" y="0"/>
          <a:ext cx="0" cy="0"/>
          <a:chOff x="0" y="0"/>
          <a:chExt cx="0" cy="0"/>
        </a:xfrm>
      </p:grpSpPr>
      <p:sp>
        <p:nvSpPr>
          <p:cNvPr id="311" name="@NIKODACHI"/>
          <p:cNvSpPr txBox="1"/>
          <p:nvPr/>
        </p:nvSpPr>
        <p:spPr>
          <a:xfrm>
            <a:off x="5330109" y="11561431"/>
            <a:ext cx="1667298" cy="411622"/>
          </a:xfrm>
          <a:prstGeom prst="rect">
            <a:avLst/>
          </a:prstGeom>
          <a:ln w="12700">
            <a:miter lim="400000"/>
          </a:ln>
          <a:extLst>
            <a:ext uri="{C572A759-6A51-4108-AA02-DFA0A04FC94B}">
              <ma14:wrappingTextBoxFlag xmlns:ma14="http://schemas.microsoft.com/office/mac/drawingml/2011/main" val="1"/>
            </a:ext>
          </a:extLst>
        </p:spPr>
        <p:txBody>
          <a:bodyPr wrap="none" lIns="76200" tIns="76200" rIns="76200" bIns="76200" anchor="ctr">
            <a:spAutoFit/>
          </a:bodyPr>
          <a:lstStyle>
            <a:lvl1pPr>
              <a:defRPr sz="1800">
                <a:solidFill>
                  <a:srgbClr val="FFFFFF"/>
                </a:solidFill>
                <a:latin typeface="Arial"/>
                <a:ea typeface="Arial"/>
                <a:cs typeface="Arial"/>
                <a:sym typeface="Arial"/>
              </a:defRPr>
            </a:lvl1pPr>
          </a:lstStyle>
          <a:p>
            <a:pPr/>
            <a:r>
              <a:t>@NIKODACHI</a:t>
            </a:r>
          </a:p>
        </p:txBody>
      </p:sp>
      <p:sp>
        <p:nvSpPr>
          <p:cNvPr id="312" name="Slide Number"/>
          <p:cNvSpPr txBox="1"/>
          <p:nvPr>
            <p:ph type="sldNum" sz="quarter" idx="2"/>
          </p:nvPr>
        </p:nvSpPr>
        <p:spPr>
          <a:xfrm>
            <a:off x="17875309" y="11082337"/>
            <a:ext cx="488892" cy="482790"/>
          </a:xfrm>
          <a:prstGeom prst="rect">
            <a:avLst/>
          </a:prstGeom>
        </p:spPr>
        <p:txBody>
          <a:bodyPr lIns="68579" tIns="68579" rIns="68579" bIns="68579" anchor="t"/>
          <a:lstStyle>
            <a:lvl1pPr>
              <a:defRPr>
                <a:solidFill>
                  <a:srgbClr val="00000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bg>
      <p:bgPr>
        <a:solidFill>
          <a:srgbClr val="000000"/>
        </a:solidFill>
      </p:bgPr>
    </p:bg>
    <p:spTree>
      <p:nvGrpSpPr>
        <p:cNvPr id="1" name=""/>
        <p:cNvGrpSpPr/>
        <p:nvPr/>
      </p:nvGrpSpPr>
      <p:grpSpPr>
        <a:xfrm>
          <a:off x="0" y="0"/>
          <a:ext cx="0" cy="0"/>
          <a:chOff x="0" y="0"/>
          <a:chExt cx="0" cy="0"/>
        </a:xfrm>
      </p:grpSpPr>
      <p:sp>
        <p:nvSpPr>
          <p:cNvPr id="319" name="@NIKODACHI"/>
          <p:cNvSpPr txBox="1"/>
          <p:nvPr/>
        </p:nvSpPr>
        <p:spPr>
          <a:xfrm>
            <a:off x="5513442" y="11459579"/>
            <a:ext cx="1667298" cy="411622"/>
          </a:xfrm>
          <a:prstGeom prst="rect">
            <a:avLst/>
          </a:prstGeom>
          <a:ln w="12700">
            <a:miter lim="400000"/>
          </a:ln>
          <a:extLst>
            <a:ext uri="{C572A759-6A51-4108-AA02-DFA0A04FC94B}">
              <ma14:wrappingTextBoxFlag xmlns:ma14="http://schemas.microsoft.com/office/mac/drawingml/2011/main" val="1"/>
            </a:ext>
          </a:extLst>
        </p:spPr>
        <p:txBody>
          <a:bodyPr wrap="none" lIns="76200" tIns="76200" rIns="76200" bIns="76200" anchor="ctr">
            <a:spAutoFit/>
          </a:bodyPr>
          <a:lstStyle>
            <a:lvl1pPr>
              <a:defRPr sz="1800">
                <a:solidFill>
                  <a:srgbClr val="FFFFFF"/>
                </a:solidFill>
                <a:latin typeface="Arial"/>
                <a:ea typeface="Arial"/>
                <a:cs typeface="Arial"/>
                <a:sym typeface="Arial"/>
              </a:defRPr>
            </a:lvl1pPr>
          </a:lstStyle>
          <a:p>
            <a:pPr/>
            <a:r>
              <a:t>@NIKODACHI</a:t>
            </a:r>
          </a:p>
        </p:txBody>
      </p:sp>
      <p:sp>
        <p:nvSpPr>
          <p:cNvPr id="320" name="Slide Number"/>
          <p:cNvSpPr txBox="1"/>
          <p:nvPr>
            <p:ph type="sldNum" sz="quarter" idx="2"/>
          </p:nvPr>
        </p:nvSpPr>
        <p:spPr>
          <a:xfrm>
            <a:off x="17875309" y="11082337"/>
            <a:ext cx="488892" cy="482790"/>
          </a:xfrm>
          <a:prstGeom prst="rect">
            <a:avLst/>
          </a:prstGeom>
        </p:spPr>
        <p:txBody>
          <a:bodyPr lIns="68579" tIns="68579" rIns="68579" bIns="68579" anchor="t"/>
          <a:lstStyle>
            <a:lvl1pPr>
              <a:defRPr>
                <a:solidFill>
                  <a:srgbClr val="00000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bg>
      <p:bgPr>
        <a:solidFill>
          <a:srgbClr val="000000"/>
        </a:solidFill>
      </p:bgPr>
    </p:bg>
    <p:spTree>
      <p:nvGrpSpPr>
        <p:cNvPr id="1" name=""/>
        <p:cNvGrpSpPr/>
        <p:nvPr/>
      </p:nvGrpSpPr>
      <p:grpSpPr>
        <a:xfrm>
          <a:off x="0" y="0"/>
          <a:ext cx="0" cy="0"/>
          <a:chOff x="0" y="0"/>
          <a:chExt cx="0" cy="0"/>
        </a:xfrm>
      </p:grpSpPr>
      <p:sp>
        <p:nvSpPr>
          <p:cNvPr id="327" name="@NIKODACHI"/>
          <p:cNvSpPr txBox="1"/>
          <p:nvPr/>
        </p:nvSpPr>
        <p:spPr>
          <a:xfrm>
            <a:off x="5392984" y="11513782"/>
            <a:ext cx="1667298" cy="411622"/>
          </a:xfrm>
          <a:prstGeom prst="rect">
            <a:avLst/>
          </a:prstGeom>
          <a:ln w="12700">
            <a:miter lim="400000"/>
          </a:ln>
          <a:extLst>
            <a:ext uri="{C572A759-6A51-4108-AA02-DFA0A04FC94B}">
              <ma14:wrappingTextBoxFlag xmlns:ma14="http://schemas.microsoft.com/office/mac/drawingml/2011/main" val="1"/>
            </a:ext>
          </a:extLst>
        </p:spPr>
        <p:txBody>
          <a:bodyPr wrap="none" lIns="76200" tIns="76200" rIns="76200" bIns="76200" anchor="ctr">
            <a:spAutoFit/>
          </a:bodyPr>
          <a:lstStyle>
            <a:lvl1pPr>
              <a:defRPr sz="1800">
                <a:solidFill>
                  <a:srgbClr val="FFFFFF"/>
                </a:solidFill>
                <a:latin typeface="Arial"/>
                <a:ea typeface="Arial"/>
                <a:cs typeface="Arial"/>
                <a:sym typeface="Arial"/>
              </a:defRPr>
            </a:lvl1pPr>
          </a:lstStyle>
          <a:p>
            <a:pPr/>
            <a:r>
              <a:t>@NIKODACHI</a:t>
            </a:r>
          </a:p>
        </p:txBody>
      </p:sp>
      <p:sp>
        <p:nvSpPr>
          <p:cNvPr id="328" name="Slide Number"/>
          <p:cNvSpPr txBox="1"/>
          <p:nvPr>
            <p:ph type="sldNum" sz="quarter" idx="2"/>
          </p:nvPr>
        </p:nvSpPr>
        <p:spPr>
          <a:xfrm>
            <a:off x="17875309" y="11082337"/>
            <a:ext cx="488892" cy="482790"/>
          </a:xfrm>
          <a:prstGeom prst="rect">
            <a:avLst/>
          </a:prstGeom>
        </p:spPr>
        <p:txBody>
          <a:bodyPr lIns="68579" tIns="68579" rIns="68579" bIns="68579" anchor="t"/>
          <a:lstStyle>
            <a:lvl1pPr>
              <a:defRPr>
                <a:solidFill>
                  <a:srgbClr val="00000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bg>
      <p:bgPr>
        <a:solidFill>
          <a:srgbClr val="000000"/>
        </a:solidFill>
      </p:bgPr>
    </p:bg>
    <p:spTree>
      <p:nvGrpSpPr>
        <p:cNvPr id="1" name=""/>
        <p:cNvGrpSpPr/>
        <p:nvPr/>
      </p:nvGrpSpPr>
      <p:grpSpPr>
        <a:xfrm>
          <a:off x="0" y="0"/>
          <a:ext cx="0" cy="0"/>
          <a:chOff x="0" y="0"/>
          <a:chExt cx="0" cy="0"/>
        </a:xfrm>
      </p:grpSpPr>
      <p:sp>
        <p:nvSpPr>
          <p:cNvPr id="335" name="@NIKODACHI"/>
          <p:cNvSpPr txBox="1"/>
          <p:nvPr/>
        </p:nvSpPr>
        <p:spPr>
          <a:xfrm>
            <a:off x="5330109" y="11541060"/>
            <a:ext cx="1667298" cy="411623"/>
          </a:xfrm>
          <a:prstGeom prst="rect">
            <a:avLst/>
          </a:prstGeom>
          <a:ln w="12700">
            <a:miter lim="400000"/>
          </a:ln>
          <a:extLst>
            <a:ext uri="{C572A759-6A51-4108-AA02-DFA0A04FC94B}">
              <ma14:wrappingTextBoxFlag xmlns:ma14="http://schemas.microsoft.com/office/mac/drawingml/2011/main" val="1"/>
            </a:ext>
          </a:extLst>
        </p:spPr>
        <p:txBody>
          <a:bodyPr wrap="none" lIns="76200" tIns="76200" rIns="76200" bIns="76200" anchor="ctr">
            <a:spAutoFit/>
          </a:bodyPr>
          <a:lstStyle>
            <a:lvl1pPr>
              <a:defRPr sz="1800">
                <a:solidFill>
                  <a:srgbClr val="FFFFFF"/>
                </a:solidFill>
                <a:latin typeface="Arial"/>
                <a:ea typeface="Arial"/>
                <a:cs typeface="Arial"/>
                <a:sym typeface="Arial"/>
              </a:defRPr>
            </a:lvl1pPr>
          </a:lstStyle>
          <a:p>
            <a:pPr/>
            <a:r>
              <a:t>@NIKODACHI</a:t>
            </a:r>
          </a:p>
        </p:txBody>
      </p:sp>
      <p:sp>
        <p:nvSpPr>
          <p:cNvPr id="336" name="Slide Number"/>
          <p:cNvSpPr txBox="1"/>
          <p:nvPr>
            <p:ph type="sldNum" sz="quarter" idx="2"/>
          </p:nvPr>
        </p:nvSpPr>
        <p:spPr>
          <a:xfrm>
            <a:off x="17875309" y="11082337"/>
            <a:ext cx="488892" cy="482790"/>
          </a:xfrm>
          <a:prstGeom prst="rect">
            <a:avLst/>
          </a:prstGeom>
        </p:spPr>
        <p:txBody>
          <a:bodyPr lIns="68579" tIns="68579" rIns="68579" bIns="68579" anchor="t"/>
          <a:lstStyle>
            <a:lvl1pPr>
              <a:defRPr>
                <a:solidFill>
                  <a:srgbClr val="00000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bg>
      <p:bgPr>
        <a:solidFill>
          <a:srgbClr val="000000"/>
        </a:solidFill>
      </p:bgPr>
    </p:bg>
    <p:spTree>
      <p:nvGrpSpPr>
        <p:cNvPr id="1" name=""/>
        <p:cNvGrpSpPr/>
        <p:nvPr/>
      </p:nvGrpSpPr>
      <p:grpSpPr>
        <a:xfrm>
          <a:off x="0" y="0"/>
          <a:ext cx="0" cy="0"/>
          <a:chOff x="0" y="0"/>
          <a:chExt cx="0" cy="0"/>
        </a:xfrm>
      </p:grpSpPr>
      <p:sp>
        <p:nvSpPr>
          <p:cNvPr id="343" name="@NIKODACHI"/>
          <p:cNvSpPr txBox="1"/>
          <p:nvPr/>
        </p:nvSpPr>
        <p:spPr>
          <a:xfrm>
            <a:off x="5340012" y="11556338"/>
            <a:ext cx="1667297" cy="411622"/>
          </a:xfrm>
          <a:prstGeom prst="rect">
            <a:avLst/>
          </a:prstGeom>
          <a:ln w="12700">
            <a:miter lim="400000"/>
          </a:ln>
          <a:extLst>
            <a:ext uri="{C572A759-6A51-4108-AA02-DFA0A04FC94B}">
              <ma14:wrappingTextBoxFlag xmlns:ma14="http://schemas.microsoft.com/office/mac/drawingml/2011/main" val="1"/>
            </a:ext>
          </a:extLst>
        </p:spPr>
        <p:txBody>
          <a:bodyPr wrap="none" lIns="76200" tIns="76200" rIns="76200" bIns="76200" anchor="ctr">
            <a:spAutoFit/>
          </a:bodyPr>
          <a:lstStyle>
            <a:lvl1pPr>
              <a:defRPr sz="1800">
                <a:solidFill>
                  <a:srgbClr val="FFFFFF"/>
                </a:solidFill>
                <a:latin typeface="Arial"/>
                <a:ea typeface="Arial"/>
                <a:cs typeface="Arial"/>
                <a:sym typeface="Arial"/>
              </a:defRPr>
            </a:lvl1pPr>
          </a:lstStyle>
          <a:p>
            <a:pPr/>
            <a:r>
              <a:t>@NIKODACHI</a:t>
            </a:r>
          </a:p>
        </p:txBody>
      </p:sp>
      <p:sp>
        <p:nvSpPr>
          <p:cNvPr id="344" name="Slide Number"/>
          <p:cNvSpPr txBox="1"/>
          <p:nvPr>
            <p:ph type="sldNum" sz="quarter" idx="2"/>
          </p:nvPr>
        </p:nvSpPr>
        <p:spPr>
          <a:xfrm>
            <a:off x="17875309" y="11082337"/>
            <a:ext cx="488892" cy="482790"/>
          </a:xfrm>
          <a:prstGeom prst="rect">
            <a:avLst/>
          </a:prstGeom>
        </p:spPr>
        <p:txBody>
          <a:bodyPr lIns="68579" tIns="68579" rIns="68579" bIns="68579" anchor="t"/>
          <a:lstStyle>
            <a:lvl1pPr>
              <a:defRPr>
                <a:solidFill>
                  <a:srgbClr val="00000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xfrm>
            <a:off x="6019799" y="2126456"/>
            <a:ext cx="12344402" cy="1714501"/>
          </a:xfrm>
          <a:prstGeom prst="rect">
            <a:avLst/>
          </a:prstGeom>
        </p:spPr>
        <p:txBody>
          <a:bodyPr lIns="68579" tIns="68579" rIns="68579" bIns="68579"/>
          <a:lstStyle>
            <a:lvl1pPr algn="ctr">
              <a:lnSpc>
                <a:spcPct val="100000"/>
              </a:lnSpc>
              <a:defRPr sz="8600">
                <a:latin typeface="+mn-lt"/>
                <a:ea typeface="+mn-ea"/>
                <a:cs typeface="+mn-cs"/>
                <a:sym typeface="Trebuchet MS"/>
              </a:defRPr>
            </a:lvl1pPr>
          </a:lstStyle>
          <a:p>
            <a:pPr/>
            <a:r>
              <a:t>Title Text</a:t>
            </a:r>
          </a:p>
        </p:txBody>
      </p:sp>
      <p:sp>
        <p:nvSpPr>
          <p:cNvPr id="39" name="Body Level One…"/>
          <p:cNvSpPr txBox="1"/>
          <p:nvPr>
            <p:ph type="body" sz="quarter" idx="1"/>
          </p:nvPr>
        </p:nvSpPr>
        <p:spPr>
          <a:xfrm>
            <a:off x="6019799" y="4114800"/>
            <a:ext cx="6057901" cy="6788945"/>
          </a:xfrm>
          <a:prstGeom prst="rect">
            <a:avLst/>
          </a:prstGeom>
        </p:spPr>
        <p:txBody>
          <a:bodyPr lIns="68579" tIns="68579" rIns="68579" bIns="68579"/>
          <a:lstStyle>
            <a:lvl1pPr marL="636814" indent="-636814">
              <a:lnSpc>
                <a:spcPct val="100000"/>
              </a:lnSpc>
              <a:spcBef>
                <a:spcPts val="1300"/>
              </a:spcBef>
              <a:defRPr sz="5200">
                <a:latin typeface="+mn-lt"/>
                <a:ea typeface="+mn-ea"/>
                <a:cs typeface="+mn-cs"/>
                <a:sym typeface="Trebuchet MS"/>
              </a:defRPr>
            </a:lvl1pPr>
            <a:lvl2pPr marL="1076325" indent="-619125">
              <a:lnSpc>
                <a:spcPct val="100000"/>
              </a:lnSpc>
              <a:spcBef>
                <a:spcPts val="1300"/>
              </a:spcBef>
              <a:buChar char="–"/>
              <a:defRPr sz="5200">
                <a:latin typeface="+mn-lt"/>
                <a:ea typeface="+mn-ea"/>
                <a:cs typeface="+mn-cs"/>
                <a:sym typeface="Trebuchet MS"/>
              </a:defRPr>
            </a:lvl2pPr>
            <a:lvl3pPr marL="1508760" indent="-594360">
              <a:lnSpc>
                <a:spcPct val="100000"/>
              </a:lnSpc>
              <a:spcBef>
                <a:spcPts val="1300"/>
              </a:spcBef>
              <a:defRPr sz="5200">
                <a:latin typeface="+mn-lt"/>
                <a:ea typeface="+mn-ea"/>
                <a:cs typeface="+mn-cs"/>
                <a:sym typeface="Trebuchet MS"/>
              </a:defRPr>
            </a:lvl3pPr>
            <a:lvl4pPr marL="2032000" indent="-660400">
              <a:lnSpc>
                <a:spcPct val="100000"/>
              </a:lnSpc>
              <a:spcBef>
                <a:spcPts val="1300"/>
              </a:spcBef>
              <a:buChar char="–"/>
              <a:defRPr sz="5200">
                <a:latin typeface="+mn-lt"/>
                <a:ea typeface="+mn-ea"/>
                <a:cs typeface="+mn-cs"/>
                <a:sym typeface="Trebuchet MS"/>
              </a:defRPr>
            </a:lvl4pPr>
            <a:lvl5pPr marL="2489200" indent="-660400">
              <a:lnSpc>
                <a:spcPct val="100000"/>
              </a:lnSpc>
              <a:spcBef>
                <a:spcPts val="1300"/>
              </a:spcBef>
              <a:buChar char="»"/>
              <a:defRPr sz="5200">
                <a:latin typeface="+mn-lt"/>
                <a:ea typeface="+mn-ea"/>
                <a:cs typeface="+mn-cs"/>
                <a:sym typeface="Trebuchet MS"/>
              </a:defRPr>
            </a:lvl5p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xfrm>
            <a:off x="17921297" y="11289188"/>
            <a:ext cx="442904" cy="467361"/>
          </a:xfrm>
          <a:prstGeom prst="rect">
            <a:avLst/>
          </a:prstGeom>
        </p:spPr>
        <p:txBody>
          <a:bodyPr lIns="68579" tIns="68579" rIns="68579" bIns="68579"/>
          <a:lstStyle>
            <a:lvl1pPr>
              <a:defRPr sz="2200">
                <a:latin typeface="+mn-lt"/>
                <a:ea typeface="+mn-ea"/>
                <a:cs typeface="+mn-cs"/>
                <a:sym typeface="Trebuchet M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bg>
      <p:bgPr>
        <a:solidFill>
          <a:srgbClr val="000000"/>
        </a:solidFill>
      </p:bgPr>
    </p:bg>
    <p:spTree>
      <p:nvGrpSpPr>
        <p:cNvPr id="1" name=""/>
        <p:cNvGrpSpPr/>
        <p:nvPr/>
      </p:nvGrpSpPr>
      <p:grpSpPr>
        <a:xfrm>
          <a:off x="0" y="0"/>
          <a:ext cx="0" cy="0"/>
          <a:chOff x="0" y="0"/>
          <a:chExt cx="0" cy="0"/>
        </a:xfrm>
      </p:grpSpPr>
      <p:sp>
        <p:nvSpPr>
          <p:cNvPr id="351" name="@NIKODACHI"/>
          <p:cNvSpPr txBox="1"/>
          <p:nvPr/>
        </p:nvSpPr>
        <p:spPr>
          <a:xfrm>
            <a:off x="5363777" y="11574067"/>
            <a:ext cx="1667297" cy="411623"/>
          </a:xfrm>
          <a:prstGeom prst="rect">
            <a:avLst/>
          </a:prstGeom>
          <a:ln w="12700">
            <a:miter lim="400000"/>
          </a:ln>
          <a:extLst>
            <a:ext uri="{C572A759-6A51-4108-AA02-DFA0A04FC94B}">
              <ma14:wrappingTextBoxFlag xmlns:ma14="http://schemas.microsoft.com/office/mac/drawingml/2011/main" val="1"/>
            </a:ext>
          </a:extLst>
        </p:spPr>
        <p:txBody>
          <a:bodyPr wrap="none" lIns="76200" tIns="76200" rIns="76200" bIns="76200" anchor="ctr">
            <a:spAutoFit/>
          </a:bodyPr>
          <a:lstStyle>
            <a:lvl1pPr>
              <a:defRPr sz="1800">
                <a:solidFill>
                  <a:srgbClr val="FFFFFF"/>
                </a:solidFill>
                <a:latin typeface="Arial"/>
                <a:ea typeface="Arial"/>
                <a:cs typeface="Arial"/>
                <a:sym typeface="Arial"/>
              </a:defRPr>
            </a:lvl1pPr>
          </a:lstStyle>
          <a:p>
            <a:pPr/>
            <a:r>
              <a:t>@NIKODACHI</a:t>
            </a:r>
          </a:p>
        </p:txBody>
      </p:sp>
      <p:sp>
        <p:nvSpPr>
          <p:cNvPr id="352" name="Slide Number"/>
          <p:cNvSpPr txBox="1"/>
          <p:nvPr>
            <p:ph type="sldNum" sz="quarter" idx="2"/>
          </p:nvPr>
        </p:nvSpPr>
        <p:spPr>
          <a:xfrm>
            <a:off x="17875309" y="11082337"/>
            <a:ext cx="488892" cy="482790"/>
          </a:xfrm>
          <a:prstGeom prst="rect">
            <a:avLst/>
          </a:prstGeom>
        </p:spPr>
        <p:txBody>
          <a:bodyPr lIns="68579" tIns="68579" rIns="68579" bIns="68579" anchor="t"/>
          <a:lstStyle>
            <a:lvl1pPr>
              <a:defRPr>
                <a:solidFill>
                  <a:srgbClr val="00000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bg>
      <p:bgPr>
        <a:solidFill>
          <a:srgbClr val="000000"/>
        </a:solidFill>
      </p:bgPr>
    </p:bg>
    <p:spTree>
      <p:nvGrpSpPr>
        <p:cNvPr id="1" name=""/>
        <p:cNvGrpSpPr/>
        <p:nvPr/>
      </p:nvGrpSpPr>
      <p:grpSpPr>
        <a:xfrm>
          <a:off x="0" y="0"/>
          <a:ext cx="0" cy="0"/>
          <a:chOff x="0" y="0"/>
          <a:chExt cx="0" cy="0"/>
        </a:xfrm>
      </p:grpSpPr>
      <p:sp>
        <p:nvSpPr>
          <p:cNvPr id="359" name="@NIKODACHI"/>
          <p:cNvSpPr txBox="1"/>
          <p:nvPr/>
        </p:nvSpPr>
        <p:spPr>
          <a:xfrm>
            <a:off x="5391220" y="11530971"/>
            <a:ext cx="1667298" cy="431801"/>
          </a:xfrm>
          <a:prstGeom prst="rect">
            <a:avLst/>
          </a:prstGeom>
          <a:ln w="12700">
            <a:miter lim="400000"/>
          </a:ln>
          <a:extLst>
            <a:ext uri="{C572A759-6A51-4108-AA02-DFA0A04FC94B}">
              <ma14:wrappingTextBoxFlag xmlns:ma14="http://schemas.microsoft.com/office/mac/drawingml/2011/main" val="1"/>
            </a:ext>
          </a:extLst>
        </p:spPr>
        <p:txBody>
          <a:bodyPr wrap="none" lIns="76200" tIns="76200" rIns="76200" bIns="76200" anchor="ctr">
            <a:spAutoFit/>
          </a:bodyPr>
          <a:lstStyle>
            <a:lvl1pPr>
              <a:defRPr sz="1800">
                <a:solidFill>
                  <a:srgbClr val="FFFFFF"/>
                </a:solidFill>
                <a:latin typeface="Helvetica"/>
                <a:ea typeface="Helvetica"/>
                <a:cs typeface="Helvetica"/>
                <a:sym typeface="Helvetica"/>
              </a:defRPr>
            </a:lvl1pPr>
          </a:lstStyle>
          <a:p>
            <a:pPr/>
            <a:r>
              <a:t>@NIKODACHI</a:t>
            </a:r>
          </a:p>
        </p:txBody>
      </p:sp>
      <p:sp>
        <p:nvSpPr>
          <p:cNvPr id="360" name="Slide Number"/>
          <p:cNvSpPr txBox="1"/>
          <p:nvPr>
            <p:ph type="sldNum" sz="quarter" idx="2"/>
          </p:nvPr>
        </p:nvSpPr>
        <p:spPr>
          <a:xfrm>
            <a:off x="17875309" y="11082337"/>
            <a:ext cx="488892" cy="482790"/>
          </a:xfrm>
          <a:prstGeom prst="rect">
            <a:avLst/>
          </a:prstGeom>
        </p:spPr>
        <p:txBody>
          <a:bodyPr lIns="68579" tIns="68579" rIns="68579" bIns="68579" anchor="t"/>
          <a:lstStyle>
            <a:lvl1pPr>
              <a:defRPr>
                <a:solidFill>
                  <a:srgbClr val="00000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bg>
      <p:bgPr>
        <a:solidFill>
          <a:srgbClr val="000000"/>
        </a:solidFill>
      </p:bgPr>
    </p:bg>
    <p:spTree>
      <p:nvGrpSpPr>
        <p:cNvPr id="1" name=""/>
        <p:cNvGrpSpPr/>
        <p:nvPr/>
      </p:nvGrpSpPr>
      <p:grpSpPr>
        <a:xfrm>
          <a:off x="0" y="0"/>
          <a:ext cx="0" cy="0"/>
          <a:chOff x="0" y="0"/>
          <a:chExt cx="0" cy="0"/>
        </a:xfrm>
      </p:grpSpPr>
      <p:sp>
        <p:nvSpPr>
          <p:cNvPr id="367" name="@NIKODACHI"/>
          <p:cNvSpPr txBox="1"/>
          <p:nvPr/>
        </p:nvSpPr>
        <p:spPr>
          <a:xfrm>
            <a:off x="5350480" y="11500320"/>
            <a:ext cx="1667297" cy="411622"/>
          </a:xfrm>
          <a:prstGeom prst="rect">
            <a:avLst/>
          </a:prstGeom>
          <a:ln w="12700">
            <a:miter lim="400000"/>
          </a:ln>
          <a:extLst>
            <a:ext uri="{C572A759-6A51-4108-AA02-DFA0A04FC94B}">
              <ma14:wrappingTextBoxFlag xmlns:ma14="http://schemas.microsoft.com/office/mac/drawingml/2011/main" val="1"/>
            </a:ext>
          </a:extLst>
        </p:spPr>
        <p:txBody>
          <a:bodyPr wrap="none" lIns="76200" tIns="76200" rIns="76200" bIns="76200" anchor="ctr">
            <a:spAutoFit/>
          </a:bodyPr>
          <a:lstStyle>
            <a:lvl1pPr>
              <a:defRPr sz="1800">
                <a:solidFill>
                  <a:srgbClr val="FFFFFF"/>
                </a:solidFill>
                <a:latin typeface="Arial"/>
                <a:ea typeface="Arial"/>
                <a:cs typeface="Arial"/>
                <a:sym typeface="Arial"/>
              </a:defRPr>
            </a:lvl1pPr>
          </a:lstStyle>
          <a:p>
            <a:pPr/>
            <a:r>
              <a:t>@NIKODACHI</a:t>
            </a:r>
          </a:p>
        </p:txBody>
      </p:sp>
      <p:sp>
        <p:nvSpPr>
          <p:cNvPr id="368" name="Slide Number"/>
          <p:cNvSpPr txBox="1"/>
          <p:nvPr>
            <p:ph type="sldNum" sz="quarter" idx="2"/>
          </p:nvPr>
        </p:nvSpPr>
        <p:spPr>
          <a:xfrm>
            <a:off x="17875309" y="11082337"/>
            <a:ext cx="488892" cy="482790"/>
          </a:xfrm>
          <a:prstGeom prst="rect">
            <a:avLst/>
          </a:prstGeom>
        </p:spPr>
        <p:txBody>
          <a:bodyPr lIns="68579" tIns="68579" rIns="68579" bIns="68579" anchor="t"/>
          <a:lstStyle>
            <a:lvl1pPr>
              <a:defRPr>
                <a:solidFill>
                  <a:srgbClr val="00000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bg>
      <p:bgPr>
        <a:solidFill>
          <a:srgbClr val="000000"/>
        </a:solidFill>
      </p:bgPr>
    </p:bg>
    <p:spTree>
      <p:nvGrpSpPr>
        <p:cNvPr id="1" name=""/>
        <p:cNvGrpSpPr/>
        <p:nvPr/>
      </p:nvGrpSpPr>
      <p:grpSpPr>
        <a:xfrm>
          <a:off x="0" y="0"/>
          <a:ext cx="0" cy="0"/>
          <a:chOff x="0" y="0"/>
          <a:chExt cx="0" cy="0"/>
        </a:xfrm>
      </p:grpSpPr>
      <p:sp>
        <p:nvSpPr>
          <p:cNvPr id="375" name="@NIKODACHI"/>
          <p:cNvSpPr txBox="1"/>
          <p:nvPr/>
        </p:nvSpPr>
        <p:spPr>
          <a:xfrm>
            <a:off x="5445824" y="11577651"/>
            <a:ext cx="1667297" cy="411622"/>
          </a:xfrm>
          <a:prstGeom prst="rect">
            <a:avLst/>
          </a:prstGeom>
          <a:ln w="12700">
            <a:miter lim="400000"/>
          </a:ln>
          <a:extLst>
            <a:ext uri="{C572A759-6A51-4108-AA02-DFA0A04FC94B}">
              <ma14:wrappingTextBoxFlag xmlns:ma14="http://schemas.microsoft.com/office/mac/drawingml/2011/main" val="1"/>
            </a:ext>
          </a:extLst>
        </p:spPr>
        <p:txBody>
          <a:bodyPr wrap="none" lIns="76200" tIns="76200" rIns="76200" bIns="76200" anchor="ctr">
            <a:spAutoFit/>
          </a:bodyPr>
          <a:lstStyle>
            <a:lvl1pPr>
              <a:defRPr sz="1800">
                <a:solidFill>
                  <a:srgbClr val="FFFFFF"/>
                </a:solidFill>
                <a:latin typeface="Arial"/>
                <a:ea typeface="Arial"/>
                <a:cs typeface="Arial"/>
                <a:sym typeface="Arial"/>
              </a:defRPr>
            </a:lvl1pPr>
          </a:lstStyle>
          <a:p>
            <a:pPr/>
            <a:r>
              <a:t>@NIKODACHI</a:t>
            </a:r>
          </a:p>
        </p:txBody>
      </p:sp>
      <p:sp>
        <p:nvSpPr>
          <p:cNvPr id="376" name="Slide Number"/>
          <p:cNvSpPr txBox="1"/>
          <p:nvPr>
            <p:ph type="sldNum" sz="quarter" idx="2"/>
          </p:nvPr>
        </p:nvSpPr>
        <p:spPr>
          <a:xfrm>
            <a:off x="17875309" y="11082337"/>
            <a:ext cx="488892" cy="482790"/>
          </a:xfrm>
          <a:prstGeom prst="rect">
            <a:avLst/>
          </a:prstGeom>
        </p:spPr>
        <p:txBody>
          <a:bodyPr lIns="68579" tIns="68579" rIns="68579" bIns="68579" anchor="t"/>
          <a:lstStyle>
            <a:lvl1pPr>
              <a:defRPr>
                <a:solidFill>
                  <a:srgbClr val="00000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bg>
      <p:bgPr>
        <a:solidFill>
          <a:srgbClr val="000000"/>
        </a:solidFill>
      </p:bgPr>
    </p:bg>
    <p:spTree>
      <p:nvGrpSpPr>
        <p:cNvPr id="1" name=""/>
        <p:cNvGrpSpPr/>
        <p:nvPr/>
      </p:nvGrpSpPr>
      <p:grpSpPr>
        <a:xfrm>
          <a:off x="0" y="0"/>
          <a:ext cx="0" cy="0"/>
          <a:chOff x="0" y="0"/>
          <a:chExt cx="0" cy="0"/>
        </a:xfrm>
      </p:grpSpPr>
      <p:sp>
        <p:nvSpPr>
          <p:cNvPr id="383" name="@NIKODACHI"/>
          <p:cNvSpPr txBox="1"/>
          <p:nvPr/>
        </p:nvSpPr>
        <p:spPr>
          <a:xfrm>
            <a:off x="136323" y="13120087"/>
            <a:ext cx="1834208" cy="436191"/>
          </a:xfrm>
          <a:prstGeom prst="rect">
            <a:avLst/>
          </a:prstGeom>
          <a:ln w="12700">
            <a:miter lim="400000"/>
          </a:ln>
          <a:extLst>
            <a:ext uri="{C572A759-6A51-4108-AA02-DFA0A04FC94B}">
              <ma14:wrappingTextBoxFlag xmlns:ma14="http://schemas.microsoft.com/office/mac/drawingml/2011/main" val="1"/>
            </a:ext>
          </a:extLst>
        </p:spPr>
        <p:txBody>
          <a:bodyPr wrap="none" lIns="76200" tIns="76200" rIns="76200" bIns="76200" anchor="ctr">
            <a:spAutoFit/>
          </a:bodyPr>
          <a:lstStyle>
            <a:lvl1pPr>
              <a:defRPr sz="2000">
                <a:solidFill>
                  <a:srgbClr val="FFFFFF"/>
                </a:solidFill>
                <a:latin typeface="Arial"/>
                <a:ea typeface="Arial"/>
                <a:cs typeface="Arial"/>
                <a:sym typeface="Arial"/>
              </a:defRPr>
            </a:lvl1pPr>
          </a:lstStyle>
          <a:p>
            <a:pPr/>
            <a:r>
              <a:t>@NIKODACHI</a:t>
            </a:r>
          </a:p>
        </p:txBody>
      </p:sp>
      <p:sp>
        <p:nvSpPr>
          <p:cNvPr id="384" name="Slide Number"/>
          <p:cNvSpPr txBox="1"/>
          <p:nvPr>
            <p:ph type="sldNum" sz="quarter" idx="2"/>
          </p:nvPr>
        </p:nvSpPr>
        <p:spPr>
          <a:xfrm>
            <a:off x="17875309" y="11082337"/>
            <a:ext cx="488892" cy="482790"/>
          </a:xfrm>
          <a:prstGeom prst="rect">
            <a:avLst/>
          </a:prstGeom>
        </p:spPr>
        <p:txBody>
          <a:bodyPr lIns="68579" tIns="68579" rIns="68579" bIns="68579" anchor="t"/>
          <a:lstStyle>
            <a:lvl1pPr>
              <a:defRPr>
                <a:solidFill>
                  <a:srgbClr val="00000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bg>
      <p:bgPr>
        <a:solidFill>
          <a:srgbClr val="000000"/>
        </a:solidFill>
      </p:bgPr>
    </p:bg>
    <p:spTree>
      <p:nvGrpSpPr>
        <p:cNvPr id="1" name=""/>
        <p:cNvGrpSpPr/>
        <p:nvPr/>
      </p:nvGrpSpPr>
      <p:grpSpPr>
        <a:xfrm>
          <a:off x="0" y="0"/>
          <a:ext cx="0" cy="0"/>
          <a:chOff x="0" y="0"/>
          <a:chExt cx="0" cy="0"/>
        </a:xfrm>
      </p:grpSpPr>
      <p:sp>
        <p:nvSpPr>
          <p:cNvPr id="391" name="@NIKODACHI"/>
          <p:cNvSpPr txBox="1"/>
          <p:nvPr/>
        </p:nvSpPr>
        <p:spPr>
          <a:xfrm>
            <a:off x="5415636" y="11552363"/>
            <a:ext cx="1667298" cy="411623"/>
          </a:xfrm>
          <a:prstGeom prst="rect">
            <a:avLst/>
          </a:prstGeom>
          <a:ln w="12700">
            <a:miter lim="400000"/>
          </a:ln>
          <a:extLst>
            <a:ext uri="{C572A759-6A51-4108-AA02-DFA0A04FC94B}">
              <ma14:wrappingTextBoxFlag xmlns:ma14="http://schemas.microsoft.com/office/mac/drawingml/2011/main" val="1"/>
            </a:ext>
          </a:extLst>
        </p:spPr>
        <p:txBody>
          <a:bodyPr wrap="none" lIns="76200" tIns="76200" rIns="76200" bIns="76200" anchor="ctr">
            <a:spAutoFit/>
          </a:bodyPr>
          <a:lstStyle>
            <a:lvl1pPr>
              <a:defRPr sz="1800">
                <a:solidFill>
                  <a:srgbClr val="FFFFFF"/>
                </a:solidFill>
                <a:latin typeface="Arial"/>
                <a:ea typeface="Arial"/>
                <a:cs typeface="Arial"/>
                <a:sym typeface="Arial"/>
              </a:defRPr>
            </a:lvl1pPr>
          </a:lstStyle>
          <a:p>
            <a:pPr/>
            <a:r>
              <a:t>@NIKODACHI</a:t>
            </a:r>
          </a:p>
        </p:txBody>
      </p:sp>
      <p:sp>
        <p:nvSpPr>
          <p:cNvPr id="392" name="Slide Number"/>
          <p:cNvSpPr txBox="1"/>
          <p:nvPr>
            <p:ph type="sldNum" sz="quarter" idx="2"/>
          </p:nvPr>
        </p:nvSpPr>
        <p:spPr>
          <a:xfrm>
            <a:off x="17875309" y="11082337"/>
            <a:ext cx="488892" cy="482790"/>
          </a:xfrm>
          <a:prstGeom prst="rect">
            <a:avLst/>
          </a:prstGeom>
        </p:spPr>
        <p:txBody>
          <a:bodyPr lIns="68579" tIns="68579" rIns="68579" bIns="68579" anchor="t"/>
          <a:lstStyle>
            <a:lvl1pPr>
              <a:defRPr>
                <a:solidFill>
                  <a:srgbClr val="00000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bg>
      <p:bgPr>
        <a:solidFill>
          <a:srgbClr val="000000"/>
        </a:solidFill>
      </p:bgPr>
    </p:bg>
    <p:spTree>
      <p:nvGrpSpPr>
        <p:cNvPr id="1" name=""/>
        <p:cNvGrpSpPr/>
        <p:nvPr/>
      </p:nvGrpSpPr>
      <p:grpSpPr>
        <a:xfrm>
          <a:off x="0" y="0"/>
          <a:ext cx="0" cy="0"/>
          <a:chOff x="0" y="0"/>
          <a:chExt cx="0" cy="0"/>
        </a:xfrm>
      </p:grpSpPr>
      <p:sp>
        <p:nvSpPr>
          <p:cNvPr id="399" name="@NIKODACHI"/>
          <p:cNvSpPr txBox="1"/>
          <p:nvPr/>
        </p:nvSpPr>
        <p:spPr>
          <a:xfrm>
            <a:off x="106048" y="6522791"/>
            <a:ext cx="1032310" cy="24943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914400">
              <a:defRPr sz="1100">
                <a:solidFill>
                  <a:srgbClr val="FFFFFF"/>
                </a:solidFill>
                <a:latin typeface="Arial"/>
                <a:ea typeface="Arial"/>
                <a:cs typeface="Arial"/>
                <a:sym typeface="Arial"/>
              </a:defRPr>
            </a:lvl1pPr>
          </a:lstStyle>
          <a:p>
            <a:pPr/>
            <a:r>
              <a:t>@NIKODACHI</a:t>
            </a:r>
          </a:p>
        </p:txBody>
      </p:sp>
      <p:sp>
        <p:nvSpPr>
          <p:cNvPr id="400" name="Slide Number"/>
          <p:cNvSpPr txBox="1"/>
          <p:nvPr>
            <p:ph type="sldNum" sz="quarter" idx="2"/>
          </p:nvPr>
        </p:nvSpPr>
        <p:spPr>
          <a:xfrm>
            <a:off x="8384892" y="6245225"/>
            <a:ext cx="301909" cy="288824"/>
          </a:xfrm>
          <a:prstGeom prst="rect">
            <a:avLst/>
          </a:prstGeom>
        </p:spPr>
        <p:txBody>
          <a:bodyPr lIns="45719" tIns="45719" rIns="45719" bIns="45719" anchor="t"/>
          <a:lstStyle>
            <a:lvl1pPr defTabSz="914400">
              <a:defRPr sz="1400">
                <a:solidFill>
                  <a:srgbClr val="00000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407" name="Title Text"/>
          <p:cNvSpPr txBox="1"/>
          <p:nvPr>
            <p:ph type="title"/>
          </p:nvPr>
        </p:nvSpPr>
        <p:spPr>
          <a:xfrm>
            <a:off x="457200" y="274638"/>
            <a:ext cx="8229600" cy="1143001"/>
          </a:xfrm>
          <a:prstGeom prst="rect">
            <a:avLst/>
          </a:prstGeom>
        </p:spPr>
        <p:txBody>
          <a:bodyPr lIns="45719" tIns="45719" rIns="45719" bIns="45719"/>
          <a:lstStyle>
            <a:lvl1pPr algn="ctr" defTabSz="914400">
              <a:lnSpc>
                <a:spcPct val="100000"/>
              </a:lnSpc>
              <a:defRPr sz="4400">
                <a:latin typeface="+mn-lt"/>
                <a:ea typeface="+mn-ea"/>
                <a:cs typeface="+mn-cs"/>
                <a:sym typeface="Trebuchet MS"/>
              </a:defRPr>
            </a:lvl1pPr>
          </a:lstStyle>
          <a:p>
            <a:pPr/>
            <a:r>
              <a:t>Title Text</a:t>
            </a:r>
          </a:p>
        </p:txBody>
      </p:sp>
      <p:sp>
        <p:nvSpPr>
          <p:cNvPr id="408" name="Body Level One…"/>
          <p:cNvSpPr txBox="1"/>
          <p:nvPr>
            <p:ph type="body" sz="quarter" idx="1"/>
          </p:nvPr>
        </p:nvSpPr>
        <p:spPr>
          <a:xfrm>
            <a:off x="457200" y="1600200"/>
            <a:ext cx="8229600" cy="4525963"/>
          </a:xfrm>
          <a:prstGeom prst="rect">
            <a:avLst/>
          </a:prstGeom>
        </p:spPr>
        <p:txBody>
          <a:bodyPr lIns="45719" tIns="45719" rIns="45719" bIns="45719"/>
          <a:lstStyle>
            <a:lvl1pPr marL="342900" indent="-342900" defTabSz="914400">
              <a:lnSpc>
                <a:spcPct val="100000"/>
              </a:lnSpc>
              <a:spcBef>
                <a:spcPts val="700"/>
              </a:spcBef>
              <a:defRPr sz="3200">
                <a:latin typeface="+mn-lt"/>
                <a:ea typeface="+mn-ea"/>
                <a:cs typeface="+mn-cs"/>
                <a:sym typeface="Trebuchet MS"/>
              </a:defRPr>
            </a:lvl1pPr>
            <a:lvl2pPr marL="783771" indent="-326571" defTabSz="914400">
              <a:lnSpc>
                <a:spcPct val="100000"/>
              </a:lnSpc>
              <a:spcBef>
                <a:spcPts val="700"/>
              </a:spcBef>
              <a:buChar char="–"/>
              <a:defRPr sz="3200">
                <a:latin typeface="+mn-lt"/>
                <a:ea typeface="+mn-ea"/>
                <a:cs typeface="+mn-cs"/>
                <a:sym typeface="Trebuchet MS"/>
              </a:defRPr>
            </a:lvl2pPr>
            <a:lvl3pPr marL="1219200" indent="-304800" defTabSz="914400">
              <a:lnSpc>
                <a:spcPct val="100000"/>
              </a:lnSpc>
              <a:spcBef>
                <a:spcPts val="700"/>
              </a:spcBef>
              <a:defRPr sz="3200">
                <a:latin typeface="+mn-lt"/>
                <a:ea typeface="+mn-ea"/>
                <a:cs typeface="+mn-cs"/>
                <a:sym typeface="Trebuchet MS"/>
              </a:defRPr>
            </a:lvl3pPr>
            <a:lvl4pPr marL="1737360" indent="-365760" defTabSz="914400">
              <a:lnSpc>
                <a:spcPct val="100000"/>
              </a:lnSpc>
              <a:spcBef>
                <a:spcPts val="700"/>
              </a:spcBef>
              <a:buChar char="–"/>
              <a:defRPr sz="3200">
                <a:latin typeface="+mn-lt"/>
                <a:ea typeface="+mn-ea"/>
                <a:cs typeface="+mn-cs"/>
                <a:sym typeface="Trebuchet MS"/>
              </a:defRPr>
            </a:lvl4pPr>
            <a:lvl5pPr marL="2194560" indent="-365760" defTabSz="914400">
              <a:lnSpc>
                <a:spcPct val="100000"/>
              </a:lnSpc>
              <a:spcBef>
                <a:spcPts val="700"/>
              </a:spcBef>
              <a:buChar char="»"/>
              <a:defRPr sz="3200">
                <a:latin typeface="+mn-lt"/>
                <a:ea typeface="+mn-ea"/>
                <a:cs typeface="+mn-cs"/>
                <a:sym typeface="Trebuchet MS"/>
              </a:defRPr>
            </a:lvl5pPr>
          </a:lstStyle>
          <a:p>
            <a:pPr/>
            <a:r>
              <a:t>Body Level One</a:t>
            </a:r>
          </a:p>
          <a:p>
            <a:pPr lvl="1"/>
            <a:r>
              <a:t>Body Level Two</a:t>
            </a:r>
          </a:p>
          <a:p>
            <a:pPr lvl="2"/>
            <a:r>
              <a:t>Body Level Three</a:t>
            </a:r>
          </a:p>
          <a:p>
            <a:pPr lvl="3"/>
            <a:r>
              <a:t>Body Level Four</a:t>
            </a:r>
          </a:p>
          <a:p>
            <a:pPr lvl="4"/>
            <a:r>
              <a:t>Body Level Five</a:t>
            </a:r>
          </a:p>
        </p:txBody>
      </p:sp>
      <p:sp>
        <p:nvSpPr>
          <p:cNvPr id="409" name="Slide Number"/>
          <p:cNvSpPr txBox="1"/>
          <p:nvPr>
            <p:ph type="sldNum" sz="quarter" idx="2"/>
          </p:nvPr>
        </p:nvSpPr>
        <p:spPr>
          <a:xfrm>
            <a:off x="8422818" y="6404292"/>
            <a:ext cx="263982" cy="269241"/>
          </a:xfrm>
          <a:prstGeom prst="rect">
            <a:avLst/>
          </a:prstGeom>
        </p:spPr>
        <p:txBody>
          <a:bodyPr lIns="45719" tIns="45719" rIns="45719" bIns="45719"/>
          <a:lstStyle>
            <a:lvl1pPr defTabSz="914400">
              <a:defRPr sz="1200">
                <a:latin typeface="+mn-lt"/>
                <a:ea typeface="+mn-ea"/>
                <a:cs typeface="+mn-cs"/>
                <a:sym typeface="Trebuchet M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416" name="Title Text"/>
          <p:cNvSpPr txBox="1"/>
          <p:nvPr>
            <p:ph type="title"/>
          </p:nvPr>
        </p:nvSpPr>
        <p:spPr>
          <a:xfrm>
            <a:off x="457200" y="274638"/>
            <a:ext cx="8229600" cy="1143001"/>
          </a:xfrm>
          <a:prstGeom prst="rect">
            <a:avLst/>
          </a:prstGeom>
        </p:spPr>
        <p:txBody>
          <a:bodyPr lIns="45719" tIns="45719" rIns="45719" bIns="45719"/>
          <a:lstStyle>
            <a:lvl1pPr algn="ctr" defTabSz="914400">
              <a:lnSpc>
                <a:spcPct val="100000"/>
              </a:lnSpc>
              <a:defRPr sz="4400">
                <a:latin typeface="Calibri"/>
                <a:ea typeface="Calibri"/>
                <a:cs typeface="Calibri"/>
                <a:sym typeface="Calibri"/>
              </a:defRPr>
            </a:lvl1pPr>
          </a:lstStyle>
          <a:p>
            <a:pPr/>
            <a:r>
              <a:t>Title Text</a:t>
            </a:r>
          </a:p>
        </p:txBody>
      </p:sp>
      <p:sp>
        <p:nvSpPr>
          <p:cNvPr id="417" name="Body Level One…"/>
          <p:cNvSpPr txBox="1"/>
          <p:nvPr>
            <p:ph type="body" sz="quarter" idx="1"/>
          </p:nvPr>
        </p:nvSpPr>
        <p:spPr>
          <a:xfrm>
            <a:off x="457200" y="1600200"/>
            <a:ext cx="8229600" cy="4525963"/>
          </a:xfrm>
          <a:prstGeom prst="rect">
            <a:avLst/>
          </a:prstGeom>
        </p:spPr>
        <p:txBody>
          <a:bodyPr lIns="45719" tIns="45719" rIns="45719" bIns="45719"/>
          <a:lstStyle>
            <a:lvl1pPr marL="342900" indent="-342900" defTabSz="914400">
              <a:lnSpc>
                <a:spcPct val="100000"/>
              </a:lnSpc>
              <a:spcBef>
                <a:spcPts val="700"/>
              </a:spcBef>
              <a:defRPr sz="3200"/>
            </a:lvl1pPr>
            <a:lvl2pPr marL="783771" indent="-326571" defTabSz="914400">
              <a:lnSpc>
                <a:spcPct val="100000"/>
              </a:lnSpc>
              <a:spcBef>
                <a:spcPts val="700"/>
              </a:spcBef>
              <a:buChar char="–"/>
              <a:defRPr sz="3200"/>
            </a:lvl2pPr>
            <a:lvl3pPr marL="1219200" indent="-304800" defTabSz="914400">
              <a:lnSpc>
                <a:spcPct val="100000"/>
              </a:lnSpc>
              <a:spcBef>
                <a:spcPts val="700"/>
              </a:spcBef>
              <a:defRPr sz="3200"/>
            </a:lvl3pPr>
            <a:lvl4pPr marL="1737360" indent="-365760" defTabSz="914400">
              <a:lnSpc>
                <a:spcPct val="100000"/>
              </a:lnSpc>
              <a:spcBef>
                <a:spcPts val="700"/>
              </a:spcBef>
              <a:buChar char="–"/>
              <a:defRPr sz="3200"/>
            </a:lvl4pPr>
            <a:lvl5pPr marL="2194560" indent="-365760" defTabSz="914400">
              <a:lnSpc>
                <a:spcPct val="100000"/>
              </a:lnSpc>
              <a:spcBef>
                <a:spcPts val="700"/>
              </a:spcBef>
              <a:buChar char="»"/>
              <a:defRPr sz="3200"/>
            </a:lvl5pPr>
          </a:lstStyle>
          <a:p>
            <a:pPr/>
            <a:r>
              <a:t>Body Level One</a:t>
            </a:r>
          </a:p>
          <a:p>
            <a:pPr lvl="1"/>
            <a:r>
              <a:t>Body Level Two</a:t>
            </a:r>
          </a:p>
          <a:p>
            <a:pPr lvl="2"/>
            <a:r>
              <a:t>Body Level Three</a:t>
            </a:r>
          </a:p>
          <a:p>
            <a:pPr lvl="3"/>
            <a:r>
              <a:t>Body Level Four</a:t>
            </a:r>
          </a:p>
          <a:p>
            <a:pPr lvl="4"/>
            <a:r>
              <a:t>Body Level Five</a:t>
            </a:r>
          </a:p>
        </p:txBody>
      </p:sp>
      <p:sp>
        <p:nvSpPr>
          <p:cNvPr id="418" name="Slide Number"/>
          <p:cNvSpPr txBox="1"/>
          <p:nvPr>
            <p:ph type="sldNum" sz="quarter" idx="2"/>
          </p:nvPr>
        </p:nvSpPr>
        <p:spPr>
          <a:xfrm>
            <a:off x="8422818" y="6404292"/>
            <a:ext cx="263983" cy="269241"/>
          </a:xfrm>
          <a:prstGeom prst="rect">
            <a:avLst/>
          </a:prstGeom>
        </p:spPr>
        <p:txBody>
          <a:bodyPr lIns="45719" tIns="45719" rIns="45719" bIns="45719"/>
          <a:lstStyle>
            <a:lvl1pPr defTabSz="914400">
              <a:defRPr sz="12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bg>
      <p:bgPr>
        <a:solidFill>
          <a:srgbClr val="000000"/>
        </a:solidFill>
      </p:bgPr>
    </p:bg>
    <p:spTree>
      <p:nvGrpSpPr>
        <p:cNvPr id="1" name=""/>
        <p:cNvGrpSpPr/>
        <p:nvPr/>
      </p:nvGrpSpPr>
      <p:grpSpPr>
        <a:xfrm>
          <a:off x="0" y="0"/>
          <a:ext cx="0" cy="0"/>
          <a:chOff x="0" y="0"/>
          <a:chExt cx="0" cy="0"/>
        </a:xfrm>
      </p:grpSpPr>
      <p:sp>
        <p:nvSpPr>
          <p:cNvPr id="425" name="@NIKODACHI"/>
          <p:cNvSpPr txBox="1"/>
          <p:nvPr/>
        </p:nvSpPr>
        <p:spPr>
          <a:xfrm>
            <a:off x="235797" y="13136446"/>
            <a:ext cx="1783409" cy="3853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914400">
              <a:defRPr sz="2000">
                <a:solidFill>
                  <a:srgbClr val="FFFFFF"/>
                </a:solidFill>
                <a:latin typeface="Arial"/>
                <a:ea typeface="Arial"/>
                <a:cs typeface="Arial"/>
                <a:sym typeface="Arial"/>
              </a:defRPr>
            </a:lvl1pPr>
          </a:lstStyle>
          <a:p>
            <a:pPr/>
            <a:r>
              <a:t>@NIKODACHI</a:t>
            </a:r>
          </a:p>
        </p:txBody>
      </p:sp>
      <p:sp>
        <p:nvSpPr>
          <p:cNvPr id="426" name="Slide Number"/>
          <p:cNvSpPr txBox="1"/>
          <p:nvPr>
            <p:ph type="sldNum" sz="quarter" idx="2"/>
          </p:nvPr>
        </p:nvSpPr>
        <p:spPr>
          <a:xfrm>
            <a:off x="8384892" y="6245225"/>
            <a:ext cx="301909" cy="288824"/>
          </a:xfrm>
          <a:prstGeom prst="rect">
            <a:avLst/>
          </a:prstGeom>
        </p:spPr>
        <p:txBody>
          <a:bodyPr lIns="45719" tIns="45719" rIns="45719" bIns="45719" anchor="t"/>
          <a:lstStyle>
            <a:lvl1pPr defTabSz="914400">
              <a:defRPr sz="1400">
                <a:solidFill>
                  <a:srgbClr val="00000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Rectangle"/>
          <p:cNvSpPr txBox="1"/>
          <p:nvPr>
            <p:ph type="body" sz="quarter" idx="21"/>
          </p:nvPr>
        </p:nvSpPr>
        <p:spPr>
          <a:xfrm>
            <a:off x="12301537" y="4017169"/>
            <a:ext cx="6062664" cy="959644"/>
          </a:xfrm>
          <a:prstGeom prst="rect">
            <a:avLst/>
          </a:prstGeom>
        </p:spPr>
        <p:txBody>
          <a:bodyPr lIns="68579" tIns="68579" rIns="68579" bIns="68579" anchor="b">
            <a:noAutofit/>
          </a:bodyPr>
          <a:lstStyle>
            <a:lvl1pPr marL="0" indent="0">
              <a:lnSpc>
                <a:spcPct val="100000"/>
              </a:lnSpc>
              <a:spcBef>
                <a:spcPts val="1100"/>
              </a:spcBef>
              <a:buSzTx/>
              <a:buFontTx/>
              <a:buNone/>
              <a:defRPr b="1" sz="4600">
                <a:latin typeface="+mn-lt"/>
                <a:ea typeface="+mn-ea"/>
                <a:cs typeface="+mn-cs"/>
                <a:sym typeface="Trebuchet MS"/>
              </a:defRPr>
            </a:lvl1pPr>
          </a:lstStyle>
          <a:p>
            <a:pPr/>
            <a:r>
              <a:t> </a:t>
            </a:r>
          </a:p>
        </p:txBody>
      </p:sp>
      <p:sp>
        <p:nvSpPr>
          <p:cNvPr id="48" name="Title Text"/>
          <p:cNvSpPr txBox="1"/>
          <p:nvPr>
            <p:ph type="title"/>
          </p:nvPr>
        </p:nvSpPr>
        <p:spPr>
          <a:xfrm>
            <a:off x="6019799" y="2126456"/>
            <a:ext cx="12344402" cy="1714501"/>
          </a:xfrm>
          <a:prstGeom prst="rect">
            <a:avLst/>
          </a:prstGeom>
        </p:spPr>
        <p:txBody>
          <a:bodyPr lIns="68579" tIns="68579" rIns="68579" bIns="68579"/>
          <a:lstStyle>
            <a:lvl1pPr algn="ctr">
              <a:lnSpc>
                <a:spcPct val="100000"/>
              </a:lnSpc>
              <a:defRPr sz="8600">
                <a:latin typeface="+mn-lt"/>
                <a:ea typeface="+mn-ea"/>
                <a:cs typeface="+mn-cs"/>
                <a:sym typeface="Trebuchet MS"/>
              </a:defRPr>
            </a:lvl1pPr>
          </a:lstStyle>
          <a:p>
            <a:pPr/>
            <a:r>
              <a:t>Title Text</a:t>
            </a:r>
          </a:p>
        </p:txBody>
      </p:sp>
      <p:sp>
        <p:nvSpPr>
          <p:cNvPr id="49" name="Body Level One…"/>
          <p:cNvSpPr txBox="1"/>
          <p:nvPr>
            <p:ph type="body" sz="quarter" idx="1"/>
          </p:nvPr>
        </p:nvSpPr>
        <p:spPr>
          <a:xfrm>
            <a:off x="6019799" y="4017169"/>
            <a:ext cx="6060283" cy="959644"/>
          </a:xfrm>
          <a:prstGeom prst="rect">
            <a:avLst/>
          </a:prstGeom>
        </p:spPr>
        <p:txBody>
          <a:bodyPr lIns="68579" tIns="68579" rIns="68579" bIns="68579" anchor="b"/>
          <a:lstStyle>
            <a:lvl1pPr marL="0" indent="0">
              <a:lnSpc>
                <a:spcPct val="100000"/>
              </a:lnSpc>
              <a:spcBef>
                <a:spcPts val="1100"/>
              </a:spcBef>
              <a:buSzTx/>
              <a:buFontTx/>
              <a:buNone/>
              <a:defRPr b="1" sz="4600">
                <a:latin typeface="+mn-lt"/>
                <a:ea typeface="+mn-ea"/>
                <a:cs typeface="+mn-cs"/>
                <a:sym typeface="Trebuchet MS"/>
              </a:defRPr>
            </a:lvl1pPr>
            <a:lvl2pPr marL="0" indent="457200">
              <a:lnSpc>
                <a:spcPct val="100000"/>
              </a:lnSpc>
              <a:spcBef>
                <a:spcPts val="1100"/>
              </a:spcBef>
              <a:buSzTx/>
              <a:buFontTx/>
              <a:buNone/>
              <a:defRPr b="1" sz="4600">
                <a:latin typeface="+mn-lt"/>
                <a:ea typeface="+mn-ea"/>
                <a:cs typeface="+mn-cs"/>
                <a:sym typeface="Trebuchet MS"/>
              </a:defRPr>
            </a:lvl2pPr>
            <a:lvl3pPr marL="0" indent="914400">
              <a:lnSpc>
                <a:spcPct val="100000"/>
              </a:lnSpc>
              <a:spcBef>
                <a:spcPts val="1100"/>
              </a:spcBef>
              <a:buSzTx/>
              <a:buFontTx/>
              <a:buNone/>
              <a:defRPr b="1" sz="4600">
                <a:latin typeface="+mn-lt"/>
                <a:ea typeface="+mn-ea"/>
                <a:cs typeface="+mn-cs"/>
                <a:sym typeface="Trebuchet MS"/>
              </a:defRPr>
            </a:lvl3pPr>
            <a:lvl4pPr marL="0" indent="1371600">
              <a:lnSpc>
                <a:spcPct val="100000"/>
              </a:lnSpc>
              <a:spcBef>
                <a:spcPts val="1100"/>
              </a:spcBef>
              <a:buSzTx/>
              <a:buFontTx/>
              <a:buNone/>
              <a:defRPr b="1" sz="4600">
                <a:latin typeface="+mn-lt"/>
                <a:ea typeface="+mn-ea"/>
                <a:cs typeface="+mn-cs"/>
                <a:sym typeface="Trebuchet MS"/>
              </a:defRPr>
            </a:lvl4pPr>
            <a:lvl5pPr marL="0" indent="1828800">
              <a:lnSpc>
                <a:spcPct val="100000"/>
              </a:lnSpc>
              <a:spcBef>
                <a:spcPts val="1100"/>
              </a:spcBef>
              <a:buSzTx/>
              <a:buFontTx/>
              <a:buNone/>
              <a:defRPr b="1" sz="4600">
                <a:latin typeface="+mn-lt"/>
                <a:ea typeface="+mn-ea"/>
                <a:cs typeface="+mn-cs"/>
                <a:sym typeface="Trebuchet MS"/>
              </a:defRPr>
            </a:lvl5pPr>
          </a:lstStyle>
          <a:p>
            <a:pPr/>
            <a:r>
              <a:t>Body Level One</a:t>
            </a:r>
          </a:p>
          <a:p>
            <a:pPr lvl="1"/>
            <a:r>
              <a:t>Body Level Two</a:t>
            </a:r>
          </a:p>
          <a:p>
            <a:pPr lvl="2"/>
            <a:r>
              <a:t>Body Level Three</a:t>
            </a:r>
          </a:p>
          <a:p>
            <a:pPr lvl="3"/>
            <a:r>
              <a:t>Body Level Four</a:t>
            </a:r>
          </a:p>
          <a:p>
            <a:pPr lvl="4"/>
            <a:r>
              <a:t>Body Level Five</a:t>
            </a:r>
          </a:p>
        </p:txBody>
      </p:sp>
      <p:sp>
        <p:nvSpPr>
          <p:cNvPr id="50" name="Slide Number"/>
          <p:cNvSpPr txBox="1"/>
          <p:nvPr>
            <p:ph type="sldNum" sz="quarter" idx="2"/>
          </p:nvPr>
        </p:nvSpPr>
        <p:spPr>
          <a:xfrm>
            <a:off x="17921297" y="11289188"/>
            <a:ext cx="442904" cy="467361"/>
          </a:xfrm>
          <a:prstGeom prst="rect">
            <a:avLst/>
          </a:prstGeom>
        </p:spPr>
        <p:txBody>
          <a:bodyPr lIns="68579" tIns="68579" rIns="68579" bIns="68579"/>
          <a:lstStyle>
            <a:lvl1pPr>
              <a:defRPr sz="2200">
                <a:latin typeface="+mn-lt"/>
                <a:ea typeface="+mn-ea"/>
                <a:cs typeface="+mn-cs"/>
                <a:sym typeface="Trebuchet M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bg>
      <p:bgPr>
        <a:solidFill>
          <a:srgbClr val="000000"/>
        </a:solidFill>
      </p:bgPr>
    </p:bg>
    <p:spTree>
      <p:nvGrpSpPr>
        <p:cNvPr id="1" name=""/>
        <p:cNvGrpSpPr/>
        <p:nvPr/>
      </p:nvGrpSpPr>
      <p:grpSpPr>
        <a:xfrm>
          <a:off x="0" y="0"/>
          <a:ext cx="0" cy="0"/>
          <a:chOff x="0" y="0"/>
          <a:chExt cx="0" cy="0"/>
        </a:xfrm>
      </p:grpSpPr>
      <p:sp>
        <p:nvSpPr>
          <p:cNvPr id="433" name="@NIKODACHI"/>
          <p:cNvSpPr txBox="1"/>
          <p:nvPr/>
        </p:nvSpPr>
        <p:spPr>
          <a:xfrm>
            <a:off x="10986" y="6610415"/>
            <a:ext cx="948855" cy="23714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914400">
              <a:defRPr sz="1000">
                <a:solidFill>
                  <a:srgbClr val="FFFFFF"/>
                </a:solidFill>
                <a:latin typeface="Arial"/>
                <a:ea typeface="Arial"/>
                <a:cs typeface="Arial"/>
                <a:sym typeface="Arial"/>
              </a:defRPr>
            </a:lvl1pPr>
          </a:lstStyle>
          <a:p>
            <a:pPr/>
            <a:r>
              <a:t>@NIKODACHI</a:t>
            </a:r>
          </a:p>
        </p:txBody>
      </p:sp>
      <p:sp>
        <p:nvSpPr>
          <p:cNvPr id="434" name="Slide Number"/>
          <p:cNvSpPr txBox="1"/>
          <p:nvPr>
            <p:ph type="sldNum" sz="quarter" idx="2"/>
          </p:nvPr>
        </p:nvSpPr>
        <p:spPr>
          <a:xfrm>
            <a:off x="8384892" y="6245225"/>
            <a:ext cx="301909" cy="288824"/>
          </a:xfrm>
          <a:prstGeom prst="rect">
            <a:avLst/>
          </a:prstGeom>
        </p:spPr>
        <p:txBody>
          <a:bodyPr lIns="45719" tIns="45719" rIns="45719" bIns="45719" anchor="t"/>
          <a:lstStyle>
            <a:lvl1pPr defTabSz="914400">
              <a:defRPr sz="1400">
                <a:solidFill>
                  <a:srgbClr val="00000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bg>
      <p:bgPr>
        <a:solidFill>
          <a:srgbClr val="000000"/>
        </a:solidFill>
      </p:bgPr>
    </p:bg>
    <p:spTree>
      <p:nvGrpSpPr>
        <p:cNvPr id="1" name=""/>
        <p:cNvGrpSpPr/>
        <p:nvPr/>
      </p:nvGrpSpPr>
      <p:grpSpPr>
        <a:xfrm>
          <a:off x="0" y="0"/>
          <a:ext cx="0" cy="0"/>
          <a:chOff x="0" y="0"/>
          <a:chExt cx="0" cy="0"/>
        </a:xfrm>
      </p:grpSpPr>
      <p:sp>
        <p:nvSpPr>
          <p:cNvPr id="441" name="@NIKODACHI"/>
          <p:cNvSpPr txBox="1"/>
          <p:nvPr/>
        </p:nvSpPr>
        <p:spPr>
          <a:xfrm>
            <a:off x="166523" y="13088081"/>
            <a:ext cx="1783408" cy="38539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914400">
              <a:defRPr sz="2000">
                <a:solidFill>
                  <a:srgbClr val="FFFFFF"/>
                </a:solidFill>
                <a:latin typeface="Arial"/>
                <a:ea typeface="Arial"/>
                <a:cs typeface="Arial"/>
                <a:sym typeface="Arial"/>
              </a:defRPr>
            </a:lvl1pPr>
          </a:lstStyle>
          <a:p>
            <a:pPr/>
            <a:r>
              <a:t>@NIKODACHI</a:t>
            </a:r>
          </a:p>
        </p:txBody>
      </p:sp>
      <p:sp>
        <p:nvSpPr>
          <p:cNvPr id="442" name="Slide Number"/>
          <p:cNvSpPr txBox="1"/>
          <p:nvPr>
            <p:ph type="sldNum" sz="quarter" idx="2"/>
          </p:nvPr>
        </p:nvSpPr>
        <p:spPr>
          <a:xfrm>
            <a:off x="8384892" y="6245225"/>
            <a:ext cx="301909" cy="288824"/>
          </a:xfrm>
          <a:prstGeom prst="rect">
            <a:avLst/>
          </a:prstGeom>
        </p:spPr>
        <p:txBody>
          <a:bodyPr lIns="45719" tIns="45719" rIns="45719" bIns="45719" anchor="t"/>
          <a:lstStyle>
            <a:lvl1pPr defTabSz="914400">
              <a:defRPr sz="1400">
                <a:solidFill>
                  <a:srgbClr val="00000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449" name="Title Text"/>
          <p:cNvSpPr txBox="1"/>
          <p:nvPr>
            <p:ph type="title"/>
          </p:nvPr>
        </p:nvSpPr>
        <p:spPr>
          <a:xfrm>
            <a:off x="457200" y="274637"/>
            <a:ext cx="8229600" cy="1143001"/>
          </a:xfrm>
          <a:prstGeom prst="rect">
            <a:avLst/>
          </a:prstGeom>
        </p:spPr>
        <p:txBody>
          <a:bodyPr lIns="45719" tIns="45719" rIns="45719" bIns="45719"/>
          <a:lstStyle>
            <a:lvl1pPr algn="ctr" defTabSz="914400">
              <a:lnSpc>
                <a:spcPct val="100000"/>
              </a:lnSpc>
              <a:defRPr sz="4400">
                <a:latin typeface="Calibri"/>
                <a:ea typeface="Calibri"/>
                <a:cs typeface="Calibri"/>
                <a:sym typeface="Calibri"/>
              </a:defRPr>
            </a:lvl1pPr>
          </a:lstStyle>
          <a:p>
            <a:pPr/>
            <a:r>
              <a:t>Title Text</a:t>
            </a:r>
          </a:p>
        </p:txBody>
      </p:sp>
      <p:sp>
        <p:nvSpPr>
          <p:cNvPr id="450" name="Body Level One…"/>
          <p:cNvSpPr txBox="1"/>
          <p:nvPr>
            <p:ph type="body" sz="quarter" idx="1"/>
          </p:nvPr>
        </p:nvSpPr>
        <p:spPr>
          <a:xfrm>
            <a:off x="457200" y="1600200"/>
            <a:ext cx="8229600" cy="4525963"/>
          </a:xfrm>
          <a:prstGeom prst="rect">
            <a:avLst/>
          </a:prstGeom>
        </p:spPr>
        <p:txBody>
          <a:bodyPr lIns="45719" tIns="45719" rIns="45719" bIns="45719"/>
          <a:lstStyle>
            <a:lvl1pPr marL="257175" indent="-257175" defTabSz="914400">
              <a:lnSpc>
                <a:spcPct val="100000"/>
              </a:lnSpc>
              <a:spcBef>
                <a:spcPts val="500"/>
              </a:spcBef>
              <a:buChar char="»"/>
              <a:defRPr sz="2400">
                <a:solidFill>
                  <a:srgbClr val="0070C0"/>
                </a:solidFill>
              </a:defRPr>
            </a:lvl1pPr>
            <a:lvl2pPr marL="783166" indent="-325966" defTabSz="914400">
              <a:lnSpc>
                <a:spcPct val="100000"/>
              </a:lnSpc>
              <a:spcBef>
                <a:spcPts val="500"/>
              </a:spcBef>
              <a:buChar char="–"/>
              <a:defRPr sz="2400">
                <a:solidFill>
                  <a:srgbClr val="0070C0"/>
                </a:solidFill>
              </a:defRPr>
            </a:lvl2pPr>
            <a:lvl3pPr marL="1219200" indent="-304800" defTabSz="914400">
              <a:lnSpc>
                <a:spcPct val="100000"/>
              </a:lnSpc>
              <a:spcBef>
                <a:spcPts val="500"/>
              </a:spcBef>
              <a:defRPr sz="2400">
                <a:solidFill>
                  <a:srgbClr val="0070C0"/>
                </a:solidFill>
              </a:defRPr>
            </a:lvl3pPr>
            <a:lvl4pPr marL="1735666" indent="-364066" defTabSz="914400">
              <a:lnSpc>
                <a:spcPct val="100000"/>
              </a:lnSpc>
              <a:spcBef>
                <a:spcPts val="500"/>
              </a:spcBef>
              <a:buChar char="–"/>
              <a:defRPr sz="2400">
                <a:solidFill>
                  <a:srgbClr val="0070C0"/>
                </a:solidFill>
              </a:defRPr>
            </a:lvl4pPr>
            <a:lvl5pPr marL="2192866" indent="-364066" defTabSz="914400">
              <a:lnSpc>
                <a:spcPct val="100000"/>
              </a:lnSpc>
              <a:spcBef>
                <a:spcPts val="500"/>
              </a:spcBef>
              <a:buChar char="»"/>
              <a:defRPr sz="2400">
                <a:solidFill>
                  <a:srgbClr val="0070C0"/>
                </a:solidFill>
              </a:defRPr>
            </a:lvl5pPr>
          </a:lstStyle>
          <a:p>
            <a:pPr/>
            <a:r>
              <a:t>Body Level One</a:t>
            </a:r>
          </a:p>
          <a:p>
            <a:pPr lvl="1"/>
            <a:r>
              <a:t>Body Level Two</a:t>
            </a:r>
          </a:p>
          <a:p>
            <a:pPr lvl="2"/>
            <a:r>
              <a:t>Body Level Three</a:t>
            </a:r>
          </a:p>
          <a:p>
            <a:pPr lvl="3"/>
            <a:r>
              <a:t>Body Level Four</a:t>
            </a:r>
          </a:p>
          <a:p>
            <a:pPr lvl="4"/>
            <a:r>
              <a:t>Body Level Five</a:t>
            </a:r>
          </a:p>
        </p:txBody>
      </p:sp>
      <p:sp>
        <p:nvSpPr>
          <p:cNvPr id="451" name="Slide Number"/>
          <p:cNvSpPr txBox="1"/>
          <p:nvPr>
            <p:ph type="sldNum" sz="quarter" idx="2"/>
          </p:nvPr>
        </p:nvSpPr>
        <p:spPr>
          <a:xfrm>
            <a:off x="8422818" y="6403498"/>
            <a:ext cx="263983" cy="269241"/>
          </a:xfrm>
          <a:prstGeom prst="rect">
            <a:avLst/>
          </a:prstGeom>
        </p:spPr>
        <p:txBody>
          <a:bodyPr lIns="45719" tIns="45719" rIns="45719" bIns="45719"/>
          <a:lstStyle>
            <a:lvl1pPr defTabSz="914400">
              <a:defRPr sz="12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bg>
      <p:bgPr>
        <a:solidFill>
          <a:srgbClr val="000000"/>
        </a:solidFill>
      </p:bgPr>
    </p:bg>
    <p:spTree>
      <p:nvGrpSpPr>
        <p:cNvPr id="1" name=""/>
        <p:cNvGrpSpPr/>
        <p:nvPr/>
      </p:nvGrpSpPr>
      <p:grpSpPr>
        <a:xfrm>
          <a:off x="0" y="0"/>
          <a:ext cx="0" cy="0"/>
          <a:chOff x="0" y="0"/>
          <a:chExt cx="0" cy="0"/>
        </a:xfrm>
      </p:grpSpPr>
      <p:sp>
        <p:nvSpPr>
          <p:cNvPr id="458" name="@NIKODACHI"/>
          <p:cNvSpPr txBox="1"/>
          <p:nvPr/>
        </p:nvSpPr>
        <p:spPr>
          <a:xfrm>
            <a:off x="169508" y="13139211"/>
            <a:ext cx="1783408" cy="38539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914400">
              <a:defRPr sz="2000">
                <a:solidFill>
                  <a:srgbClr val="FFFFFF"/>
                </a:solidFill>
                <a:latin typeface="Arial"/>
                <a:ea typeface="Arial"/>
                <a:cs typeface="Arial"/>
                <a:sym typeface="Arial"/>
              </a:defRPr>
            </a:lvl1pPr>
          </a:lstStyle>
          <a:p>
            <a:pPr/>
            <a:r>
              <a:t>@NIKODACHI</a:t>
            </a:r>
          </a:p>
        </p:txBody>
      </p:sp>
      <p:sp>
        <p:nvSpPr>
          <p:cNvPr id="459" name="Slide Number"/>
          <p:cNvSpPr txBox="1"/>
          <p:nvPr>
            <p:ph type="sldNum" sz="quarter" idx="2"/>
          </p:nvPr>
        </p:nvSpPr>
        <p:spPr>
          <a:xfrm>
            <a:off x="8384892" y="6245225"/>
            <a:ext cx="301909" cy="288824"/>
          </a:xfrm>
          <a:prstGeom prst="rect">
            <a:avLst/>
          </a:prstGeom>
        </p:spPr>
        <p:txBody>
          <a:bodyPr lIns="45719" tIns="45719" rIns="45719" bIns="45719" anchor="t"/>
          <a:lstStyle>
            <a:lvl1pPr defTabSz="914400">
              <a:defRPr sz="1400">
                <a:solidFill>
                  <a:srgbClr val="00000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466" name="Title Text"/>
          <p:cNvSpPr txBox="1"/>
          <p:nvPr>
            <p:ph type="title"/>
          </p:nvPr>
        </p:nvSpPr>
        <p:spPr>
          <a:xfrm>
            <a:off x="3048000" y="2244725"/>
            <a:ext cx="18288000" cy="4775201"/>
          </a:xfrm>
          <a:prstGeom prst="rect">
            <a:avLst/>
          </a:prstGeom>
        </p:spPr>
        <p:txBody>
          <a:bodyPr anchor="b"/>
          <a:lstStyle>
            <a:lvl1pPr algn="ctr">
              <a:defRPr sz="12000"/>
            </a:lvl1pPr>
          </a:lstStyle>
          <a:p>
            <a:pPr/>
            <a:r>
              <a:t>Title Text</a:t>
            </a:r>
          </a:p>
        </p:txBody>
      </p:sp>
      <p:sp>
        <p:nvSpPr>
          <p:cNvPr id="467" name="Body Level One…"/>
          <p:cNvSpPr txBox="1"/>
          <p:nvPr>
            <p:ph type="body" sz="quarter" idx="1"/>
          </p:nvPr>
        </p:nvSpPr>
        <p:spPr>
          <a:xfrm>
            <a:off x="3048000" y="7204075"/>
            <a:ext cx="18288000" cy="3311525"/>
          </a:xfrm>
          <a:prstGeom prst="rect">
            <a:avLst/>
          </a:prstGeom>
        </p:spPr>
        <p:txBody>
          <a:bodyPr/>
          <a:lstStyle>
            <a:lvl1pPr marL="0" indent="0" algn="ctr">
              <a:buSzTx/>
              <a:buFontTx/>
              <a:buNone/>
              <a:defRPr sz="4800"/>
            </a:lvl1pPr>
            <a:lvl2pPr marL="0" indent="457200" algn="ctr">
              <a:buSzTx/>
              <a:buFontTx/>
              <a:buNone/>
              <a:defRPr sz="4800"/>
            </a:lvl2pPr>
            <a:lvl3pPr marL="0" indent="914400" algn="ctr">
              <a:buSzTx/>
              <a:buFontTx/>
              <a:buNone/>
              <a:defRPr sz="4800"/>
            </a:lvl3pPr>
            <a:lvl4pPr marL="0" indent="1371600" algn="ctr">
              <a:buSzTx/>
              <a:buFontTx/>
              <a:buNone/>
              <a:defRPr sz="4800"/>
            </a:lvl4pPr>
            <a:lvl5pPr marL="0" indent="1828800" algn="ctr">
              <a:buSzTx/>
              <a:buFontTx/>
              <a:buNone/>
              <a:defRPr sz="4800"/>
            </a:lvl5pPr>
          </a:lstStyle>
          <a:p>
            <a:pPr/>
            <a:r>
              <a:t>Body Level One</a:t>
            </a:r>
          </a:p>
          <a:p>
            <a:pPr lvl="1"/>
            <a:r>
              <a:t>Body Level Two</a:t>
            </a:r>
          </a:p>
          <a:p>
            <a:pPr lvl="2"/>
            <a:r>
              <a:t>Body Level Three</a:t>
            </a:r>
          </a:p>
          <a:p>
            <a:pPr lvl="3"/>
            <a:r>
              <a:t>Body Level Four</a:t>
            </a:r>
          </a:p>
          <a:p>
            <a:pPr lvl="4"/>
            <a:r>
              <a:t>Body Level Five</a:t>
            </a:r>
          </a:p>
        </p:txBody>
      </p:sp>
      <p:sp>
        <p:nvSpPr>
          <p:cNvPr id="4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475" name="Title Text"/>
          <p:cNvSpPr txBox="1"/>
          <p:nvPr>
            <p:ph type="title"/>
          </p:nvPr>
        </p:nvSpPr>
        <p:spPr>
          <a:prstGeom prst="rect">
            <a:avLst/>
          </a:prstGeom>
        </p:spPr>
        <p:txBody>
          <a:bodyPr/>
          <a:lstStyle/>
          <a:p>
            <a:pPr/>
            <a:r>
              <a:t>Title Text</a:t>
            </a:r>
          </a:p>
        </p:txBody>
      </p:sp>
      <p:sp>
        <p:nvSpPr>
          <p:cNvPr id="476"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7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bg>
      <p:bgPr>
        <a:solidFill>
          <a:srgbClr val="000000"/>
        </a:solidFill>
      </p:bgPr>
    </p:bg>
    <p:spTree>
      <p:nvGrpSpPr>
        <p:cNvPr id="1" name=""/>
        <p:cNvGrpSpPr/>
        <p:nvPr/>
      </p:nvGrpSpPr>
      <p:grpSpPr>
        <a:xfrm>
          <a:off x="0" y="0"/>
          <a:ext cx="0" cy="0"/>
          <a:chOff x="0" y="0"/>
          <a:chExt cx="0" cy="0"/>
        </a:xfrm>
      </p:grpSpPr>
      <p:sp>
        <p:nvSpPr>
          <p:cNvPr id="484" name="@NIKODACHI"/>
          <p:cNvSpPr txBox="1"/>
          <p:nvPr/>
        </p:nvSpPr>
        <p:spPr>
          <a:xfrm>
            <a:off x="30299" y="6555365"/>
            <a:ext cx="948855" cy="23714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914400">
              <a:defRPr sz="1000">
                <a:solidFill>
                  <a:srgbClr val="FFFFFF"/>
                </a:solidFill>
                <a:latin typeface="Arial"/>
                <a:ea typeface="Arial"/>
                <a:cs typeface="Arial"/>
                <a:sym typeface="Arial"/>
              </a:defRPr>
            </a:lvl1pPr>
          </a:lstStyle>
          <a:p>
            <a:pPr/>
            <a:r>
              <a:t>@NIKODACHI</a:t>
            </a:r>
          </a:p>
        </p:txBody>
      </p:sp>
      <p:sp>
        <p:nvSpPr>
          <p:cNvPr id="485" name="Slide Number"/>
          <p:cNvSpPr txBox="1"/>
          <p:nvPr>
            <p:ph type="sldNum" sz="quarter" idx="2"/>
          </p:nvPr>
        </p:nvSpPr>
        <p:spPr>
          <a:xfrm>
            <a:off x="8384892" y="6245225"/>
            <a:ext cx="301909" cy="288824"/>
          </a:xfrm>
          <a:prstGeom prst="rect">
            <a:avLst/>
          </a:prstGeom>
        </p:spPr>
        <p:txBody>
          <a:bodyPr lIns="45719" tIns="45719" rIns="45719" bIns="45719" anchor="t"/>
          <a:lstStyle>
            <a:lvl1pPr defTabSz="914400">
              <a:defRPr sz="1400">
                <a:solidFill>
                  <a:srgbClr val="00000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bg>
      <p:bgPr>
        <a:solidFill>
          <a:srgbClr val="000000"/>
        </a:solidFill>
      </p:bgPr>
    </p:bg>
    <p:spTree>
      <p:nvGrpSpPr>
        <p:cNvPr id="1" name=""/>
        <p:cNvGrpSpPr/>
        <p:nvPr/>
      </p:nvGrpSpPr>
      <p:grpSpPr>
        <a:xfrm>
          <a:off x="0" y="0"/>
          <a:ext cx="0" cy="0"/>
          <a:chOff x="0" y="0"/>
          <a:chExt cx="0" cy="0"/>
        </a:xfrm>
      </p:grpSpPr>
      <p:sp>
        <p:nvSpPr>
          <p:cNvPr id="492" name="@NIKODACHI"/>
          <p:cNvSpPr txBox="1"/>
          <p:nvPr/>
        </p:nvSpPr>
        <p:spPr>
          <a:xfrm>
            <a:off x="-2594" y="6569674"/>
            <a:ext cx="948855" cy="23714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914400">
              <a:defRPr sz="1000">
                <a:solidFill>
                  <a:srgbClr val="FFFFFF"/>
                </a:solidFill>
                <a:latin typeface="Arial"/>
                <a:ea typeface="Arial"/>
                <a:cs typeface="Arial"/>
                <a:sym typeface="Arial"/>
              </a:defRPr>
            </a:lvl1pPr>
          </a:lstStyle>
          <a:p>
            <a:pPr/>
            <a:r>
              <a:t>@NIKODACHI</a:t>
            </a:r>
          </a:p>
        </p:txBody>
      </p:sp>
      <p:sp>
        <p:nvSpPr>
          <p:cNvPr id="493" name="Slide Number"/>
          <p:cNvSpPr txBox="1"/>
          <p:nvPr>
            <p:ph type="sldNum" sz="quarter" idx="2"/>
          </p:nvPr>
        </p:nvSpPr>
        <p:spPr>
          <a:xfrm>
            <a:off x="8384892" y="6245225"/>
            <a:ext cx="301909" cy="288824"/>
          </a:xfrm>
          <a:prstGeom prst="rect">
            <a:avLst/>
          </a:prstGeom>
        </p:spPr>
        <p:txBody>
          <a:bodyPr lIns="45719" tIns="45719" rIns="45719" bIns="45719" anchor="t"/>
          <a:lstStyle>
            <a:lvl1pPr defTabSz="914400">
              <a:defRPr sz="1400">
                <a:solidFill>
                  <a:srgbClr val="00000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bg>
      <p:bgPr>
        <a:solidFill>
          <a:srgbClr val="000000"/>
        </a:solidFill>
      </p:bgPr>
    </p:bg>
    <p:spTree>
      <p:nvGrpSpPr>
        <p:cNvPr id="1" name=""/>
        <p:cNvGrpSpPr/>
        <p:nvPr/>
      </p:nvGrpSpPr>
      <p:grpSpPr>
        <a:xfrm>
          <a:off x="0" y="0"/>
          <a:ext cx="0" cy="0"/>
          <a:chOff x="0" y="0"/>
          <a:chExt cx="0" cy="0"/>
        </a:xfrm>
      </p:grpSpPr>
      <p:sp>
        <p:nvSpPr>
          <p:cNvPr id="500" name="@NIKODACHI"/>
          <p:cNvSpPr txBox="1"/>
          <p:nvPr/>
        </p:nvSpPr>
        <p:spPr>
          <a:xfrm>
            <a:off x="33746" y="6582374"/>
            <a:ext cx="948855" cy="23714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914400">
              <a:defRPr sz="1000">
                <a:solidFill>
                  <a:srgbClr val="FFFFFF"/>
                </a:solidFill>
                <a:latin typeface="Arial"/>
                <a:ea typeface="Arial"/>
                <a:cs typeface="Arial"/>
                <a:sym typeface="Arial"/>
              </a:defRPr>
            </a:lvl1pPr>
          </a:lstStyle>
          <a:p>
            <a:pPr/>
            <a:r>
              <a:t>@NIKODACHI</a:t>
            </a:r>
          </a:p>
        </p:txBody>
      </p:sp>
      <p:sp>
        <p:nvSpPr>
          <p:cNvPr id="501" name="Slide Number"/>
          <p:cNvSpPr txBox="1"/>
          <p:nvPr>
            <p:ph type="sldNum" sz="quarter" idx="2"/>
          </p:nvPr>
        </p:nvSpPr>
        <p:spPr>
          <a:xfrm>
            <a:off x="8384892" y="6245225"/>
            <a:ext cx="301909" cy="288824"/>
          </a:xfrm>
          <a:prstGeom prst="rect">
            <a:avLst/>
          </a:prstGeom>
        </p:spPr>
        <p:txBody>
          <a:bodyPr lIns="45719" tIns="45719" rIns="45719" bIns="45719" anchor="t"/>
          <a:lstStyle>
            <a:lvl1pPr defTabSz="914400">
              <a:defRPr sz="1400">
                <a:solidFill>
                  <a:srgbClr val="00000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bg>
      <p:bgPr>
        <a:solidFill>
          <a:srgbClr val="000000"/>
        </a:solidFill>
      </p:bgPr>
    </p:bg>
    <p:spTree>
      <p:nvGrpSpPr>
        <p:cNvPr id="1" name=""/>
        <p:cNvGrpSpPr/>
        <p:nvPr/>
      </p:nvGrpSpPr>
      <p:grpSpPr>
        <a:xfrm>
          <a:off x="0" y="0"/>
          <a:ext cx="0" cy="0"/>
          <a:chOff x="0" y="0"/>
          <a:chExt cx="0" cy="0"/>
        </a:xfrm>
      </p:grpSpPr>
      <p:sp>
        <p:nvSpPr>
          <p:cNvPr id="508" name="@NIKODACHI"/>
          <p:cNvSpPr txBox="1"/>
          <p:nvPr/>
        </p:nvSpPr>
        <p:spPr>
          <a:xfrm>
            <a:off x="-30634" y="6597715"/>
            <a:ext cx="948854" cy="23714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914400">
              <a:defRPr sz="1000">
                <a:solidFill>
                  <a:srgbClr val="FFFFFF"/>
                </a:solidFill>
                <a:latin typeface="Arial"/>
                <a:ea typeface="Arial"/>
                <a:cs typeface="Arial"/>
                <a:sym typeface="Arial"/>
              </a:defRPr>
            </a:lvl1pPr>
          </a:lstStyle>
          <a:p>
            <a:pPr/>
            <a:r>
              <a:t>@NIKODACHI</a:t>
            </a:r>
          </a:p>
        </p:txBody>
      </p:sp>
      <p:sp>
        <p:nvSpPr>
          <p:cNvPr id="509" name="Slide Number"/>
          <p:cNvSpPr txBox="1"/>
          <p:nvPr>
            <p:ph type="sldNum" sz="quarter" idx="2"/>
          </p:nvPr>
        </p:nvSpPr>
        <p:spPr>
          <a:xfrm>
            <a:off x="8384892" y="6245225"/>
            <a:ext cx="301909" cy="288824"/>
          </a:xfrm>
          <a:prstGeom prst="rect">
            <a:avLst/>
          </a:prstGeom>
        </p:spPr>
        <p:txBody>
          <a:bodyPr lIns="45719" tIns="45719" rIns="45719" bIns="45719" anchor="t"/>
          <a:lstStyle>
            <a:lvl1pPr defTabSz="914400">
              <a:defRPr sz="1400">
                <a:solidFill>
                  <a:srgbClr val="00000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xfrm>
            <a:off x="6019799" y="2126456"/>
            <a:ext cx="12344402" cy="1714501"/>
          </a:xfrm>
          <a:prstGeom prst="rect">
            <a:avLst/>
          </a:prstGeom>
        </p:spPr>
        <p:txBody>
          <a:bodyPr lIns="68579" tIns="68579" rIns="68579" bIns="68579"/>
          <a:lstStyle>
            <a:lvl1pPr algn="ctr">
              <a:lnSpc>
                <a:spcPct val="100000"/>
              </a:lnSpc>
              <a:defRPr sz="8600">
                <a:latin typeface="+mn-lt"/>
                <a:ea typeface="+mn-ea"/>
                <a:cs typeface="+mn-cs"/>
                <a:sym typeface="Trebuchet MS"/>
              </a:defRPr>
            </a:lvl1pPr>
          </a:lstStyle>
          <a:p>
            <a:pPr/>
            <a:r>
              <a:t>Title Text</a:t>
            </a:r>
          </a:p>
        </p:txBody>
      </p:sp>
      <p:sp>
        <p:nvSpPr>
          <p:cNvPr id="58" name="Slide Number"/>
          <p:cNvSpPr txBox="1"/>
          <p:nvPr>
            <p:ph type="sldNum" sz="quarter" idx="2"/>
          </p:nvPr>
        </p:nvSpPr>
        <p:spPr>
          <a:xfrm>
            <a:off x="17921297" y="11289188"/>
            <a:ext cx="442904" cy="467361"/>
          </a:xfrm>
          <a:prstGeom prst="rect">
            <a:avLst/>
          </a:prstGeom>
        </p:spPr>
        <p:txBody>
          <a:bodyPr lIns="68579" tIns="68579" rIns="68579" bIns="68579"/>
          <a:lstStyle>
            <a:lvl1pPr>
              <a:defRPr sz="2200">
                <a:latin typeface="+mn-lt"/>
                <a:ea typeface="+mn-ea"/>
                <a:cs typeface="+mn-cs"/>
                <a:sym typeface="Trebuchet M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516" name="Body Level One…"/>
          <p:cNvSpPr txBox="1"/>
          <p:nvPr>
            <p:ph type="body" sz="quarter" idx="1"/>
          </p:nvPr>
        </p:nvSpPr>
        <p:spPr>
          <a:xfrm>
            <a:off x="685800" y="609600"/>
            <a:ext cx="7772400" cy="5486400"/>
          </a:xfrm>
          <a:prstGeom prst="rect">
            <a:avLst/>
          </a:prstGeom>
        </p:spPr>
        <p:txBody>
          <a:bodyPr lIns="45719" tIns="45719" rIns="45719" bIns="45719"/>
          <a:lstStyle>
            <a:lvl1pPr marL="342900" indent="-342900" defTabSz="914400">
              <a:lnSpc>
                <a:spcPct val="100000"/>
              </a:lnSpc>
              <a:spcBef>
                <a:spcPts val="700"/>
              </a:spcBef>
              <a:buFontTx/>
              <a:buChar char="»"/>
              <a:defRPr sz="3200">
                <a:latin typeface="Times New Roman"/>
                <a:ea typeface="Times New Roman"/>
                <a:cs typeface="Times New Roman"/>
                <a:sym typeface="Times New Roman"/>
              </a:defRPr>
            </a:lvl1pPr>
            <a:lvl2pPr marL="783771" indent="-326571" defTabSz="914400">
              <a:lnSpc>
                <a:spcPct val="100000"/>
              </a:lnSpc>
              <a:spcBef>
                <a:spcPts val="700"/>
              </a:spcBef>
              <a:buFontTx/>
              <a:buChar char="–"/>
              <a:defRPr sz="3200">
                <a:latin typeface="Times New Roman"/>
                <a:ea typeface="Times New Roman"/>
                <a:cs typeface="Times New Roman"/>
                <a:sym typeface="Times New Roman"/>
              </a:defRPr>
            </a:lvl2pPr>
            <a:lvl3pPr marL="1219200" indent="-304800" defTabSz="914400">
              <a:lnSpc>
                <a:spcPct val="100000"/>
              </a:lnSpc>
              <a:spcBef>
                <a:spcPts val="700"/>
              </a:spcBef>
              <a:buFontTx/>
              <a:defRPr sz="3200">
                <a:latin typeface="Times New Roman"/>
                <a:ea typeface="Times New Roman"/>
                <a:cs typeface="Times New Roman"/>
                <a:sym typeface="Times New Roman"/>
              </a:defRPr>
            </a:lvl3pPr>
            <a:lvl4pPr marL="1737360" indent="-365760" defTabSz="914400">
              <a:lnSpc>
                <a:spcPct val="100000"/>
              </a:lnSpc>
              <a:spcBef>
                <a:spcPts val="700"/>
              </a:spcBef>
              <a:buFontTx/>
              <a:buChar char="–"/>
              <a:defRPr sz="3200">
                <a:latin typeface="Times New Roman"/>
                <a:ea typeface="Times New Roman"/>
                <a:cs typeface="Times New Roman"/>
                <a:sym typeface="Times New Roman"/>
              </a:defRPr>
            </a:lvl4pPr>
            <a:lvl5pPr marL="2235200" indent="-406400" defTabSz="914400">
              <a:lnSpc>
                <a:spcPct val="100000"/>
              </a:lnSpc>
              <a:spcBef>
                <a:spcPts val="700"/>
              </a:spcBef>
              <a:buFontTx/>
              <a:buChar char="»"/>
              <a:defRPr sz="3200">
                <a:latin typeface="Times New Roman"/>
                <a:ea typeface="Times New Roman"/>
                <a:cs typeface="Times New Roman"/>
                <a:sym typeface="Times New Roman"/>
              </a:defRPr>
            </a:lvl5pPr>
          </a:lstStyle>
          <a:p>
            <a:pPr/>
            <a:r>
              <a:t>Body Level One</a:t>
            </a:r>
          </a:p>
          <a:p>
            <a:pPr lvl="1"/>
            <a:r>
              <a:t>Body Level Two</a:t>
            </a:r>
          </a:p>
          <a:p>
            <a:pPr lvl="2"/>
            <a:r>
              <a:t>Body Level Three</a:t>
            </a:r>
          </a:p>
          <a:p>
            <a:pPr lvl="3"/>
            <a:r>
              <a:t>Body Level Four</a:t>
            </a:r>
          </a:p>
          <a:p>
            <a:pPr lvl="4"/>
            <a:r>
              <a:t>Body Level Five</a:t>
            </a:r>
          </a:p>
        </p:txBody>
      </p:sp>
      <p:sp>
        <p:nvSpPr>
          <p:cNvPr id="517" name="Slide Number"/>
          <p:cNvSpPr txBox="1"/>
          <p:nvPr>
            <p:ph type="sldNum" sz="quarter" idx="2"/>
          </p:nvPr>
        </p:nvSpPr>
        <p:spPr>
          <a:xfrm>
            <a:off x="8176259" y="6248400"/>
            <a:ext cx="281941" cy="287087"/>
          </a:xfrm>
          <a:prstGeom prst="rect">
            <a:avLst/>
          </a:prstGeom>
        </p:spPr>
        <p:txBody>
          <a:bodyPr lIns="45719" tIns="45719" rIns="45719" bIns="45719" anchor="t"/>
          <a:lstStyle>
            <a:lvl1pPr defTabSz="914400">
              <a:defRPr sz="1400">
                <a:solidFill>
                  <a:srgbClr val="000000"/>
                </a:solidFill>
                <a:latin typeface="Times New Roman"/>
                <a:ea typeface="Times New Roman"/>
                <a:cs typeface="Times New Roman"/>
                <a:sym typeface="Times New Roma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pic>
        <p:nvPicPr>
          <p:cNvPr id="524" name="F:\My Pictures\crossmap\99_1024.jpg" descr="F:\My Pictures\crossmap\99_1024.jpg"/>
          <p:cNvPicPr>
            <a:picLocks noChangeAspect="1"/>
          </p:cNvPicPr>
          <p:nvPr/>
        </p:nvPicPr>
        <p:blipFill>
          <a:blip r:embed="rId2">
            <a:extLst/>
          </a:blip>
          <a:stretch>
            <a:fillRect/>
          </a:stretch>
        </p:blipFill>
        <p:spPr>
          <a:xfrm>
            <a:off x="0" y="0"/>
            <a:ext cx="9144000" cy="6858000"/>
          </a:xfrm>
          <a:prstGeom prst="rect">
            <a:avLst/>
          </a:prstGeom>
          <a:ln w="12700">
            <a:miter lim="400000"/>
          </a:ln>
        </p:spPr>
      </p:pic>
      <p:sp>
        <p:nvSpPr>
          <p:cNvPr id="525" name="Line"/>
          <p:cNvSpPr/>
          <p:nvPr/>
        </p:nvSpPr>
        <p:spPr>
          <a:xfrm>
            <a:off x="457200" y="765974"/>
            <a:ext cx="8229600" cy="1"/>
          </a:xfrm>
          <a:prstGeom prst="line">
            <a:avLst/>
          </a:prstGeom>
          <a:ln w="38100">
            <a:solidFill>
              <a:srgbClr val="0070C0"/>
            </a:solidFill>
            <a:prstDash val="sysDot"/>
          </a:ln>
        </p:spPr>
        <p:txBody>
          <a:bodyPr lIns="45719" rIns="45719"/>
          <a:lstStyle/>
          <a:p>
            <a:pPr defTabSz="914400">
              <a:defRPr sz="1800">
                <a:latin typeface="Calibri"/>
                <a:ea typeface="Calibri"/>
                <a:cs typeface="Calibri"/>
                <a:sym typeface="Calibri"/>
              </a:defRPr>
            </a:pPr>
          </a:p>
        </p:txBody>
      </p:sp>
      <p:sp>
        <p:nvSpPr>
          <p:cNvPr id="526" name="Title Text"/>
          <p:cNvSpPr txBox="1"/>
          <p:nvPr>
            <p:ph type="title"/>
          </p:nvPr>
        </p:nvSpPr>
        <p:spPr>
          <a:xfrm>
            <a:off x="457200" y="0"/>
            <a:ext cx="8229600" cy="764705"/>
          </a:xfrm>
          <a:prstGeom prst="rect">
            <a:avLst/>
          </a:prstGeom>
        </p:spPr>
        <p:txBody>
          <a:bodyPr lIns="45719" tIns="45719" rIns="45719" bIns="45719"/>
          <a:lstStyle>
            <a:lvl1pPr algn="ctr" defTabSz="914400">
              <a:lnSpc>
                <a:spcPct val="100000"/>
              </a:lnSpc>
              <a:defRPr b="1" i="1" sz="4000">
                <a:solidFill>
                  <a:srgbClr val="1F497D"/>
                </a:solidFill>
                <a:latin typeface="Cambria"/>
                <a:ea typeface="Cambria"/>
                <a:cs typeface="Cambria"/>
                <a:sym typeface="Cambria"/>
              </a:defRPr>
            </a:lvl1pPr>
          </a:lstStyle>
          <a:p>
            <a:pPr/>
            <a:r>
              <a:t>Title Text</a:t>
            </a:r>
          </a:p>
        </p:txBody>
      </p:sp>
      <p:sp>
        <p:nvSpPr>
          <p:cNvPr id="527" name="Slide Number"/>
          <p:cNvSpPr txBox="1"/>
          <p:nvPr>
            <p:ph type="sldNum" sz="quarter" idx="2"/>
          </p:nvPr>
        </p:nvSpPr>
        <p:spPr>
          <a:xfrm>
            <a:off x="8422818" y="6404292"/>
            <a:ext cx="263983" cy="269241"/>
          </a:xfrm>
          <a:prstGeom prst="rect">
            <a:avLst/>
          </a:prstGeom>
        </p:spPr>
        <p:txBody>
          <a:bodyPr lIns="45719" tIns="45719" rIns="45719" bIns="45719"/>
          <a:lstStyle>
            <a:lvl1pPr defTabSz="914400">
              <a:defRPr sz="12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bg>
      <p:bgPr>
        <a:solidFill>
          <a:srgbClr val="000000"/>
        </a:solidFill>
      </p:bgPr>
    </p:bg>
    <p:spTree>
      <p:nvGrpSpPr>
        <p:cNvPr id="1" name=""/>
        <p:cNvGrpSpPr/>
        <p:nvPr/>
      </p:nvGrpSpPr>
      <p:grpSpPr>
        <a:xfrm>
          <a:off x="0" y="0"/>
          <a:ext cx="0" cy="0"/>
          <a:chOff x="0" y="0"/>
          <a:chExt cx="0" cy="0"/>
        </a:xfrm>
      </p:grpSpPr>
      <p:sp>
        <p:nvSpPr>
          <p:cNvPr id="534" name="@NIKODACHI"/>
          <p:cNvSpPr txBox="1"/>
          <p:nvPr/>
        </p:nvSpPr>
        <p:spPr>
          <a:xfrm>
            <a:off x="32126" y="6578092"/>
            <a:ext cx="948855" cy="25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914400">
              <a:defRPr sz="1000">
                <a:solidFill>
                  <a:srgbClr val="FFFFFF"/>
                </a:solidFill>
                <a:latin typeface="Helvetica"/>
                <a:ea typeface="Helvetica"/>
                <a:cs typeface="Helvetica"/>
                <a:sym typeface="Helvetica"/>
              </a:defRPr>
            </a:lvl1pPr>
          </a:lstStyle>
          <a:p>
            <a:pPr/>
            <a:r>
              <a:t>@NIKODACHI</a:t>
            </a:r>
          </a:p>
        </p:txBody>
      </p:sp>
      <p:sp>
        <p:nvSpPr>
          <p:cNvPr id="535" name="Slide Number"/>
          <p:cNvSpPr txBox="1"/>
          <p:nvPr>
            <p:ph type="sldNum" sz="quarter" idx="2"/>
          </p:nvPr>
        </p:nvSpPr>
        <p:spPr>
          <a:xfrm>
            <a:off x="8384892" y="6245225"/>
            <a:ext cx="301909" cy="288824"/>
          </a:xfrm>
          <a:prstGeom prst="rect">
            <a:avLst/>
          </a:prstGeom>
        </p:spPr>
        <p:txBody>
          <a:bodyPr lIns="45719" tIns="45719" rIns="45719" bIns="45719" anchor="t"/>
          <a:lstStyle>
            <a:lvl1pPr defTabSz="914400">
              <a:defRPr sz="1400">
                <a:solidFill>
                  <a:srgbClr val="00000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542" name="Title Text"/>
          <p:cNvSpPr txBox="1"/>
          <p:nvPr>
            <p:ph type="title"/>
          </p:nvPr>
        </p:nvSpPr>
        <p:spPr>
          <a:xfrm>
            <a:off x="457200" y="274638"/>
            <a:ext cx="8229600" cy="1143001"/>
          </a:xfrm>
          <a:prstGeom prst="rect">
            <a:avLst/>
          </a:prstGeom>
        </p:spPr>
        <p:txBody>
          <a:bodyPr lIns="45719" tIns="45719" rIns="45719" bIns="45719"/>
          <a:lstStyle>
            <a:lvl1pPr algn="ctr" defTabSz="914400">
              <a:lnSpc>
                <a:spcPct val="100000"/>
              </a:lnSpc>
              <a:defRPr sz="4400">
                <a:latin typeface="Calibri"/>
                <a:ea typeface="Calibri"/>
                <a:cs typeface="Calibri"/>
                <a:sym typeface="Calibri"/>
              </a:defRPr>
            </a:lvl1pPr>
          </a:lstStyle>
          <a:p>
            <a:pPr/>
            <a:r>
              <a:t>Title Text</a:t>
            </a:r>
          </a:p>
        </p:txBody>
      </p:sp>
      <p:sp>
        <p:nvSpPr>
          <p:cNvPr id="543" name="Body Level One…"/>
          <p:cNvSpPr txBox="1"/>
          <p:nvPr>
            <p:ph type="body" sz="quarter" idx="1"/>
          </p:nvPr>
        </p:nvSpPr>
        <p:spPr>
          <a:xfrm>
            <a:off x="457200" y="1600200"/>
            <a:ext cx="8229600" cy="4525963"/>
          </a:xfrm>
          <a:prstGeom prst="rect">
            <a:avLst/>
          </a:prstGeom>
        </p:spPr>
        <p:txBody>
          <a:bodyPr lIns="45719" tIns="45719" rIns="45719" bIns="45719"/>
          <a:lstStyle>
            <a:lvl1pPr marL="257175" indent="-257175" defTabSz="914400">
              <a:lnSpc>
                <a:spcPct val="100000"/>
              </a:lnSpc>
              <a:spcBef>
                <a:spcPts val="500"/>
              </a:spcBef>
              <a:defRPr sz="2400">
                <a:solidFill>
                  <a:srgbClr val="0070C0"/>
                </a:solidFill>
              </a:defRPr>
            </a:lvl1pPr>
            <a:lvl2pPr marL="702128" indent="-244928" defTabSz="914400">
              <a:lnSpc>
                <a:spcPct val="100000"/>
              </a:lnSpc>
              <a:spcBef>
                <a:spcPts val="500"/>
              </a:spcBef>
              <a:buChar char="–"/>
              <a:defRPr sz="2400">
                <a:solidFill>
                  <a:srgbClr val="0070C0"/>
                </a:solidFill>
              </a:defRPr>
            </a:lvl2pPr>
            <a:lvl3pPr marL="1143000" indent="-228600" defTabSz="914400">
              <a:lnSpc>
                <a:spcPct val="100000"/>
              </a:lnSpc>
              <a:spcBef>
                <a:spcPts val="500"/>
              </a:spcBef>
              <a:defRPr sz="2400">
                <a:solidFill>
                  <a:srgbClr val="0070C0"/>
                </a:solidFill>
              </a:defRPr>
            </a:lvl3pPr>
            <a:lvl4pPr marL="1645920" indent="-274320" defTabSz="914400">
              <a:lnSpc>
                <a:spcPct val="100000"/>
              </a:lnSpc>
              <a:spcBef>
                <a:spcPts val="500"/>
              </a:spcBef>
              <a:buChar char="–"/>
              <a:defRPr sz="2400">
                <a:solidFill>
                  <a:srgbClr val="0070C0"/>
                </a:solidFill>
              </a:defRPr>
            </a:lvl4pPr>
            <a:lvl5pPr marL="2103120" indent="-274320" defTabSz="914400">
              <a:lnSpc>
                <a:spcPct val="100000"/>
              </a:lnSpc>
              <a:spcBef>
                <a:spcPts val="500"/>
              </a:spcBef>
              <a:buChar char="»"/>
              <a:defRPr sz="2400">
                <a:solidFill>
                  <a:srgbClr val="0070C0"/>
                </a:solidFill>
              </a:defRPr>
            </a:lvl5pPr>
          </a:lstStyle>
          <a:p>
            <a:pPr/>
            <a:r>
              <a:t>Body Level One</a:t>
            </a:r>
          </a:p>
          <a:p>
            <a:pPr lvl="1"/>
            <a:r>
              <a:t>Body Level Two</a:t>
            </a:r>
          </a:p>
          <a:p>
            <a:pPr lvl="2"/>
            <a:r>
              <a:t>Body Level Three</a:t>
            </a:r>
          </a:p>
          <a:p>
            <a:pPr lvl="3"/>
            <a:r>
              <a:t>Body Level Four</a:t>
            </a:r>
          </a:p>
          <a:p>
            <a:pPr lvl="4"/>
            <a:r>
              <a:t>Body Level Five</a:t>
            </a:r>
          </a:p>
        </p:txBody>
      </p:sp>
      <p:sp>
        <p:nvSpPr>
          <p:cNvPr id="544" name="Slide Number"/>
          <p:cNvSpPr txBox="1"/>
          <p:nvPr>
            <p:ph type="sldNum" sz="quarter" idx="2"/>
          </p:nvPr>
        </p:nvSpPr>
        <p:spPr>
          <a:xfrm>
            <a:off x="8422818" y="6404292"/>
            <a:ext cx="263983" cy="269241"/>
          </a:xfrm>
          <a:prstGeom prst="rect">
            <a:avLst/>
          </a:prstGeom>
        </p:spPr>
        <p:txBody>
          <a:bodyPr lIns="45719" tIns="45719" rIns="45719" bIns="45719"/>
          <a:lstStyle>
            <a:lvl1pPr defTabSz="914400">
              <a:defRPr sz="12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bg>
      <p:bgPr>
        <a:solidFill>
          <a:srgbClr val="000000"/>
        </a:solidFill>
      </p:bgPr>
    </p:bg>
    <p:spTree>
      <p:nvGrpSpPr>
        <p:cNvPr id="1" name=""/>
        <p:cNvGrpSpPr/>
        <p:nvPr/>
      </p:nvGrpSpPr>
      <p:grpSpPr>
        <a:xfrm>
          <a:off x="0" y="0"/>
          <a:ext cx="0" cy="0"/>
          <a:chOff x="0" y="0"/>
          <a:chExt cx="0" cy="0"/>
        </a:xfrm>
      </p:grpSpPr>
      <p:sp>
        <p:nvSpPr>
          <p:cNvPr id="551" name="@NIKODACHI"/>
          <p:cNvSpPr txBox="1"/>
          <p:nvPr/>
        </p:nvSpPr>
        <p:spPr>
          <a:xfrm>
            <a:off x="62667" y="6567034"/>
            <a:ext cx="948854" cy="23714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914400">
              <a:defRPr sz="1000">
                <a:solidFill>
                  <a:srgbClr val="FFFFFF"/>
                </a:solidFill>
                <a:latin typeface="Arial"/>
                <a:ea typeface="Arial"/>
                <a:cs typeface="Arial"/>
                <a:sym typeface="Arial"/>
              </a:defRPr>
            </a:lvl1pPr>
          </a:lstStyle>
          <a:p>
            <a:pPr/>
            <a:r>
              <a:t>@NIKODACHI</a:t>
            </a:r>
          </a:p>
        </p:txBody>
      </p:sp>
      <p:sp>
        <p:nvSpPr>
          <p:cNvPr id="552" name="Slide Number"/>
          <p:cNvSpPr txBox="1"/>
          <p:nvPr>
            <p:ph type="sldNum" sz="quarter" idx="2"/>
          </p:nvPr>
        </p:nvSpPr>
        <p:spPr>
          <a:xfrm>
            <a:off x="8384892" y="6245225"/>
            <a:ext cx="301909" cy="288824"/>
          </a:xfrm>
          <a:prstGeom prst="rect">
            <a:avLst/>
          </a:prstGeom>
        </p:spPr>
        <p:txBody>
          <a:bodyPr lIns="45719" tIns="45719" rIns="45719" bIns="45719" anchor="t"/>
          <a:lstStyle>
            <a:lvl1pPr defTabSz="914400">
              <a:defRPr sz="1400">
                <a:solidFill>
                  <a:srgbClr val="00000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bg>
      <p:bgPr>
        <a:solidFill>
          <a:srgbClr val="000000"/>
        </a:solidFill>
      </p:bgPr>
    </p:bg>
    <p:spTree>
      <p:nvGrpSpPr>
        <p:cNvPr id="1" name=""/>
        <p:cNvGrpSpPr/>
        <p:nvPr/>
      </p:nvGrpSpPr>
      <p:grpSpPr>
        <a:xfrm>
          <a:off x="0" y="0"/>
          <a:ext cx="0" cy="0"/>
          <a:chOff x="0" y="0"/>
          <a:chExt cx="0" cy="0"/>
        </a:xfrm>
      </p:grpSpPr>
      <p:sp>
        <p:nvSpPr>
          <p:cNvPr id="559" name="@NIKODACHI"/>
          <p:cNvSpPr txBox="1"/>
          <p:nvPr/>
        </p:nvSpPr>
        <p:spPr>
          <a:xfrm>
            <a:off x="52607" y="6567914"/>
            <a:ext cx="948855" cy="23714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914400">
              <a:defRPr sz="1000">
                <a:solidFill>
                  <a:srgbClr val="FFFFFF"/>
                </a:solidFill>
                <a:latin typeface="Arial"/>
                <a:ea typeface="Arial"/>
                <a:cs typeface="Arial"/>
                <a:sym typeface="Arial"/>
              </a:defRPr>
            </a:lvl1pPr>
          </a:lstStyle>
          <a:p>
            <a:pPr/>
            <a:r>
              <a:t>@NIKODACHI</a:t>
            </a:r>
          </a:p>
        </p:txBody>
      </p:sp>
      <p:sp>
        <p:nvSpPr>
          <p:cNvPr id="560" name="Slide Number"/>
          <p:cNvSpPr txBox="1"/>
          <p:nvPr>
            <p:ph type="sldNum" sz="quarter" idx="2"/>
          </p:nvPr>
        </p:nvSpPr>
        <p:spPr>
          <a:xfrm>
            <a:off x="8384892" y="6245225"/>
            <a:ext cx="301909" cy="288824"/>
          </a:xfrm>
          <a:prstGeom prst="rect">
            <a:avLst/>
          </a:prstGeom>
        </p:spPr>
        <p:txBody>
          <a:bodyPr lIns="45719" tIns="45719" rIns="45719" bIns="45719" anchor="t"/>
          <a:lstStyle>
            <a:lvl1pPr defTabSz="914400">
              <a:defRPr sz="1400">
                <a:solidFill>
                  <a:srgbClr val="00000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bg>
      <p:bgPr>
        <a:solidFill>
          <a:srgbClr val="000000"/>
        </a:solidFill>
      </p:bgPr>
    </p:bg>
    <p:spTree>
      <p:nvGrpSpPr>
        <p:cNvPr id="1" name=""/>
        <p:cNvGrpSpPr/>
        <p:nvPr/>
      </p:nvGrpSpPr>
      <p:grpSpPr>
        <a:xfrm>
          <a:off x="0" y="0"/>
          <a:ext cx="0" cy="0"/>
          <a:chOff x="0" y="0"/>
          <a:chExt cx="0" cy="0"/>
        </a:xfrm>
      </p:grpSpPr>
      <p:sp>
        <p:nvSpPr>
          <p:cNvPr id="567" name="@NIKODACHI"/>
          <p:cNvSpPr txBox="1"/>
          <p:nvPr/>
        </p:nvSpPr>
        <p:spPr>
          <a:xfrm>
            <a:off x="27583" y="6580813"/>
            <a:ext cx="948854" cy="23714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914400">
              <a:defRPr sz="1000">
                <a:solidFill>
                  <a:srgbClr val="FFFFFF"/>
                </a:solidFill>
                <a:latin typeface="Arial"/>
                <a:ea typeface="Arial"/>
                <a:cs typeface="Arial"/>
                <a:sym typeface="Arial"/>
              </a:defRPr>
            </a:lvl1pPr>
          </a:lstStyle>
          <a:p>
            <a:pPr/>
            <a:r>
              <a:t>@NIKODACHI</a:t>
            </a:r>
          </a:p>
        </p:txBody>
      </p:sp>
      <p:sp>
        <p:nvSpPr>
          <p:cNvPr id="568" name="Slide Number"/>
          <p:cNvSpPr txBox="1"/>
          <p:nvPr>
            <p:ph type="sldNum" sz="quarter" idx="2"/>
          </p:nvPr>
        </p:nvSpPr>
        <p:spPr>
          <a:xfrm>
            <a:off x="8384892" y="6245225"/>
            <a:ext cx="301909" cy="288824"/>
          </a:xfrm>
          <a:prstGeom prst="rect">
            <a:avLst/>
          </a:prstGeom>
        </p:spPr>
        <p:txBody>
          <a:bodyPr lIns="45719" tIns="45719" rIns="45719" bIns="45719" anchor="t"/>
          <a:lstStyle>
            <a:lvl1pPr defTabSz="914400">
              <a:defRPr sz="1400">
                <a:solidFill>
                  <a:srgbClr val="00000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bg>
      <p:bgPr>
        <a:solidFill>
          <a:srgbClr val="000000"/>
        </a:solidFill>
      </p:bgPr>
    </p:bg>
    <p:spTree>
      <p:nvGrpSpPr>
        <p:cNvPr id="1" name=""/>
        <p:cNvGrpSpPr/>
        <p:nvPr/>
      </p:nvGrpSpPr>
      <p:grpSpPr>
        <a:xfrm>
          <a:off x="0" y="0"/>
          <a:ext cx="0" cy="0"/>
          <a:chOff x="0" y="0"/>
          <a:chExt cx="0" cy="0"/>
        </a:xfrm>
      </p:grpSpPr>
      <p:sp>
        <p:nvSpPr>
          <p:cNvPr id="575" name="@NIKODACHI"/>
          <p:cNvSpPr txBox="1"/>
          <p:nvPr/>
        </p:nvSpPr>
        <p:spPr>
          <a:xfrm>
            <a:off x="81839" y="6499350"/>
            <a:ext cx="1115766" cy="27441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914400">
              <a:defRPr sz="1200">
                <a:solidFill>
                  <a:srgbClr val="FFFFFF"/>
                </a:solidFill>
                <a:latin typeface="Arial"/>
                <a:ea typeface="Arial"/>
                <a:cs typeface="Arial"/>
                <a:sym typeface="Arial"/>
              </a:defRPr>
            </a:lvl1pPr>
          </a:lstStyle>
          <a:p>
            <a:pPr/>
            <a:r>
              <a:t>@NIKODACHI</a:t>
            </a:r>
          </a:p>
        </p:txBody>
      </p:sp>
      <p:sp>
        <p:nvSpPr>
          <p:cNvPr id="576" name="Slide Number"/>
          <p:cNvSpPr txBox="1"/>
          <p:nvPr>
            <p:ph type="sldNum" sz="quarter" idx="2"/>
          </p:nvPr>
        </p:nvSpPr>
        <p:spPr>
          <a:xfrm>
            <a:off x="8384892" y="6245225"/>
            <a:ext cx="301909" cy="288824"/>
          </a:xfrm>
          <a:prstGeom prst="rect">
            <a:avLst/>
          </a:prstGeom>
        </p:spPr>
        <p:txBody>
          <a:bodyPr lIns="45719" tIns="45719" rIns="45719" bIns="45719" anchor="t"/>
          <a:lstStyle>
            <a:lvl1pPr defTabSz="914400">
              <a:defRPr sz="1400">
                <a:solidFill>
                  <a:srgbClr val="00000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583" name="Title Text"/>
          <p:cNvSpPr txBox="1"/>
          <p:nvPr>
            <p:ph type="title"/>
          </p:nvPr>
        </p:nvSpPr>
        <p:spPr>
          <a:xfrm>
            <a:off x="628650" y="1131093"/>
            <a:ext cx="7886700" cy="994174"/>
          </a:xfrm>
          <a:prstGeom prst="rect">
            <a:avLst/>
          </a:prstGeom>
        </p:spPr>
        <p:txBody>
          <a:bodyPr lIns="34289" tIns="34289" rIns="34289" bIns="34289"/>
          <a:lstStyle>
            <a:lvl1pPr defTabSz="914400">
              <a:defRPr sz="4400"/>
            </a:lvl1pPr>
          </a:lstStyle>
          <a:p>
            <a:pPr/>
            <a:r>
              <a:t>Title Text</a:t>
            </a:r>
          </a:p>
        </p:txBody>
      </p:sp>
      <p:sp>
        <p:nvSpPr>
          <p:cNvPr id="584" name="Body Level One…"/>
          <p:cNvSpPr txBox="1"/>
          <p:nvPr>
            <p:ph type="body" sz="quarter" idx="1"/>
          </p:nvPr>
        </p:nvSpPr>
        <p:spPr>
          <a:xfrm>
            <a:off x="628650" y="2226468"/>
            <a:ext cx="7886700" cy="3263505"/>
          </a:xfrm>
          <a:prstGeom prst="rect">
            <a:avLst/>
          </a:prstGeom>
        </p:spPr>
        <p:txBody>
          <a:bodyPr lIns="34289" tIns="34289" rIns="34289" bIns="34289"/>
          <a:lstStyle>
            <a:lvl1pPr marL="228600" indent="-228600" defTabSz="914400">
              <a:spcBef>
                <a:spcPts val="1000"/>
              </a:spcBef>
              <a:defRPr sz="2800"/>
            </a:lvl1pPr>
            <a:lvl2pPr marL="723900" indent="-266700" defTabSz="914400">
              <a:spcBef>
                <a:spcPts val="1000"/>
              </a:spcBef>
              <a:defRPr sz="2800"/>
            </a:lvl2pPr>
            <a:lvl3pPr marL="1234439" indent="-320039" defTabSz="914400">
              <a:spcBef>
                <a:spcPts val="1000"/>
              </a:spcBef>
              <a:defRPr sz="2800"/>
            </a:lvl3pPr>
            <a:lvl4pPr marL="1727200" indent="-355600" defTabSz="914400">
              <a:spcBef>
                <a:spcPts val="1000"/>
              </a:spcBef>
              <a:defRPr sz="2800"/>
            </a:lvl4pPr>
            <a:lvl5pPr marL="2184400" indent="-355600" defTabSz="914400">
              <a:spcBef>
                <a:spcPts val="10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585" name="Slide Number"/>
          <p:cNvSpPr txBox="1"/>
          <p:nvPr>
            <p:ph type="sldNum" sz="quarter" idx="2"/>
          </p:nvPr>
        </p:nvSpPr>
        <p:spPr>
          <a:xfrm>
            <a:off x="8274228" y="5638244"/>
            <a:ext cx="241122" cy="246381"/>
          </a:xfrm>
          <a:prstGeom prst="rect">
            <a:avLst/>
          </a:prstGeom>
        </p:spPr>
        <p:txBody>
          <a:bodyPr lIns="34289" tIns="34289" rIns="34289" bIns="34289"/>
          <a:lstStyle>
            <a:lvl1pPr defTabSz="914400">
              <a:defRPr sz="12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bg>
      <p:bgPr>
        <a:solidFill>
          <a:srgbClr val="000000"/>
        </a:solidFill>
      </p:bgPr>
    </p:bg>
    <p:spTree>
      <p:nvGrpSpPr>
        <p:cNvPr id="1" name=""/>
        <p:cNvGrpSpPr/>
        <p:nvPr/>
      </p:nvGrpSpPr>
      <p:grpSpPr>
        <a:xfrm>
          <a:off x="0" y="0"/>
          <a:ext cx="0" cy="0"/>
          <a:chOff x="0" y="0"/>
          <a:chExt cx="0" cy="0"/>
        </a:xfrm>
      </p:grpSpPr>
      <p:sp>
        <p:nvSpPr>
          <p:cNvPr id="592" name="@NIKODACHI"/>
          <p:cNvSpPr txBox="1"/>
          <p:nvPr/>
        </p:nvSpPr>
        <p:spPr>
          <a:xfrm>
            <a:off x="40379" y="6554499"/>
            <a:ext cx="948855" cy="23714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914400">
              <a:defRPr sz="1000">
                <a:solidFill>
                  <a:srgbClr val="FFFFFF"/>
                </a:solidFill>
                <a:latin typeface="Arial"/>
                <a:ea typeface="Arial"/>
                <a:cs typeface="Arial"/>
                <a:sym typeface="Arial"/>
              </a:defRPr>
            </a:lvl1pPr>
          </a:lstStyle>
          <a:p>
            <a:pPr/>
            <a:r>
              <a:t>@NIKODACHI</a:t>
            </a:r>
          </a:p>
        </p:txBody>
      </p:sp>
      <p:sp>
        <p:nvSpPr>
          <p:cNvPr id="593" name="Slide Number"/>
          <p:cNvSpPr txBox="1"/>
          <p:nvPr>
            <p:ph type="sldNum" sz="quarter" idx="2"/>
          </p:nvPr>
        </p:nvSpPr>
        <p:spPr>
          <a:xfrm>
            <a:off x="8384892" y="6245225"/>
            <a:ext cx="301909" cy="288824"/>
          </a:xfrm>
          <a:prstGeom prst="rect">
            <a:avLst/>
          </a:prstGeom>
        </p:spPr>
        <p:txBody>
          <a:bodyPr lIns="45719" tIns="45719" rIns="45719" bIns="45719" anchor="t"/>
          <a:lstStyle>
            <a:lvl1pPr defTabSz="914400">
              <a:defRPr sz="1400">
                <a:solidFill>
                  <a:srgbClr val="00000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xfrm>
            <a:off x="17921297" y="11289188"/>
            <a:ext cx="442904" cy="467361"/>
          </a:xfrm>
          <a:prstGeom prst="rect">
            <a:avLst/>
          </a:prstGeom>
        </p:spPr>
        <p:txBody>
          <a:bodyPr lIns="68579" tIns="68579" rIns="68579" bIns="68579"/>
          <a:lstStyle>
            <a:lvl1pPr>
              <a:defRPr sz="2200">
                <a:latin typeface="+mn-lt"/>
                <a:ea typeface="+mn-ea"/>
                <a:cs typeface="+mn-cs"/>
                <a:sym typeface="Trebuchet M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600" name="Title Text"/>
          <p:cNvSpPr txBox="1"/>
          <p:nvPr>
            <p:ph type="title"/>
          </p:nvPr>
        </p:nvSpPr>
        <p:spPr>
          <a:xfrm>
            <a:off x="3048000" y="2244725"/>
            <a:ext cx="18288000" cy="4775201"/>
          </a:xfrm>
          <a:prstGeom prst="rect">
            <a:avLst/>
          </a:prstGeom>
        </p:spPr>
        <p:txBody>
          <a:bodyPr anchor="b"/>
          <a:lstStyle>
            <a:lvl1pPr algn="ctr">
              <a:defRPr sz="12000"/>
            </a:lvl1pPr>
          </a:lstStyle>
          <a:p>
            <a:pPr/>
            <a:r>
              <a:t>Title Text</a:t>
            </a:r>
          </a:p>
        </p:txBody>
      </p:sp>
      <p:sp>
        <p:nvSpPr>
          <p:cNvPr id="601" name="Body Level One…"/>
          <p:cNvSpPr txBox="1"/>
          <p:nvPr>
            <p:ph type="body" sz="quarter" idx="1"/>
          </p:nvPr>
        </p:nvSpPr>
        <p:spPr>
          <a:xfrm>
            <a:off x="3048000" y="7204075"/>
            <a:ext cx="18288000" cy="3311525"/>
          </a:xfrm>
          <a:prstGeom prst="rect">
            <a:avLst/>
          </a:prstGeom>
        </p:spPr>
        <p:txBody>
          <a:bodyPr/>
          <a:lstStyle>
            <a:lvl1pPr marL="0" indent="0" algn="ctr">
              <a:buSzTx/>
              <a:buFontTx/>
              <a:buNone/>
              <a:defRPr sz="4800"/>
            </a:lvl1pPr>
            <a:lvl2pPr marL="0" indent="457200" algn="ctr">
              <a:buSzTx/>
              <a:buFontTx/>
              <a:buNone/>
              <a:defRPr sz="4800"/>
            </a:lvl2pPr>
            <a:lvl3pPr marL="0" indent="914400" algn="ctr">
              <a:buSzTx/>
              <a:buFontTx/>
              <a:buNone/>
              <a:defRPr sz="4800"/>
            </a:lvl3pPr>
            <a:lvl4pPr marL="0" indent="1371600" algn="ctr">
              <a:buSzTx/>
              <a:buFontTx/>
              <a:buNone/>
              <a:defRPr sz="4800"/>
            </a:lvl4pPr>
            <a:lvl5pPr marL="0" indent="1828800" algn="ctr">
              <a:buSzTx/>
              <a:buFontTx/>
              <a:buNone/>
              <a:defRPr sz="4800"/>
            </a:lvl5pPr>
          </a:lstStyle>
          <a:p>
            <a:pPr/>
            <a:r>
              <a:t>Body Level One</a:t>
            </a:r>
          </a:p>
          <a:p>
            <a:pPr lvl="1"/>
            <a:r>
              <a:t>Body Level Two</a:t>
            </a:r>
          </a:p>
          <a:p>
            <a:pPr lvl="2"/>
            <a:r>
              <a:t>Body Level Three</a:t>
            </a:r>
          </a:p>
          <a:p>
            <a:pPr lvl="3"/>
            <a:r>
              <a:t>Body Level Four</a:t>
            </a:r>
          </a:p>
          <a:p>
            <a:pPr lvl="4"/>
            <a:r>
              <a:t>Body Level Five</a:t>
            </a:r>
          </a:p>
        </p:txBody>
      </p:sp>
      <p:sp>
        <p:nvSpPr>
          <p:cNvPr id="60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609" name="Title Text"/>
          <p:cNvSpPr txBox="1"/>
          <p:nvPr>
            <p:ph type="title"/>
          </p:nvPr>
        </p:nvSpPr>
        <p:spPr>
          <a:xfrm>
            <a:off x="457200" y="274638"/>
            <a:ext cx="8229600" cy="1143001"/>
          </a:xfrm>
          <a:prstGeom prst="rect">
            <a:avLst/>
          </a:prstGeom>
        </p:spPr>
        <p:txBody>
          <a:bodyPr lIns="45719" tIns="45719" rIns="45719" bIns="45719"/>
          <a:lstStyle>
            <a:lvl1pPr algn="ctr" defTabSz="914400">
              <a:lnSpc>
                <a:spcPct val="100000"/>
              </a:lnSpc>
              <a:defRPr sz="4400">
                <a:latin typeface="+mn-lt"/>
                <a:ea typeface="+mn-ea"/>
                <a:cs typeface="+mn-cs"/>
                <a:sym typeface="Trebuchet MS"/>
              </a:defRPr>
            </a:lvl1pPr>
          </a:lstStyle>
          <a:p>
            <a:pPr/>
            <a:r>
              <a:t>Title Text</a:t>
            </a:r>
          </a:p>
        </p:txBody>
      </p:sp>
      <p:sp>
        <p:nvSpPr>
          <p:cNvPr id="610" name="Body Level One…"/>
          <p:cNvSpPr txBox="1"/>
          <p:nvPr>
            <p:ph type="body" sz="quarter" idx="1"/>
          </p:nvPr>
        </p:nvSpPr>
        <p:spPr>
          <a:xfrm>
            <a:off x="457200" y="1600200"/>
            <a:ext cx="8229600" cy="4525963"/>
          </a:xfrm>
          <a:prstGeom prst="rect">
            <a:avLst/>
          </a:prstGeom>
        </p:spPr>
        <p:txBody>
          <a:bodyPr lIns="45719" tIns="45719" rIns="45719" bIns="45719"/>
          <a:lstStyle>
            <a:lvl1pPr marL="342900" indent="-342900" defTabSz="914400">
              <a:lnSpc>
                <a:spcPct val="100000"/>
              </a:lnSpc>
              <a:spcBef>
                <a:spcPts val="700"/>
              </a:spcBef>
              <a:defRPr sz="3200">
                <a:latin typeface="+mn-lt"/>
                <a:ea typeface="+mn-ea"/>
                <a:cs typeface="+mn-cs"/>
                <a:sym typeface="Trebuchet MS"/>
              </a:defRPr>
            </a:lvl1pPr>
            <a:lvl2pPr marL="783771" indent="-326571" defTabSz="914400">
              <a:lnSpc>
                <a:spcPct val="100000"/>
              </a:lnSpc>
              <a:spcBef>
                <a:spcPts val="700"/>
              </a:spcBef>
              <a:buChar char="–"/>
              <a:defRPr sz="3200">
                <a:latin typeface="+mn-lt"/>
                <a:ea typeface="+mn-ea"/>
                <a:cs typeface="+mn-cs"/>
                <a:sym typeface="Trebuchet MS"/>
              </a:defRPr>
            </a:lvl2pPr>
            <a:lvl3pPr marL="1219200" indent="-304800" defTabSz="914400">
              <a:lnSpc>
                <a:spcPct val="100000"/>
              </a:lnSpc>
              <a:spcBef>
                <a:spcPts val="700"/>
              </a:spcBef>
              <a:defRPr sz="3200">
                <a:latin typeface="+mn-lt"/>
                <a:ea typeface="+mn-ea"/>
                <a:cs typeface="+mn-cs"/>
                <a:sym typeface="Trebuchet MS"/>
              </a:defRPr>
            </a:lvl3pPr>
            <a:lvl4pPr marL="1737360" indent="-365760" defTabSz="914400">
              <a:lnSpc>
                <a:spcPct val="100000"/>
              </a:lnSpc>
              <a:spcBef>
                <a:spcPts val="700"/>
              </a:spcBef>
              <a:buChar char="–"/>
              <a:defRPr sz="3200">
                <a:latin typeface="+mn-lt"/>
                <a:ea typeface="+mn-ea"/>
                <a:cs typeface="+mn-cs"/>
                <a:sym typeface="Trebuchet MS"/>
              </a:defRPr>
            </a:lvl4pPr>
            <a:lvl5pPr marL="2194560" indent="-365760" defTabSz="914400">
              <a:lnSpc>
                <a:spcPct val="100000"/>
              </a:lnSpc>
              <a:spcBef>
                <a:spcPts val="700"/>
              </a:spcBef>
              <a:buChar char="»"/>
              <a:defRPr sz="3200">
                <a:latin typeface="+mn-lt"/>
                <a:ea typeface="+mn-ea"/>
                <a:cs typeface="+mn-cs"/>
                <a:sym typeface="Trebuchet MS"/>
              </a:defRPr>
            </a:lvl5pPr>
          </a:lstStyle>
          <a:p>
            <a:pPr/>
            <a:r>
              <a:t>Body Level One</a:t>
            </a:r>
          </a:p>
          <a:p>
            <a:pPr lvl="1"/>
            <a:r>
              <a:t>Body Level Two</a:t>
            </a:r>
          </a:p>
          <a:p>
            <a:pPr lvl="2"/>
            <a:r>
              <a:t>Body Level Three</a:t>
            </a:r>
          </a:p>
          <a:p>
            <a:pPr lvl="3"/>
            <a:r>
              <a:t>Body Level Four</a:t>
            </a:r>
          </a:p>
          <a:p>
            <a:pPr lvl="4"/>
            <a:r>
              <a:t>Body Level Five</a:t>
            </a:r>
          </a:p>
        </p:txBody>
      </p:sp>
      <p:sp>
        <p:nvSpPr>
          <p:cNvPr id="611" name="Slide Number"/>
          <p:cNvSpPr txBox="1"/>
          <p:nvPr>
            <p:ph type="sldNum" sz="quarter" idx="2"/>
          </p:nvPr>
        </p:nvSpPr>
        <p:spPr>
          <a:xfrm>
            <a:off x="8422818" y="6404292"/>
            <a:ext cx="263982" cy="269241"/>
          </a:xfrm>
          <a:prstGeom prst="rect">
            <a:avLst/>
          </a:prstGeom>
        </p:spPr>
        <p:txBody>
          <a:bodyPr lIns="45719" tIns="45719" rIns="45719" bIns="45719"/>
          <a:lstStyle>
            <a:lvl1pPr defTabSz="914400">
              <a:defRPr sz="1200">
                <a:latin typeface="+mn-lt"/>
                <a:ea typeface="+mn-ea"/>
                <a:cs typeface="+mn-cs"/>
                <a:sym typeface="Trebuchet M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bg>
      <p:bgPr>
        <a:solidFill>
          <a:srgbClr val="000000"/>
        </a:solidFill>
      </p:bgPr>
    </p:bg>
    <p:spTree>
      <p:nvGrpSpPr>
        <p:cNvPr id="1" name=""/>
        <p:cNvGrpSpPr/>
        <p:nvPr/>
      </p:nvGrpSpPr>
      <p:grpSpPr>
        <a:xfrm>
          <a:off x="0" y="0"/>
          <a:ext cx="0" cy="0"/>
          <a:chOff x="0" y="0"/>
          <a:chExt cx="0" cy="0"/>
        </a:xfrm>
      </p:grpSpPr>
      <p:sp>
        <p:nvSpPr>
          <p:cNvPr id="618" name="@NIKODACHI"/>
          <p:cNvSpPr txBox="1"/>
          <p:nvPr/>
        </p:nvSpPr>
        <p:spPr>
          <a:xfrm>
            <a:off x="10986" y="6596835"/>
            <a:ext cx="948855" cy="23714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914400">
              <a:defRPr sz="1000">
                <a:solidFill>
                  <a:srgbClr val="FFFFFF"/>
                </a:solidFill>
                <a:latin typeface="Arial"/>
                <a:ea typeface="Arial"/>
                <a:cs typeface="Arial"/>
                <a:sym typeface="Arial"/>
              </a:defRPr>
            </a:lvl1pPr>
          </a:lstStyle>
          <a:p>
            <a:pPr/>
            <a:r>
              <a:t>@NIKODACHI</a:t>
            </a:r>
          </a:p>
        </p:txBody>
      </p:sp>
      <p:sp>
        <p:nvSpPr>
          <p:cNvPr id="619" name="Slide Number"/>
          <p:cNvSpPr txBox="1"/>
          <p:nvPr>
            <p:ph type="sldNum" sz="quarter" idx="2"/>
          </p:nvPr>
        </p:nvSpPr>
        <p:spPr>
          <a:xfrm>
            <a:off x="8384892" y="6245225"/>
            <a:ext cx="301909" cy="288824"/>
          </a:xfrm>
          <a:prstGeom prst="rect">
            <a:avLst/>
          </a:prstGeom>
        </p:spPr>
        <p:txBody>
          <a:bodyPr lIns="45719" tIns="45719" rIns="45719" bIns="45719" anchor="t"/>
          <a:lstStyle>
            <a:lvl1pPr defTabSz="914400">
              <a:defRPr sz="1400">
                <a:solidFill>
                  <a:srgbClr val="00000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bg>
      <p:bgPr>
        <a:solidFill>
          <a:srgbClr val="000000"/>
        </a:solidFill>
      </p:bgPr>
    </p:bg>
    <p:spTree>
      <p:nvGrpSpPr>
        <p:cNvPr id="1" name=""/>
        <p:cNvGrpSpPr/>
        <p:nvPr/>
      </p:nvGrpSpPr>
      <p:grpSpPr>
        <a:xfrm>
          <a:off x="0" y="0"/>
          <a:ext cx="0" cy="0"/>
          <a:chOff x="0" y="0"/>
          <a:chExt cx="0" cy="0"/>
        </a:xfrm>
      </p:grpSpPr>
      <p:sp>
        <p:nvSpPr>
          <p:cNvPr id="626" name="@NIKODACHI"/>
          <p:cNvSpPr txBox="1"/>
          <p:nvPr/>
        </p:nvSpPr>
        <p:spPr>
          <a:xfrm>
            <a:off x="1752" y="6554113"/>
            <a:ext cx="948855" cy="23714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914400">
              <a:defRPr sz="1000">
                <a:solidFill>
                  <a:srgbClr val="FFFFFF"/>
                </a:solidFill>
                <a:latin typeface="Arial"/>
                <a:ea typeface="Arial"/>
                <a:cs typeface="Arial"/>
                <a:sym typeface="Arial"/>
              </a:defRPr>
            </a:lvl1pPr>
          </a:lstStyle>
          <a:p>
            <a:pPr/>
            <a:r>
              <a:t>@NIKODACHI</a:t>
            </a:r>
          </a:p>
        </p:txBody>
      </p:sp>
      <p:sp>
        <p:nvSpPr>
          <p:cNvPr id="627" name="Slide Number"/>
          <p:cNvSpPr txBox="1"/>
          <p:nvPr>
            <p:ph type="sldNum" sz="quarter" idx="2"/>
          </p:nvPr>
        </p:nvSpPr>
        <p:spPr>
          <a:xfrm>
            <a:off x="8384892" y="6245225"/>
            <a:ext cx="301909" cy="288824"/>
          </a:xfrm>
          <a:prstGeom prst="rect">
            <a:avLst/>
          </a:prstGeom>
        </p:spPr>
        <p:txBody>
          <a:bodyPr lIns="45719" tIns="45719" rIns="45719" bIns="45719" anchor="t"/>
          <a:lstStyle>
            <a:lvl1pPr defTabSz="914400">
              <a:defRPr sz="1400">
                <a:solidFill>
                  <a:srgbClr val="00000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634" name="Title Text"/>
          <p:cNvSpPr txBox="1"/>
          <p:nvPr>
            <p:ph type="title"/>
          </p:nvPr>
        </p:nvSpPr>
        <p:spPr>
          <a:xfrm>
            <a:off x="3962400" y="549276"/>
            <a:ext cx="16459200" cy="2286001"/>
          </a:xfrm>
          <a:prstGeom prst="rect">
            <a:avLst/>
          </a:prstGeom>
        </p:spPr>
        <p:txBody>
          <a:bodyPr/>
          <a:lstStyle>
            <a:lvl1pPr algn="ctr">
              <a:lnSpc>
                <a:spcPct val="100000"/>
              </a:lnSpc>
              <a:defRPr>
                <a:latin typeface="+mn-lt"/>
                <a:ea typeface="+mn-ea"/>
                <a:cs typeface="+mn-cs"/>
                <a:sym typeface="Trebuchet MS"/>
              </a:defRPr>
            </a:lvl1pPr>
          </a:lstStyle>
          <a:p>
            <a:pPr/>
            <a:r>
              <a:t>Title Text</a:t>
            </a:r>
          </a:p>
        </p:txBody>
      </p:sp>
      <p:sp>
        <p:nvSpPr>
          <p:cNvPr id="635" name="Body Level One…"/>
          <p:cNvSpPr txBox="1"/>
          <p:nvPr>
            <p:ph type="body" idx="1"/>
          </p:nvPr>
        </p:nvSpPr>
        <p:spPr>
          <a:xfrm>
            <a:off x="3962400" y="3200400"/>
            <a:ext cx="16459200" cy="9051926"/>
          </a:xfrm>
          <a:prstGeom prst="rect">
            <a:avLst/>
          </a:prstGeom>
        </p:spPr>
        <p:txBody>
          <a:bodyPr/>
          <a:lstStyle>
            <a:lvl1pPr marL="685800" indent="-685800">
              <a:lnSpc>
                <a:spcPct val="100000"/>
              </a:lnSpc>
              <a:spcBef>
                <a:spcPts val="1500"/>
              </a:spcBef>
              <a:defRPr sz="6400">
                <a:latin typeface="+mn-lt"/>
                <a:ea typeface="+mn-ea"/>
                <a:cs typeface="+mn-cs"/>
                <a:sym typeface="Trebuchet MS"/>
              </a:defRPr>
            </a:lvl1pPr>
            <a:lvl2pPr marL="1110342" indent="-653142">
              <a:lnSpc>
                <a:spcPct val="100000"/>
              </a:lnSpc>
              <a:spcBef>
                <a:spcPts val="1500"/>
              </a:spcBef>
              <a:buChar char="–"/>
              <a:defRPr sz="6400">
                <a:latin typeface="+mn-lt"/>
                <a:ea typeface="+mn-ea"/>
                <a:cs typeface="+mn-cs"/>
                <a:sym typeface="Trebuchet MS"/>
              </a:defRPr>
            </a:lvl2pPr>
            <a:lvl3pPr marL="1524000" indent="-609600">
              <a:lnSpc>
                <a:spcPct val="100000"/>
              </a:lnSpc>
              <a:spcBef>
                <a:spcPts val="1500"/>
              </a:spcBef>
              <a:defRPr sz="6400">
                <a:latin typeface="+mn-lt"/>
                <a:ea typeface="+mn-ea"/>
                <a:cs typeface="+mn-cs"/>
                <a:sym typeface="Trebuchet MS"/>
              </a:defRPr>
            </a:lvl3pPr>
            <a:lvl4pPr marL="2103120" indent="-731520">
              <a:lnSpc>
                <a:spcPct val="100000"/>
              </a:lnSpc>
              <a:spcBef>
                <a:spcPts val="1500"/>
              </a:spcBef>
              <a:buChar char="–"/>
              <a:defRPr sz="6400">
                <a:latin typeface="+mn-lt"/>
                <a:ea typeface="+mn-ea"/>
                <a:cs typeface="+mn-cs"/>
                <a:sym typeface="Trebuchet MS"/>
              </a:defRPr>
            </a:lvl4pPr>
            <a:lvl5pPr marL="2560320" indent="-731520">
              <a:lnSpc>
                <a:spcPct val="100000"/>
              </a:lnSpc>
              <a:spcBef>
                <a:spcPts val="1500"/>
              </a:spcBef>
              <a:buChar char="»"/>
              <a:defRPr sz="6400">
                <a:latin typeface="+mn-lt"/>
                <a:ea typeface="+mn-ea"/>
                <a:cs typeface="+mn-cs"/>
                <a:sym typeface="Trebuchet MS"/>
              </a:defRPr>
            </a:lvl5pPr>
          </a:lstStyle>
          <a:p>
            <a:pPr/>
            <a:r>
              <a:t>Body Level One</a:t>
            </a:r>
          </a:p>
          <a:p>
            <a:pPr lvl="1"/>
            <a:r>
              <a:t>Body Level Two</a:t>
            </a:r>
          </a:p>
          <a:p>
            <a:pPr lvl="2"/>
            <a:r>
              <a:t>Body Level Three</a:t>
            </a:r>
          </a:p>
          <a:p>
            <a:pPr lvl="3"/>
            <a:r>
              <a:t>Body Level Four</a:t>
            </a:r>
          </a:p>
          <a:p>
            <a:pPr lvl="4"/>
            <a:r>
              <a:t>Body Level Five</a:t>
            </a:r>
          </a:p>
        </p:txBody>
      </p:sp>
      <p:sp>
        <p:nvSpPr>
          <p:cNvPr id="636" name="Slide Number"/>
          <p:cNvSpPr txBox="1"/>
          <p:nvPr>
            <p:ph type="sldNum" sz="quarter" idx="2"/>
          </p:nvPr>
        </p:nvSpPr>
        <p:spPr>
          <a:xfrm>
            <a:off x="19906337" y="12808585"/>
            <a:ext cx="515263" cy="538481"/>
          </a:xfrm>
          <a:prstGeom prst="rect">
            <a:avLst/>
          </a:prstGeom>
        </p:spPr>
        <p:txBody>
          <a:bodyPr/>
          <a:lstStyle>
            <a:lvl1pPr>
              <a:defRPr>
                <a:latin typeface="+mn-lt"/>
                <a:ea typeface="+mn-ea"/>
                <a:cs typeface="+mn-cs"/>
                <a:sym typeface="Trebuchet M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bg>
      <p:bgPr>
        <a:solidFill>
          <a:srgbClr val="000000"/>
        </a:solidFill>
      </p:bgPr>
    </p:bg>
    <p:spTree>
      <p:nvGrpSpPr>
        <p:cNvPr id="1" name=""/>
        <p:cNvGrpSpPr/>
        <p:nvPr/>
      </p:nvGrpSpPr>
      <p:grpSpPr>
        <a:xfrm>
          <a:off x="0" y="0"/>
          <a:ext cx="0" cy="0"/>
          <a:chOff x="0" y="0"/>
          <a:chExt cx="0" cy="0"/>
        </a:xfrm>
      </p:grpSpPr>
      <p:sp>
        <p:nvSpPr>
          <p:cNvPr id="643" name="Slide Number"/>
          <p:cNvSpPr txBox="1"/>
          <p:nvPr>
            <p:ph type="sldNum" sz="quarter" idx="2"/>
          </p:nvPr>
        </p:nvSpPr>
        <p:spPr>
          <a:xfrm>
            <a:off x="19830484" y="12490450"/>
            <a:ext cx="591116" cy="577647"/>
          </a:xfrm>
          <a:prstGeom prst="rect">
            <a:avLst/>
          </a:prstGeom>
        </p:spPr>
        <p:txBody>
          <a:bodyPr anchor="t"/>
          <a:lstStyle>
            <a:lvl1pPr>
              <a:defRPr sz="2800">
                <a:solidFill>
                  <a:srgbClr val="00000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650" name="Title Text"/>
          <p:cNvSpPr txBox="1"/>
          <p:nvPr>
            <p:ph type="title"/>
          </p:nvPr>
        </p:nvSpPr>
        <p:spPr>
          <a:xfrm>
            <a:off x="3962400" y="549276"/>
            <a:ext cx="16459200" cy="2286001"/>
          </a:xfrm>
          <a:prstGeom prst="rect">
            <a:avLst/>
          </a:prstGeom>
        </p:spPr>
        <p:txBody>
          <a:bodyPr/>
          <a:lstStyle>
            <a:lvl1pPr algn="ctr">
              <a:lnSpc>
                <a:spcPct val="100000"/>
              </a:lnSpc>
              <a:defRPr>
                <a:latin typeface="Calibri"/>
                <a:ea typeface="Calibri"/>
                <a:cs typeface="Calibri"/>
                <a:sym typeface="Calibri"/>
              </a:defRPr>
            </a:lvl1pPr>
          </a:lstStyle>
          <a:p>
            <a:pPr/>
            <a:r>
              <a:t>Title Text</a:t>
            </a:r>
          </a:p>
        </p:txBody>
      </p:sp>
      <p:sp>
        <p:nvSpPr>
          <p:cNvPr id="651" name="Body Level One…"/>
          <p:cNvSpPr txBox="1"/>
          <p:nvPr>
            <p:ph type="body" idx="1"/>
          </p:nvPr>
        </p:nvSpPr>
        <p:spPr>
          <a:xfrm>
            <a:off x="3962400" y="3200400"/>
            <a:ext cx="16459200" cy="9051926"/>
          </a:xfrm>
          <a:prstGeom prst="rect">
            <a:avLst/>
          </a:prstGeom>
        </p:spPr>
        <p:txBody>
          <a:bodyPr/>
          <a:lstStyle>
            <a:lvl1pPr marL="685800" indent="-685800">
              <a:lnSpc>
                <a:spcPct val="100000"/>
              </a:lnSpc>
              <a:spcBef>
                <a:spcPts val="1500"/>
              </a:spcBef>
              <a:defRPr sz="6400"/>
            </a:lvl1pPr>
            <a:lvl2pPr marL="1110342" indent="-653142">
              <a:lnSpc>
                <a:spcPct val="100000"/>
              </a:lnSpc>
              <a:spcBef>
                <a:spcPts val="1500"/>
              </a:spcBef>
              <a:buChar char="–"/>
              <a:defRPr sz="6400"/>
            </a:lvl2pPr>
            <a:lvl3pPr marL="1524000" indent="-609600">
              <a:lnSpc>
                <a:spcPct val="100000"/>
              </a:lnSpc>
              <a:spcBef>
                <a:spcPts val="1500"/>
              </a:spcBef>
              <a:defRPr sz="6400"/>
            </a:lvl3pPr>
            <a:lvl4pPr marL="2103120" indent="-731520">
              <a:lnSpc>
                <a:spcPct val="100000"/>
              </a:lnSpc>
              <a:spcBef>
                <a:spcPts val="1500"/>
              </a:spcBef>
              <a:buChar char="–"/>
              <a:defRPr sz="6400"/>
            </a:lvl4pPr>
            <a:lvl5pPr marL="2560320" indent="-731520">
              <a:lnSpc>
                <a:spcPct val="100000"/>
              </a:lnSpc>
              <a:spcBef>
                <a:spcPts val="1500"/>
              </a:spcBef>
              <a:buChar char="»"/>
              <a:defRPr sz="6400"/>
            </a:lvl5pPr>
          </a:lstStyle>
          <a:p>
            <a:pPr/>
            <a:r>
              <a:t>Body Level One</a:t>
            </a:r>
          </a:p>
          <a:p>
            <a:pPr lvl="1"/>
            <a:r>
              <a:t>Body Level Two</a:t>
            </a:r>
          </a:p>
          <a:p>
            <a:pPr lvl="2"/>
            <a:r>
              <a:t>Body Level Three</a:t>
            </a:r>
          </a:p>
          <a:p>
            <a:pPr lvl="3"/>
            <a:r>
              <a:t>Body Level Four</a:t>
            </a:r>
          </a:p>
          <a:p>
            <a:pPr lvl="4"/>
            <a:r>
              <a:t>Body Level Five</a:t>
            </a:r>
          </a:p>
        </p:txBody>
      </p:sp>
      <p:sp>
        <p:nvSpPr>
          <p:cNvPr id="652" name="Slide Number"/>
          <p:cNvSpPr txBox="1"/>
          <p:nvPr>
            <p:ph type="sldNum" sz="quarter" idx="2"/>
          </p:nvPr>
        </p:nvSpPr>
        <p:spPr>
          <a:xfrm>
            <a:off x="19906337" y="12808585"/>
            <a:ext cx="515264" cy="53848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bg>
      <p:bgPr>
        <a:solidFill>
          <a:srgbClr val="000000"/>
        </a:solidFill>
      </p:bgPr>
    </p:bg>
    <p:spTree>
      <p:nvGrpSpPr>
        <p:cNvPr id="1" name=""/>
        <p:cNvGrpSpPr/>
        <p:nvPr/>
      </p:nvGrpSpPr>
      <p:grpSpPr>
        <a:xfrm>
          <a:off x="0" y="0"/>
          <a:ext cx="0" cy="0"/>
          <a:chOff x="0" y="0"/>
          <a:chExt cx="0" cy="0"/>
        </a:xfrm>
      </p:grpSpPr>
      <p:sp>
        <p:nvSpPr>
          <p:cNvPr id="659" name="@NIKODACHI"/>
          <p:cNvSpPr txBox="1"/>
          <p:nvPr/>
        </p:nvSpPr>
        <p:spPr>
          <a:xfrm>
            <a:off x="3069973" y="13078679"/>
            <a:ext cx="1885009" cy="486991"/>
          </a:xfrm>
          <a:prstGeom prst="rect">
            <a:avLst/>
          </a:prstGeom>
          <a:ln w="12700">
            <a:miter lim="400000"/>
          </a:ln>
          <a:extLst>
            <a:ext uri="{C572A759-6A51-4108-AA02-DFA0A04FC94B}">
              <ma14:wrappingTextBoxFlag xmlns:ma14="http://schemas.microsoft.com/office/mac/drawingml/2011/main" val="1"/>
            </a:ext>
          </a:extLst>
        </p:spPr>
        <p:txBody>
          <a:bodyPr wrap="none" lIns="101600" tIns="101600" rIns="101600" bIns="101600" anchor="ctr">
            <a:spAutoFit/>
          </a:bodyPr>
          <a:lstStyle>
            <a:lvl1pPr>
              <a:defRPr sz="2000">
                <a:solidFill>
                  <a:srgbClr val="FFFFFF"/>
                </a:solidFill>
                <a:latin typeface="Arial"/>
                <a:ea typeface="Arial"/>
                <a:cs typeface="Arial"/>
                <a:sym typeface="Arial"/>
              </a:defRPr>
            </a:lvl1pPr>
          </a:lstStyle>
          <a:p>
            <a:pPr/>
            <a:r>
              <a:t>@NIKODACHI</a:t>
            </a:r>
          </a:p>
        </p:txBody>
      </p:sp>
      <p:sp>
        <p:nvSpPr>
          <p:cNvPr id="660" name="Slide Number"/>
          <p:cNvSpPr txBox="1"/>
          <p:nvPr>
            <p:ph type="sldNum" sz="quarter" idx="2"/>
          </p:nvPr>
        </p:nvSpPr>
        <p:spPr>
          <a:xfrm>
            <a:off x="19830484" y="12490450"/>
            <a:ext cx="591116" cy="577647"/>
          </a:xfrm>
          <a:prstGeom prst="rect">
            <a:avLst/>
          </a:prstGeom>
        </p:spPr>
        <p:txBody>
          <a:bodyPr anchor="t"/>
          <a:lstStyle>
            <a:lvl1pPr>
              <a:defRPr sz="2800">
                <a:solidFill>
                  <a:srgbClr val="00000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bg>
      <p:bgPr>
        <a:gradFill flip="none" rotWithShape="1">
          <a:gsLst>
            <a:gs pos="0">
              <a:srgbClr val="FBEAC7"/>
            </a:gs>
            <a:gs pos="17999">
              <a:srgbClr val="FEE7F2"/>
            </a:gs>
            <a:gs pos="36000">
              <a:srgbClr val="FAC77D"/>
            </a:gs>
            <a:gs pos="61000">
              <a:srgbClr val="FBA97D"/>
            </a:gs>
            <a:gs pos="82001">
              <a:srgbClr val="FBD49C"/>
            </a:gs>
            <a:gs pos="100000">
              <a:srgbClr val="FEE7F2"/>
            </a:gs>
          </a:gsLst>
          <a:lin ang="5400000" scaled="0"/>
        </a:gradFill>
      </p:bgPr>
    </p:bg>
    <p:spTree>
      <p:nvGrpSpPr>
        <p:cNvPr id="1" name=""/>
        <p:cNvGrpSpPr/>
        <p:nvPr/>
      </p:nvGrpSpPr>
      <p:grpSpPr>
        <a:xfrm>
          <a:off x="0" y="0"/>
          <a:ext cx="0" cy="0"/>
          <a:chOff x="0" y="0"/>
          <a:chExt cx="0" cy="0"/>
        </a:xfrm>
      </p:grpSpPr>
      <p:sp>
        <p:nvSpPr>
          <p:cNvPr id="667" name="@NIKODACHI"/>
          <p:cNvSpPr txBox="1"/>
          <p:nvPr/>
        </p:nvSpPr>
        <p:spPr>
          <a:xfrm>
            <a:off x="3042813" y="13105838"/>
            <a:ext cx="1885008" cy="486992"/>
          </a:xfrm>
          <a:prstGeom prst="rect">
            <a:avLst/>
          </a:prstGeom>
          <a:ln w="12700">
            <a:miter lim="400000"/>
          </a:ln>
          <a:extLst>
            <a:ext uri="{C572A759-6A51-4108-AA02-DFA0A04FC94B}">
              <ma14:wrappingTextBoxFlag xmlns:ma14="http://schemas.microsoft.com/office/mac/drawingml/2011/main" val="1"/>
            </a:ext>
          </a:extLst>
        </p:spPr>
        <p:txBody>
          <a:bodyPr wrap="none" lIns="101600" tIns="101600" rIns="101600" bIns="101600" anchor="ctr">
            <a:spAutoFit/>
          </a:bodyPr>
          <a:lstStyle>
            <a:lvl1pPr>
              <a:defRPr sz="2000">
                <a:solidFill>
                  <a:srgbClr val="FFFFFF"/>
                </a:solidFill>
                <a:latin typeface="Arial"/>
                <a:ea typeface="Arial"/>
                <a:cs typeface="Arial"/>
                <a:sym typeface="Arial"/>
              </a:defRPr>
            </a:lvl1pPr>
          </a:lstStyle>
          <a:p>
            <a:pPr/>
            <a:r>
              <a:t>@NIKODACHI</a:t>
            </a:r>
          </a:p>
        </p:txBody>
      </p:sp>
      <p:sp>
        <p:nvSpPr>
          <p:cNvPr id="668" name="Slide Number"/>
          <p:cNvSpPr txBox="1"/>
          <p:nvPr>
            <p:ph type="sldNum" sz="quarter" idx="2"/>
          </p:nvPr>
        </p:nvSpPr>
        <p:spPr>
          <a:xfrm>
            <a:off x="19830484" y="12490450"/>
            <a:ext cx="591116" cy="577647"/>
          </a:xfrm>
          <a:prstGeom prst="rect">
            <a:avLst/>
          </a:prstGeom>
        </p:spPr>
        <p:txBody>
          <a:bodyPr anchor="t"/>
          <a:lstStyle>
            <a:lvl1pPr>
              <a:defRPr sz="2800">
                <a:solidFill>
                  <a:srgbClr val="00000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bg>
      <p:bgPr>
        <a:solidFill>
          <a:srgbClr val="000000"/>
        </a:solidFill>
      </p:bgPr>
    </p:bg>
    <p:spTree>
      <p:nvGrpSpPr>
        <p:cNvPr id="1" name=""/>
        <p:cNvGrpSpPr/>
        <p:nvPr/>
      </p:nvGrpSpPr>
      <p:grpSpPr>
        <a:xfrm>
          <a:off x="0" y="0"/>
          <a:ext cx="0" cy="0"/>
          <a:chOff x="0" y="0"/>
          <a:chExt cx="0" cy="0"/>
        </a:xfrm>
      </p:grpSpPr>
      <p:sp>
        <p:nvSpPr>
          <p:cNvPr id="675" name="@NIKODACHI"/>
          <p:cNvSpPr txBox="1"/>
          <p:nvPr/>
        </p:nvSpPr>
        <p:spPr>
          <a:xfrm>
            <a:off x="3042813" y="13132999"/>
            <a:ext cx="1885008" cy="486992"/>
          </a:xfrm>
          <a:prstGeom prst="rect">
            <a:avLst/>
          </a:prstGeom>
          <a:ln w="12700">
            <a:miter lim="400000"/>
          </a:ln>
          <a:extLst>
            <a:ext uri="{C572A759-6A51-4108-AA02-DFA0A04FC94B}">
              <ma14:wrappingTextBoxFlag xmlns:ma14="http://schemas.microsoft.com/office/mac/drawingml/2011/main" val="1"/>
            </a:ext>
          </a:extLst>
        </p:spPr>
        <p:txBody>
          <a:bodyPr wrap="none" lIns="101600" tIns="101600" rIns="101600" bIns="101600" anchor="ctr">
            <a:spAutoFit/>
          </a:bodyPr>
          <a:lstStyle>
            <a:lvl1pPr>
              <a:defRPr sz="2000">
                <a:solidFill>
                  <a:srgbClr val="FFFFFF"/>
                </a:solidFill>
                <a:latin typeface="Arial"/>
                <a:ea typeface="Arial"/>
                <a:cs typeface="Arial"/>
                <a:sym typeface="Arial"/>
              </a:defRPr>
            </a:lvl1pPr>
          </a:lstStyle>
          <a:p>
            <a:pPr/>
            <a:r>
              <a:t>@NIKODACHI</a:t>
            </a:r>
          </a:p>
        </p:txBody>
      </p:sp>
      <p:sp>
        <p:nvSpPr>
          <p:cNvPr id="676" name="Slide Number"/>
          <p:cNvSpPr txBox="1"/>
          <p:nvPr>
            <p:ph type="sldNum" sz="quarter" idx="2"/>
          </p:nvPr>
        </p:nvSpPr>
        <p:spPr>
          <a:xfrm>
            <a:off x="19830484" y="12490450"/>
            <a:ext cx="591116" cy="577647"/>
          </a:xfrm>
          <a:prstGeom prst="rect">
            <a:avLst/>
          </a:prstGeom>
        </p:spPr>
        <p:txBody>
          <a:bodyPr anchor="t"/>
          <a:lstStyle>
            <a:lvl1pPr>
              <a:defRPr sz="2800">
                <a:solidFill>
                  <a:srgbClr val="00000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Rectangle"/>
          <p:cNvSpPr txBox="1"/>
          <p:nvPr>
            <p:ph type="body" sz="quarter" idx="21"/>
          </p:nvPr>
        </p:nvSpPr>
        <p:spPr>
          <a:xfrm>
            <a:off x="6019799" y="3867150"/>
            <a:ext cx="4512471" cy="7036595"/>
          </a:xfrm>
          <a:prstGeom prst="rect">
            <a:avLst/>
          </a:prstGeom>
        </p:spPr>
        <p:txBody>
          <a:bodyPr lIns="68579" tIns="68579" rIns="68579" bIns="68579">
            <a:noAutofit/>
          </a:bodyPr>
          <a:lstStyle>
            <a:lvl1pPr marL="0" indent="0">
              <a:lnSpc>
                <a:spcPct val="100000"/>
              </a:lnSpc>
              <a:spcBef>
                <a:spcPts val="600"/>
              </a:spcBef>
              <a:buSzTx/>
              <a:buFontTx/>
              <a:buNone/>
              <a:defRPr sz="2400">
                <a:latin typeface="+mn-lt"/>
                <a:ea typeface="+mn-ea"/>
                <a:cs typeface="+mn-cs"/>
                <a:sym typeface="Trebuchet MS"/>
              </a:defRPr>
            </a:lvl1pPr>
          </a:lstStyle>
          <a:p>
            <a:pPr/>
            <a:r>
              <a:t> </a:t>
            </a:r>
          </a:p>
        </p:txBody>
      </p:sp>
      <p:sp>
        <p:nvSpPr>
          <p:cNvPr id="73" name="Title Text"/>
          <p:cNvSpPr txBox="1"/>
          <p:nvPr>
            <p:ph type="title"/>
          </p:nvPr>
        </p:nvSpPr>
        <p:spPr>
          <a:xfrm>
            <a:off x="6019799" y="2124074"/>
            <a:ext cx="4512471" cy="1743076"/>
          </a:xfrm>
          <a:prstGeom prst="rect">
            <a:avLst/>
          </a:prstGeom>
        </p:spPr>
        <p:txBody>
          <a:bodyPr lIns="68579" tIns="68579" rIns="68579" bIns="68579" anchor="b"/>
          <a:lstStyle>
            <a:lvl1pPr>
              <a:lnSpc>
                <a:spcPct val="100000"/>
              </a:lnSpc>
              <a:defRPr b="1" sz="3800">
                <a:latin typeface="+mn-lt"/>
                <a:ea typeface="+mn-ea"/>
                <a:cs typeface="+mn-cs"/>
                <a:sym typeface="Trebuchet MS"/>
              </a:defRPr>
            </a:lvl1pPr>
          </a:lstStyle>
          <a:p>
            <a:pPr/>
            <a:r>
              <a:t>Title Text</a:t>
            </a:r>
          </a:p>
        </p:txBody>
      </p:sp>
      <p:sp>
        <p:nvSpPr>
          <p:cNvPr id="74" name="Body Level One…"/>
          <p:cNvSpPr txBox="1"/>
          <p:nvPr>
            <p:ph type="body" sz="half" idx="1"/>
          </p:nvPr>
        </p:nvSpPr>
        <p:spPr>
          <a:xfrm>
            <a:off x="10696575" y="2124074"/>
            <a:ext cx="7667626" cy="8779671"/>
          </a:xfrm>
          <a:prstGeom prst="rect">
            <a:avLst/>
          </a:prstGeom>
        </p:spPr>
        <p:txBody>
          <a:bodyPr lIns="68579" tIns="68579" rIns="68579" bIns="68579"/>
          <a:lstStyle>
            <a:lvl1pPr marL="642937" indent="-642937">
              <a:lnSpc>
                <a:spcPct val="100000"/>
              </a:lnSpc>
              <a:spcBef>
                <a:spcPts val="1500"/>
              </a:spcBef>
              <a:defRPr sz="6000">
                <a:latin typeface="+mn-lt"/>
                <a:ea typeface="+mn-ea"/>
                <a:cs typeface="+mn-cs"/>
                <a:sym typeface="Trebuchet MS"/>
              </a:defRPr>
            </a:lvl1pPr>
            <a:lvl2pPr marL="1069521" indent="-612321">
              <a:lnSpc>
                <a:spcPct val="100000"/>
              </a:lnSpc>
              <a:spcBef>
                <a:spcPts val="1500"/>
              </a:spcBef>
              <a:buChar char="–"/>
              <a:defRPr sz="6000">
                <a:latin typeface="+mn-lt"/>
                <a:ea typeface="+mn-ea"/>
                <a:cs typeface="+mn-cs"/>
                <a:sym typeface="Trebuchet MS"/>
              </a:defRPr>
            </a:lvl2pPr>
            <a:lvl3pPr marL="1485900" indent="-571500">
              <a:lnSpc>
                <a:spcPct val="100000"/>
              </a:lnSpc>
              <a:spcBef>
                <a:spcPts val="1500"/>
              </a:spcBef>
              <a:defRPr sz="6000">
                <a:latin typeface="+mn-lt"/>
                <a:ea typeface="+mn-ea"/>
                <a:cs typeface="+mn-cs"/>
                <a:sym typeface="Trebuchet MS"/>
              </a:defRPr>
            </a:lvl3pPr>
            <a:lvl4pPr marL="2057400" indent="-685800">
              <a:lnSpc>
                <a:spcPct val="100000"/>
              </a:lnSpc>
              <a:spcBef>
                <a:spcPts val="1500"/>
              </a:spcBef>
              <a:buChar char="–"/>
              <a:defRPr sz="6000">
                <a:latin typeface="+mn-lt"/>
                <a:ea typeface="+mn-ea"/>
                <a:cs typeface="+mn-cs"/>
                <a:sym typeface="Trebuchet MS"/>
              </a:defRPr>
            </a:lvl4pPr>
            <a:lvl5pPr marL="2514600" indent="-685800">
              <a:lnSpc>
                <a:spcPct val="100000"/>
              </a:lnSpc>
              <a:spcBef>
                <a:spcPts val="1500"/>
              </a:spcBef>
              <a:buChar char="»"/>
              <a:defRPr sz="6000">
                <a:latin typeface="+mn-lt"/>
                <a:ea typeface="+mn-ea"/>
                <a:cs typeface="+mn-cs"/>
                <a:sym typeface="Trebuchet MS"/>
              </a:defRPr>
            </a:lvl5pPr>
          </a:lstStyle>
          <a:p>
            <a:pPr/>
            <a:r>
              <a:t>Body Level One</a:t>
            </a:r>
          </a:p>
          <a:p>
            <a:pPr lvl="1"/>
            <a:r>
              <a:t>Body Level Two</a:t>
            </a:r>
          </a:p>
          <a:p>
            <a:pPr lvl="2"/>
            <a:r>
              <a:t>Body Level Three</a:t>
            </a:r>
          </a:p>
          <a:p>
            <a:pPr lvl="3"/>
            <a:r>
              <a:t>Body Level Four</a:t>
            </a:r>
          </a:p>
          <a:p>
            <a:pPr lvl="4"/>
            <a:r>
              <a:t>Body Level Five</a:t>
            </a:r>
          </a:p>
        </p:txBody>
      </p:sp>
      <p:sp>
        <p:nvSpPr>
          <p:cNvPr id="75" name="Slide Number"/>
          <p:cNvSpPr txBox="1"/>
          <p:nvPr>
            <p:ph type="sldNum" sz="quarter" idx="2"/>
          </p:nvPr>
        </p:nvSpPr>
        <p:spPr>
          <a:xfrm>
            <a:off x="17921297" y="11289188"/>
            <a:ext cx="442904" cy="467361"/>
          </a:xfrm>
          <a:prstGeom prst="rect">
            <a:avLst/>
          </a:prstGeom>
        </p:spPr>
        <p:txBody>
          <a:bodyPr lIns="68579" tIns="68579" rIns="68579" bIns="68579"/>
          <a:lstStyle>
            <a:lvl1pPr>
              <a:defRPr sz="2200">
                <a:latin typeface="+mn-lt"/>
                <a:ea typeface="+mn-ea"/>
                <a:cs typeface="+mn-cs"/>
                <a:sym typeface="Trebuchet M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bg>
      <p:bgPr>
        <a:solidFill>
          <a:srgbClr val="000000"/>
        </a:solidFill>
      </p:bgPr>
    </p:bg>
    <p:spTree>
      <p:nvGrpSpPr>
        <p:cNvPr id="1" name=""/>
        <p:cNvGrpSpPr/>
        <p:nvPr/>
      </p:nvGrpSpPr>
      <p:grpSpPr>
        <a:xfrm>
          <a:off x="0" y="0"/>
          <a:ext cx="0" cy="0"/>
          <a:chOff x="0" y="0"/>
          <a:chExt cx="0" cy="0"/>
        </a:xfrm>
      </p:grpSpPr>
      <p:sp>
        <p:nvSpPr>
          <p:cNvPr id="683" name="@NIKODACHI"/>
          <p:cNvSpPr txBox="1"/>
          <p:nvPr/>
        </p:nvSpPr>
        <p:spPr>
          <a:xfrm>
            <a:off x="3173334" y="13127718"/>
            <a:ext cx="1885008" cy="486991"/>
          </a:xfrm>
          <a:prstGeom prst="rect">
            <a:avLst/>
          </a:prstGeom>
          <a:ln w="12700">
            <a:miter lim="400000"/>
          </a:ln>
          <a:extLst>
            <a:ext uri="{C572A759-6A51-4108-AA02-DFA0A04FC94B}">
              <ma14:wrappingTextBoxFlag xmlns:ma14="http://schemas.microsoft.com/office/mac/drawingml/2011/main" val="1"/>
            </a:ext>
          </a:extLst>
        </p:spPr>
        <p:txBody>
          <a:bodyPr wrap="none" lIns="101600" tIns="101600" rIns="101600" bIns="101600" anchor="ctr">
            <a:spAutoFit/>
          </a:bodyPr>
          <a:lstStyle>
            <a:lvl1pPr>
              <a:defRPr sz="2000">
                <a:solidFill>
                  <a:srgbClr val="FFFFFF"/>
                </a:solidFill>
                <a:latin typeface="Arial"/>
                <a:ea typeface="Arial"/>
                <a:cs typeface="Arial"/>
                <a:sym typeface="Arial"/>
              </a:defRPr>
            </a:lvl1pPr>
          </a:lstStyle>
          <a:p>
            <a:pPr/>
            <a:r>
              <a:t>@NIKODACHI</a:t>
            </a:r>
          </a:p>
        </p:txBody>
      </p:sp>
      <p:sp>
        <p:nvSpPr>
          <p:cNvPr id="684" name="Slide Number"/>
          <p:cNvSpPr txBox="1"/>
          <p:nvPr>
            <p:ph type="sldNum" sz="quarter" idx="2"/>
          </p:nvPr>
        </p:nvSpPr>
        <p:spPr>
          <a:xfrm>
            <a:off x="19830484" y="12490450"/>
            <a:ext cx="591116" cy="577647"/>
          </a:xfrm>
          <a:prstGeom prst="rect">
            <a:avLst/>
          </a:prstGeom>
        </p:spPr>
        <p:txBody>
          <a:bodyPr anchor="t"/>
          <a:lstStyle>
            <a:lvl1pPr>
              <a:defRPr sz="2800">
                <a:solidFill>
                  <a:srgbClr val="00000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bg>
      <p:bgPr>
        <a:solidFill>
          <a:srgbClr val="000000"/>
        </a:solidFill>
      </p:bgPr>
    </p:bg>
    <p:spTree>
      <p:nvGrpSpPr>
        <p:cNvPr id="1" name=""/>
        <p:cNvGrpSpPr/>
        <p:nvPr/>
      </p:nvGrpSpPr>
      <p:grpSpPr>
        <a:xfrm>
          <a:off x="0" y="0"/>
          <a:ext cx="0" cy="0"/>
          <a:chOff x="0" y="0"/>
          <a:chExt cx="0" cy="0"/>
        </a:xfrm>
      </p:grpSpPr>
      <p:sp>
        <p:nvSpPr>
          <p:cNvPr id="691" name="@NIKODACHI"/>
          <p:cNvSpPr txBox="1"/>
          <p:nvPr/>
        </p:nvSpPr>
        <p:spPr>
          <a:xfrm>
            <a:off x="3032318" y="13184615"/>
            <a:ext cx="1885009" cy="486991"/>
          </a:xfrm>
          <a:prstGeom prst="rect">
            <a:avLst/>
          </a:prstGeom>
          <a:ln w="12700">
            <a:miter lim="400000"/>
          </a:ln>
          <a:extLst>
            <a:ext uri="{C572A759-6A51-4108-AA02-DFA0A04FC94B}">
              <ma14:wrappingTextBoxFlag xmlns:ma14="http://schemas.microsoft.com/office/mac/drawingml/2011/main" val="1"/>
            </a:ext>
          </a:extLst>
        </p:spPr>
        <p:txBody>
          <a:bodyPr wrap="none" lIns="101600" tIns="101600" rIns="101600" bIns="101600" anchor="ctr">
            <a:spAutoFit/>
          </a:bodyPr>
          <a:lstStyle>
            <a:lvl1pPr>
              <a:defRPr sz="2000">
                <a:solidFill>
                  <a:srgbClr val="FFFFFF"/>
                </a:solidFill>
                <a:latin typeface="Arial"/>
                <a:ea typeface="Arial"/>
                <a:cs typeface="Arial"/>
                <a:sym typeface="Arial"/>
              </a:defRPr>
            </a:lvl1pPr>
          </a:lstStyle>
          <a:p>
            <a:pPr/>
            <a:r>
              <a:t>@NIKODACHI</a:t>
            </a:r>
          </a:p>
        </p:txBody>
      </p:sp>
      <p:sp>
        <p:nvSpPr>
          <p:cNvPr id="692" name="Slide Number"/>
          <p:cNvSpPr txBox="1"/>
          <p:nvPr>
            <p:ph type="sldNum" sz="quarter" idx="2"/>
          </p:nvPr>
        </p:nvSpPr>
        <p:spPr>
          <a:xfrm>
            <a:off x="19830484" y="12490450"/>
            <a:ext cx="591116" cy="577647"/>
          </a:xfrm>
          <a:prstGeom prst="rect">
            <a:avLst/>
          </a:prstGeom>
        </p:spPr>
        <p:txBody>
          <a:bodyPr anchor="t"/>
          <a:lstStyle>
            <a:lvl1pPr>
              <a:defRPr sz="2800">
                <a:solidFill>
                  <a:srgbClr val="00000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bg>
      <p:bgPr>
        <a:solidFill>
          <a:srgbClr val="000000"/>
        </a:solidFill>
      </p:bgPr>
    </p:bg>
    <p:spTree>
      <p:nvGrpSpPr>
        <p:cNvPr id="1" name=""/>
        <p:cNvGrpSpPr/>
        <p:nvPr/>
      </p:nvGrpSpPr>
      <p:grpSpPr>
        <a:xfrm>
          <a:off x="0" y="0"/>
          <a:ext cx="0" cy="0"/>
          <a:chOff x="0" y="0"/>
          <a:chExt cx="0" cy="0"/>
        </a:xfrm>
      </p:grpSpPr>
      <p:sp>
        <p:nvSpPr>
          <p:cNvPr id="699" name="@NIKODACHI"/>
          <p:cNvSpPr txBox="1"/>
          <p:nvPr/>
        </p:nvSpPr>
        <p:spPr>
          <a:xfrm>
            <a:off x="3086639" y="13184615"/>
            <a:ext cx="1885008" cy="486991"/>
          </a:xfrm>
          <a:prstGeom prst="rect">
            <a:avLst/>
          </a:prstGeom>
          <a:ln w="12700">
            <a:miter lim="400000"/>
          </a:ln>
          <a:extLst>
            <a:ext uri="{C572A759-6A51-4108-AA02-DFA0A04FC94B}">
              <ma14:wrappingTextBoxFlag xmlns:ma14="http://schemas.microsoft.com/office/mac/drawingml/2011/main" val="1"/>
            </a:ext>
          </a:extLst>
        </p:spPr>
        <p:txBody>
          <a:bodyPr wrap="none" lIns="101600" tIns="101600" rIns="101600" bIns="101600" anchor="ctr">
            <a:spAutoFit/>
          </a:bodyPr>
          <a:lstStyle>
            <a:lvl1pPr>
              <a:defRPr sz="2000">
                <a:solidFill>
                  <a:srgbClr val="FFFFFF"/>
                </a:solidFill>
                <a:latin typeface="Arial"/>
                <a:ea typeface="Arial"/>
                <a:cs typeface="Arial"/>
                <a:sym typeface="Arial"/>
              </a:defRPr>
            </a:lvl1pPr>
          </a:lstStyle>
          <a:p>
            <a:pPr/>
            <a:r>
              <a:t>@NIKODACHI</a:t>
            </a:r>
          </a:p>
        </p:txBody>
      </p:sp>
      <p:sp>
        <p:nvSpPr>
          <p:cNvPr id="700" name="Slide Number"/>
          <p:cNvSpPr txBox="1"/>
          <p:nvPr>
            <p:ph type="sldNum" sz="quarter" idx="2"/>
          </p:nvPr>
        </p:nvSpPr>
        <p:spPr>
          <a:xfrm>
            <a:off x="19830484" y="12490450"/>
            <a:ext cx="591116" cy="577647"/>
          </a:xfrm>
          <a:prstGeom prst="rect">
            <a:avLst/>
          </a:prstGeom>
        </p:spPr>
        <p:txBody>
          <a:bodyPr anchor="t"/>
          <a:lstStyle>
            <a:lvl1pPr>
              <a:defRPr sz="2800">
                <a:solidFill>
                  <a:srgbClr val="00000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707" name="Title Text"/>
          <p:cNvSpPr txBox="1"/>
          <p:nvPr>
            <p:ph type="title"/>
          </p:nvPr>
        </p:nvSpPr>
        <p:spPr>
          <a:xfrm>
            <a:off x="4305300" y="2262187"/>
            <a:ext cx="15773400" cy="1988346"/>
          </a:xfrm>
          <a:prstGeom prst="rect">
            <a:avLst/>
          </a:prstGeom>
        </p:spPr>
        <p:txBody>
          <a:bodyPr lIns="68579" tIns="68579" rIns="68579" bIns="68579"/>
          <a:lstStyle/>
          <a:p>
            <a:pPr/>
            <a:r>
              <a:t>Title Text</a:t>
            </a:r>
          </a:p>
        </p:txBody>
      </p:sp>
      <p:sp>
        <p:nvSpPr>
          <p:cNvPr id="708" name="Body Level One…"/>
          <p:cNvSpPr txBox="1"/>
          <p:nvPr>
            <p:ph type="body" sz="half" idx="1"/>
          </p:nvPr>
        </p:nvSpPr>
        <p:spPr>
          <a:xfrm>
            <a:off x="4305300" y="4452937"/>
            <a:ext cx="15773400" cy="6527008"/>
          </a:xfrm>
          <a:prstGeom prst="rect">
            <a:avLst/>
          </a:prstGeom>
        </p:spPr>
        <p:txBody>
          <a:bodyPr lIns="68579" tIns="68579" rIns="68579" bIns="68579"/>
          <a:lstStyle/>
          <a:p>
            <a:pPr/>
            <a:r>
              <a:t>Body Level One</a:t>
            </a:r>
          </a:p>
          <a:p>
            <a:pPr lvl="1"/>
            <a:r>
              <a:t>Body Level Two</a:t>
            </a:r>
          </a:p>
          <a:p>
            <a:pPr lvl="2"/>
            <a:r>
              <a:t>Body Level Three</a:t>
            </a:r>
          </a:p>
          <a:p>
            <a:pPr lvl="3"/>
            <a:r>
              <a:t>Body Level Four</a:t>
            </a:r>
          </a:p>
          <a:p>
            <a:pPr lvl="4"/>
            <a:r>
              <a:t>Body Level Five</a:t>
            </a:r>
          </a:p>
        </p:txBody>
      </p:sp>
      <p:sp>
        <p:nvSpPr>
          <p:cNvPr id="709" name="Slide Number"/>
          <p:cNvSpPr txBox="1"/>
          <p:nvPr>
            <p:ph type="sldNum" sz="quarter" idx="2"/>
          </p:nvPr>
        </p:nvSpPr>
        <p:spPr>
          <a:xfrm>
            <a:off x="19609157" y="11276488"/>
            <a:ext cx="469544" cy="492761"/>
          </a:xfrm>
          <a:prstGeom prst="rect">
            <a:avLst/>
          </a:prstGeom>
        </p:spPr>
        <p:txBody>
          <a:bodyPr lIns="68579" tIns="68579" rIns="68579" bIns="68579"/>
          <a:lstStyle/>
          <a:p>
            <a:pPr/>
            <a:fld id="{86CB4B4D-7CA3-9044-876B-883B54F8677D}" type="slidenum"/>
          </a:p>
        </p:txBody>
      </p:sp>
    </p:spTree>
  </p:cSld>
  <p:clrMapOvr>
    <a:masterClrMapping/>
  </p:clrMapOvr>
  <p:transition xmlns:p14="http://schemas.microsoft.com/office/powerpoint/2010/main" spd="med" advClick="1"/>
</p:sldLayout>
</file>

<file path=ppt/slideLayouts/slideLayout8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bg>
      <p:bgPr>
        <a:solidFill>
          <a:srgbClr val="000000"/>
        </a:solidFill>
      </p:bgPr>
    </p:bg>
    <p:spTree>
      <p:nvGrpSpPr>
        <p:cNvPr id="1" name=""/>
        <p:cNvGrpSpPr/>
        <p:nvPr/>
      </p:nvGrpSpPr>
      <p:grpSpPr>
        <a:xfrm>
          <a:off x="0" y="0"/>
          <a:ext cx="0" cy="0"/>
          <a:chOff x="0" y="0"/>
          <a:chExt cx="0" cy="0"/>
        </a:xfrm>
      </p:grpSpPr>
      <p:sp>
        <p:nvSpPr>
          <p:cNvPr id="716" name="@NIKODACHI"/>
          <p:cNvSpPr txBox="1"/>
          <p:nvPr/>
        </p:nvSpPr>
        <p:spPr>
          <a:xfrm>
            <a:off x="3135737" y="13180530"/>
            <a:ext cx="1885008" cy="486991"/>
          </a:xfrm>
          <a:prstGeom prst="rect">
            <a:avLst/>
          </a:prstGeom>
          <a:ln w="12700">
            <a:miter lim="400000"/>
          </a:ln>
          <a:extLst>
            <a:ext uri="{C572A759-6A51-4108-AA02-DFA0A04FC94B}">
              <ma14:wrappingTextBoxFlag xmlns:ma14="http://schemas.microsoft.com/office/mac/drawingml/2011/main" val="1"/>
            </a:ext>
          </a:extLst>
        </p:spPr>
        <p:txBody>
          <a:bodyPr wrap="none" lIns="101600" tIns="101600" rIns="101600" bIns="101600" anchor="ctr">
            <a:spAutoFit/>
          </a:bodyPr>
          <a:lstStyle>
            <a:lvl1pPr>
              <a:defRPr sz="2000">
                <a:solidFill>
                  <a:srgbClr val="FFFFFF"/>
                </a:solidFill>
                <a:latin typeface="Arial"/>
                <a:ea typeface="Arial"/>
                <a:cs typeface="Arial"/>
                <a:sym typeface="Arial"/>
              </a:defRPr>
            </a:lvl1pPr>
          </a:lstStyle>
          <a:p>
            <a:pPr/>
            <a:r>
              <a:t>@NIKODACHI</a:t>
            </a:r>
          </a:p>
        </p:txBody>
      </p:sp>
      <p:sp>
        <p:nvSpPr>
          <p:cNvPr id="717" name="Slide Number"/>
          <p:cNvSpPr txBox="1"/>
          <p:nvPr>
            <p:ph type="sldNum" sz="quarter" idx="2"/>
          </p:nvPr>
        </p:nvSpPr>
        <p:spPr>
          <a:xfrm>
            <a:off x="19830484" y="12490450"/>
            <a:ext cx="591116" cy="577647"/>
          </a:xfrm>
          <a:prstGeom prst="rect">
            <a:avLst/>
          </a:prstGeom>
        </p:spPr>
        <p:txBody>
          <a:bodyPr anchor="t"/>
          <a:lstStyle>
            <a:lvl1pPr>
              <a:defRPr sz="2800">
                <a:solidFill>
                  <a:srgbClr val="00000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bg>
      <p:bgPr>
        <a:solidFill>
          <a:srgbClr val="000000"/>
        </a:solidFill>
      </p:bgPr>
    </p:bg>
    <p:spTree>
      <p:nvGrpSpPr>
        <p:cNvPr id="1" name=""/>
        <p:cNvGrpSpPr/>
        <p:nvPr/>
      </p:nvGrpSpPr>
      <p:grpSpPr>
        <a:xfrm>
          <a:off x="0" y="0"/>
          <a:ext cx="0" cy="0"/>
          <a:chOff x="0" y="0"/>
          <a:chExt cx="0" cy="0"/>
        </a:xfrm>
      </p:grpSpPr>
      <p:sp>
        <p:nvSpPr>
          <p:cNvPr id="724" name="@NIKODACHI"/>
          <p:cNvSpPr txBox="1"/>
          <p:nvPr/>
        </p:nvSpPr>
        <p:spPr>
          <a:xfrm>
            <a:off x="3069973" y="13132998"/>
            <a:ext cx="1885009" cy="486991"/>
          </a:xfrm>
          <a:prstGeom prst="rect">
            <a:avLst/>
          </a:prstGeom>
          <a:ln w="12700">
            <a:miter lim="400000"/>
          </a:ln>
          <a:extLst>
            <a:ext uri="{C572A759-6A51-4108-AA02-DFA0A04FC94B}">
              <ma14:wrappingTextBoxFlag xmlns:ma14="http://schemas.microsoft.com/office/mac/drawingml/2011/main" val="1"/>
            </a:ext>
          </a:extLst>
        </p:spPr>
        <p:txBody>
          <a:bodyPr wrap="none" lIns="101600" tIns="101600" rIns="101600" bIns="101600" anchor="ctr">
            <a:spAutoFit/>
          </a:bodyPr>
          <a:lstStyle>
            <a:lvl1pPr>
              <a:defRPr sz="2000">
                <a:solidFill>
                  <a:srgbClr val="FFFFFF"/>
                </a:solidFill>
                <a:latin typeface="Arial"/>
                <a:ea typeface="Arial"/>
                <a:cs typeface="Arial"/>
                <a:sym typeface="Arial"/>
              </a:defRPr>
            </a:lvl1pPr>
          </a:lstStyle>
          <a:p>
            <a:pPr/>
            <a:r>
              <a:t>@NIKODACHI</a:t>
            </a:r>
          </a:p>
        </p:txBody>
      </p:sp>
      <p:sp>
        <p:nvSpPr>
          <p:cNvPr id="725" name="Slide Number"/>
          <p:cNvSpPr txBox="1"/>
          <p:nvPr>
            <p:ph type="sldNum" sz="quarter" idx="2"/>
          </p:nvPr>
        </p:nvSpPr>
        <p:spPr>
          <a:xfrm>
            <a:off x="19830484" y="12490450"/>
            <a:ext cx="591116" cy="577647"/>
          </a:xfrm>
          <a:prstGeom prst="rect">
            <a:avLst/>
          </a:prstGeom>
        </p:spPr>
        <p:txBody>
          <a:bodyPr anchor="t"/>
          <a:lstStyle>
            <a:lvl1pPr>
              <a:defRPr sz="2800">
                <a:solidFill>
                  <a:srgbClr val="00000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bg>
      <p:bgPr>
        <a:gradFill flip="none" rotWithShape="1">
          <a:gsLst>
            <a:gs pos="0">
              <a:srgbClr val="FBEAC7"/>
            </a:gs>
            <a:gs pos="17999">
              <a:srgbClr val="FEE7F2"/>
            </a:gs>
            <a:gs pos="36000">
              <a:srgbClr val="FAC77D"/>
            </a:gs>
            <a:gs pos="61000">
              <a:srgbClr val="FBA97D"/>
            </a:gs>
            <a:gs pos="82001">
              <a:srgbClr val="FBD49C"/>
            </a:gs>
            <a:gs pos="100000">
              <a:srgbClr val="FEE7F2"/>
            </a:gs>
          </a:gsLst>
          <a:lin ang="5400000" scaled="0"/>
        </a:gradFill>
      </p:bgPr>
    </p:bg>
    <p:spTree>
      <p:nvGrpSpPr>
        <p:cNvPr id="1" name=""/>
        <p:cNvGrpSpPr/>
        <p:nvPr/>
      </p:nvGrpSpPr>
      <p:grpSpPr>
        <a:xfrm>
          <a:off x="0" y="0"/>
          <a:ext cx="0" cy="0"/>
          <a:chOff x="0" y="0"/>
          <a:chExt cx="0" cy="0"/>
        </a:xfrm>
      </p:grpSpPr>
      <p:sp>
        <p:nvSpPr>
          <p:cNvPr id="732" name="Slide Number"/>
          <p:cNvSpPr txBox="1"/>
          <p:nvPr>
            <p:ph type="sldNum" sz="quarter" idx="2"/>
          </p:nvPr>
        </p:nvSpPr>
        <p:spPr>
          <a:xfrm>
            <a:off x="19830484" y="12490450"/>
            <a:ext cx="591116" cy="577647"/>
          </a:xfrm>
          <a:prstGeom prst="rect">
            <a:avLst/>
          </a:prstGeom>
        </p:spPr>
        <p:txBody>
          <a:bodyPr anchor="t"/>
          <a:lstStyle>
            <a:lvl1pPr>
              <a:defRPr sz="2800">
                <a:solidFill>
                  <a:srgbClr val="00000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bg>
      <p:bgPr>
        <a:solidFill>
          <a:srgbClr val="000000"/>
        </a:solidFill>
      </p:bgPr>
    </p:bg>
    <p:spTree>
      <p:nvGrpSpPr>
        <p:cNvPr id="1" name=""/>
        <p:cNvGrpSpPr/>
        <p:nvPr/>
      </p:nvGrpSpPr>
      <p:grpSpPr>
        <a:xfrm>
          <a:off x="0" y="0"/>
          <a:ext cx="0" cy="0"/>
          <a:chOff x="0" y="0"/>
          <a:chExt cx="0" cy="0"/>
        </a:xfrm>
      </p:grpSpPr>
      <p:sp>
        <p:nvSpPr>
          <p:cNvPr id="739" name="@NIKODACHI"/>
          <p:cNvSpPr txBox="1"/>
          <p:nvPr/>
        </p:nvSpPr>
        <p:spPr>
          <a:xfrm>
            <a:off x="3205775" y="13087204"/>
            <a:ext cx="2051919" cy="524260"/>
          </a:xfrm>
          <a:prstGeom prst="rect">
            <a:avLst/>
          </a:prstGeom>
          <a:ln w="12700">
            <a:miter lim="400000"/>
          </a:ln>
          <a:extLst>
            <a:ext uri="{C572A759-6A51-4108-AA02-DFA0A04FC94B}">
              <ma14:wrappingTextBoxFlag xmlns:ma14="http://schemas.microsoft.com/office/mac/drawingml/2011/main" val="1"/>
            </a:ext>
          </a:extLst>
        </p:spPr>
        <p:txBody>
          <a:bodyPr wrap="none" lIns="101600" tIns="101600" rIns="101600" bIns="101600" anchor="ctr">
            <a:spAutoFit/>
          </a:bodyPr>
          <a:lstStyle>
            <a:lvl1pPr>
              <a:defRPr sz="2200">
                <a:solidFill>
                  <a:srgbClr val="FFFFFF"/>
                </a:solidFill>
                <a:latin typeface="Arial"/>
                <a:ea typeface="Arial"/>
                <a:cs typeface="Arial"/>
                <a:sym typeface="Arial"/>
              </a:defRPr>
            </a:lvl1pPr>
          </a:lstStyle>
          <a:p>
            <a:pPr/>
            <a:r>
              <a:t>@NIKODACHI</a:t>
            </a:r>
          </a:p>
        </p:txBody>
      </p:sp>
      <p:sp>
        <p:nvSpPr>
          <p:cNvPr id="740" name="Slide Number"/>
          <p:cNvSpPr txBox="1"/>
          <p:nvPr>
            <p:ph type="sldNum" sz="quarter" idx="2"/>
          </p:nvPr>
        </p:nvSpPr>
        <p:spPr>
          <a:xfrm>
            <a:off x="19830484" y="12490450"/>
            <a:ext cx="591116" cy="577647"/>
          </a:xfrm>
          <a:prstGeom prst="rect">
            <a:avLst/>
          </a:prstGeom>
        </p:spPr>
        <p:txBody>
          <a:bodyPr anchor="t"/>
          <a:lstStyle>
            <a:lvl1pPr>
              <a:defRPr sz="2800">
                <a:solidFill>
                  <a:srgbClr val="00000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bg>
      <p:bgPr>
        <a:solidFill>
          <a:srgbClr val="000000"/>
        </a:solidFill>
      </p:bgPr>
    </p:bg>
    <p:spTree>
      <p:nvGrpSpPr>
        <p:cNvPr id="1" name=""/>
        <p:cNvGrpSpPr/>
        <p:nvPr/>
      </p:nvGrpSpPr>
      <p:grpSpPr>
        <a:xfrm>
          <a:off x="0" y="0"/>
          <a:ext cx="0" cy="0"/>
          <a:chOff x="0" y="0"/>
          <a:chExt cx="0" cy="0"/>
        </a:xfrm>
      </p:grpSpPr>
      <p:sp>
        <p:nvSpPr>
          <p:cNvPr id="747" name="@NIKODACHI"/>
          <p:cNvSpPr txBox="1"/>
          <p:nvPr/>
        </p:nvSpPr>
        <p:spPr>
          <a:xfrm>
            <a:off x="3127815" y="13205679"/>
            <a:ext cx="1885008" cy="486991"/>
          </a:xfrm>
          <a:prstGeom prst="rect">
            <a:avLst/>
          </a:prstGeom>
          <a:ln w="12700">
            <a:miter lim="400000"/>
          </a:ln>
          <a:extLst>
            <a:ext uri="{C572A759-6A51-4108-AA02-DFA0A04FC94B}">
              <ma14:wrappingTextBoxFlag xmlns:ma14="http://schemas.microsoft.com/office/mac/drawingml/2011/main" val="1"/>
            </a:ext>
          </a:extLst>
        </p:spPr>
        <p:txBody>
          <a:bodyPr wrap="none" lIns="101600" tIns="101600" rIns="101600" bIns="101600" anchor="ctr">
            <a:spAutoFit/>
          </a:bodyPr>
          <a:lstStyle>
            <a:lvl1pPr>
              <a:defRPr sz="2000">
                <a:solidFill>
                  <a:srgbClr val="FFFFFF"/>
                </a:solidFill>
                <a:latin typeface="Arial"/>
                <a:ea typeface="Arial"/>
                <a:cs typeface="Arial"/>
                <a:sym typeface="Arial"/>
              </a:defRPr>
            </a:lvl1pPr>
          </a:lstStyle>
          <a:p>
            <a:pPr/>
            <a:r>
              <a:t>@NIKODACHI</a:t>
            </a:r>
          </a:p>
        </p:txBody>
      </p:sp>
      <p:sp>
        <p:nvSpPr>
          <p:cNvPr id="748" name="Slide Number"/>
          <p:cNvSpPr txBox="1"/>
          <p:nvPr>
            <p:ph type="sldNum" sz="quarter" idx="2"/>
          </p:nvPr>
        </p:nvSpPr>
        <p:spPr>
          <a:xfrm>
            <a:off x="19830484" y="12490450"/>
            <a:ext cx="591116" cy="577647"/>
          </a:xfrm>
          <a:prstGeom prst="rect">
            <a:avLst/>
          </a:prstGeom>
        </p:spPr>
        <p:txBody>
          <a:bodyPr anchor="t"/>
          <a:lstStyle>
            <a:lvl1pPr>
              <a:defRPr sz="2800">
                <a:solidFill>
                  <a:srgbClr val="00000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bg>
      <p:bgPr>
        <a:solidFill>
          <a:srgbClr val="000000"/>
        </a:solidFill>
      </p:bgPr>
    </p:bg>
    <p:spTree>
      <p:nvGrpSpPr>
        <p:cNvPr id="1" name=""/>
        <p:cNvGrpSpPr/>
        <p:nvPr/>
      </p:nvGrpSpPr>
      <p:grpSpPr>
        <a:xfrm>
          <a:off x="0" y="0"/>
          <a:ext cx="0" cy="0"/>
          <a:chOff x="0" y="0"/>
          <a:chExt cx="0" cy="0"/>
        </a:xfrm>
      </p:grpSpPr>
      <p:sp>
        <p:nvSpPr>
          <p:cNvPr id="755" name="@NIKODACHI"/>
          <p:cNvSpPr txBox="1"/>
          <p:nvPr/>
        </p:nvSpPr>
        <p:spPr>
          <a:xfrm>
            <a:off x="3114569" y="13138531"/>
            <a:ext cx="1885009" cy="486991"/>
          </a:xfrm>
          <a:prstGeom prst="rect">
            <a:avLst/>
          </a:prstGeom>
          <a:ln w="12700">
            <a:miter lim="400000"/>
          </a:ln>
          <a:extLst>
            <a:ext uri="{C572A759-6A51-4108-AA02-DFA0A04FC94B}">
              <ma14:wrappingTextBoxFlag xmlns:ma14="http://schemas.microsoft.com/office/mac/drawingml/2011/main" val="1"/>
            </a:ext>
          </a:extLst>
        </p:spPr>
        <p:txBody>
          <a:bodyPr wrap="none" lIns="101600" tIns="101600" rIns="101600" bIns="101600" anchor="ctr">
            <a:spAutoFit/>
          </a:bodyPr>
          <a:lstStyle>
            <a:lvl1pPr>
              <a:defRPr sz="2000">
                <a:solidFill>
                  <a:srgbClr val="FFFFFF"/>
                </a:solidFill>
                <a:latin typeface="Arial"/>
                <a:ea typeface="Arial"/>
                <a:cs typeface="Arial"/>
                <a:sym typeface="Arial"/>
              </a:defRPr>
            </a:lvl1pPr>
          </a:lstStyle>
          <a:p>
            <a:pPr/>
            <a:r>
              <a:t>@NIKODACHI</a:t>
            </a:r>
          </a:p>
        </p:txBody>
      </p:sp>
      <p:sp>
        <p:nvSpPr>
          <p:cNvPr id="756" name="Slide Number"/>
          <p:cNvSpPr txBox="1"/>
          <p:nvPr>
            <p:ph type="sldNum" sz="quarter" idx="2"/>
          </p:nvPr>
        </p:nvSpPr>
        <p:spPr>
          <a:xfrm>
            <a:off x="19830484" y="12490450"/>
            <a:ext cx="591116" cy="577647"/>
          </a:xfrm>
          <a:prstGeom prst="rect">
            <a:avLst/>
          </a:prstGeom>
        </p:spPr>
        <p:txBody>
          <a:bodyPr anchor="t"/>
          <a:lstStyle>
            <a:lvl1pPr>
              <a:defRPr sz="2800">
                <a:solidFill>
                  <a:srgbClr val="00000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Image"/>
          <p:cNvSpPr/>
          <p:nvPr>
            <p:ph type="pic" sz="quarter" idx="21"/>
          </p:nvPr>
        </p:nvSpPr>
        <p:spPr>
          <a:xfrm>
            <a:off x="8022432" y="2633662"/>
            <a:ext cx="8229601" cy="6172201"/>
          </a:xfrm>
          <a:prstGeom prst="rect">
            <a:avLst/>
          </a:prstGeom>
        </p:spPr>
        <p:txBody>
          <a:bodyPr tIns="45719" bIns="45719">
            <a:noAutofit/>
          </a:bodyPr>
          <a:lstStyle/>
          <a:p>
            <a:pPr/>
          </a:p>
        </p:txBody>
      </p:sp>
      <p:sp>
        <p:nvSpPr>
          <p:cNvPr id="83" name="Title Text"/>
          <p:cNvSpPr txBox="1"/>
          <p:nvPr>
            <p:ph type="title"/>
          </p:nvPr>
        </p:nvSpPr>
        <p:spPr>
          <a:xfrm>
            <a:off x="8022432" y="8915400"/>
            <a:ext cx="8229601" cy="850108"/>
          </a:xfrm>
          <a:prstGeom prst="rect">
            <a:avLst/>
          </a:prstGeom>
        </p:spPr>
        <p:txBody>
          <a:bodyPr lIns="68579" tIns="68579" rIns="68579" bIns="68579" anchor="b"/>
          <a:lstStyle>
            <a:lvl1pPr>
              <a:lnSpc>
                <a:spcPct val="100000"/>
              </a:lnSpc>
              <a:defRPr b="1" sz="3800">
                <a:latin typeface="+mn-lt"/>
                <a:ea typeface="+mn-ea"/>
                <a:cs typeface="+mn-cs"/>
                <a:sym typeface="Trebuchet MS"/>
              </a:defRPr>
            </a:lvl1pPr>
          </a:lstStyle>
          <a:p>
            <a:pPr/>
            <a:r>
              <a:t>Title Text</a:t>
            </a:r>
          </a:p>
        </p:txBody>
      </p:sp>
      <p:sp>
        <p:nvSpPr>
          <p:cNvPr id="84" name="Body Level One…"/>
          <p:cNvSpPr txBox="1"/>
          <p:nvPr>
            <p:ph type="body" sz="quarter" idx="1"/>
          </p:nvPr>
        </p:nvSpPr>
        <p:spPr>
          <a:xfrm>
            <a:off x="8022432" y="9765507"/>
            <a:ext cx="8229601" cy="1207294"/>
          </a:xfrm>
          <a:prstGeom prst="rect">
            <a:avLst/>
          </a:prstGeom>
        </p:spPr>
        <p:txBody>
          <a:bodyPr lIns="68579" tIns="68579" rIns="68579" bIns="68579"/>
          <a:lstStyle>
            <a:lvl1pPr marL="0" indent="0">
              <a:lnSpc>
                <a:spcPct val="100000"/>
              </a:lnSpc>
              <a:spcBef>
                <a:spcPts val="600"/>
              </a:spcBef>
              <a:buSzTx/>
              <a:buFontTx/>
              <a:buNone/>
              <a:defRPr sz="2400">
                <a:latin typeface="+mn-lt"/>
                <a:ea typeface="+mn-ea"/>
                <a:cs typeface="+mn-cs"/>
                <a:sym typeface="Trebuchet MS"/>
              </a:defRPr>
            </a:lvl1pPr>
            <a:lvl2pPr marL="0" indent="457200">
              <a:lnSpc>
                <a:spcPct val="100000"/>
              </a:lnSpc>
              <a:spcBef>
                <a:spcPts val="600"/>
              </a:spcBef>
              <a:buSzTx/>
              <a:buFontTx/>
              <a:buNone/>
              <a:defRPr sz="2400">
                <a:latin typeface="+mn-lt"/>
                <a:ea typeface="+mn-ea"/>
                <a:cs typeface="+mn-cs"/>
                <a:sym typeface="Trebuchet MS"/>
              </a:defRPr>
            </a:lvl2pPr>
            <a:lvl3pPr marL="0" indent="914400">
              <a:lnSpc>
                <a:spcPct val="100000"/>
              </a:lnSpc>
              <a:spcBef>
                <a:spcPts val="600"/>
              </a:spcBef>
              <a:buSzTx/>
              <a:buFontTx/>
              <a:buNone/>
              <a:defRPr sz="2400">
                <a:latin typeface="+mn-lt"/>
                <a:ea typeface="+mn-ea"/>
                <a:cs typeface="+mn-cs"/>
                <a:sym typeface="Trebuchet MS"/>
              </a:defRPr>
            </a:lvl3pPr>
            <a:lvl4pPr marL="0" indent="1371600">
              <a:lnSpc>
                <a:spcPct val="100000"/>
              </a:lnSpc>
              <a:spcBef>
                <a:spcPts val="600"/>
              </a:spcBef>
              <a:buSzTx/>
              <a:buFontTx/>
              <a:buNone/>
              <a:defRPr sz="2400">
                <a:latin typeface="+mn-lt"/>
                <a:ea typeface="+mn-ea"/>
                <a:cs typeface="+mn-cs"/>
                <a:sym typeface="Trebuchet MS"/>
              </a:defRPr>
            </a:lvl4pPr>
            <a:lvl5pPr marL="0" indent="1828800">
              <a:lnSpc>
                <a:spcPct val="100000"/>
              </a:lnSpc>
              <a:spcBef>
                <a:spcPts val="600"/>
              </a:spcBef>
              <a:buSzTx/>
              <a:buFontTx/>
              <a:buNone/>
              <a:defRPr sz="2400">
                <a:latin typeface="+mn-lt"/>
                <a:ea typeface="+mn-ea"/>
                <a:cs typeface="+mn-cs"/>
                <a:sym typeface="Trebuchet MS"/>
              </a:defRPr>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xfrm>
            <a:off x="17921297" y="11289188"/>
            <a:ext cx="442904" cy="467361"/>
          </a:xfrm>
          <a:prstGeom prst="rect">
            <a:avLst/>
          </a:prstGeom>
        </p:spPr>
        <p:txBody>
          <a:bodyPr lIns="68579" tIns="68579" rIns="68579" bIns="68579"/>
          <a:lstStyle>
            <a:lvl1pPr>
              <a:defRPr sz="2200">
                <a:latin typeface="+mn-lt"/>
                <a:ea typeface="+mn-ea"/>
                <a:cs typeface="+mn-cs"/>
                <a:sym typeface="Trebuchet M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bg>
      <p:bgPr>
        <a:solidFill>
          <a:srgbClr val="000000"/>
        </a:solidFill>
      </p:bgPr>
    </p:bg>
    <p:spTree>
      <p:nvGrpSpPr>
        <p:cNvPr id="1" name=""/>
        <p:cNvGrpSpPr/>
        <p:nvPr/>
      </p:nvGrpSpPr>
      <p:grpSpPr>
        <a:xfrm>
          <a:off x="0" y="0"/>
          <a:ext cx="0" cy="0"/>
          <a:chOff x="0" y="0"/>
          <a:chExt cx="0" cy="0"/>
        </a:xfrm>
      </p:grpSpPr>
      <p:sp>
        <p:nvSpPr>
          <p:cNvPr id="763" name="@NIKODACHI"/>
          <p:cNvSpPr txBox="1"/>
          <p:nvPr/>
        </p:nvSpPr>
        <p:spPr>
          <a:xfrm>
            <a:off x="3124294" y="13114365"/>
            <a:ext cx="2051919" cy="524260"/>
          </a:xfrm>
          <a:prstGeom prst="rect">
            <a:avLst/>
          </a:prstGeom>
          <a:ln w="12700">
            <a:miter lim="400000"/>
          </a:ln>
          <a:extLst>
            <a:ext uri="{C572A759-6A51-4108-AA02-DFA0A04FC94B}">
              <ma14:wrappingTextBoxFlag xmlns:ma14="http://schemas.microsoft.com/office/mac/drawingml/2011/main" val="1"/>
            </a:ext>
          </a:extLst>
        </p:spPr>
        <p:txBody>
          <a:bodyPr wrap="none" lIns="101600" tIns="101600" rIns="101600" bIns="101600" anchor="ctr">
            <a:spAutoFit/>
          </a:bodyPr>
          <a:lstStyle>
            <a:lvl1pPr>
              <a:defRPr sz="2200">
                <a:solidFill>
                  <a:srgbClr val="FFFFFF"/>
                </a:solidFill>
                <a:latin typeface="Arial"/>
                <a:ea typeface="Arial"/>
                <a:cs typeface="Arial"/>
                <a:sym typeface="Arial"/>
              </a:defRPr>
            </a:lvl1pPr>
          </a:lstStyle>
          <a:p>
            <a:pPr/>
            <a:r>
              <a:t>@NIKODACHI</a:t>
            </a:r>
          </a:p>
        </p:txBody>
      </p:sp>
      <p:sp>
        <p:nvSpPr>
          <p:cNvPr id="764" name="Slide Number"/>
          <p:cNvSpPr txBox="1"/>
          <p:nvPr>
            <p:ph type="sldNum" sz="quarter" idx="2"/>
          </p:nvPr>
        </p:nvSpPr>
        <p:spPr>
          <a:xfrm>
            <a:off x="19830484" y="12490450"/>
            <a:ext cx="591116" cy="577647"/>
          </a:xfrm>
          <a:prstGeom prst="rect">
            <a:avLst/>
          </a:prstGeom>
        </p:spPr>
        <p:txBody>
          <a:bodyPr anchor="t"/>
          <a:lstStyle>
            <a:lvl1pPr>
              <a:defRPr sz="2800">
                <a:solidFill>
                  <a:srgbClr val="00000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bg>
      <p:bgPr>
        <a:solidFill>
          <a:srgbClr val="000000"/>
        </a:solidFill>
      </p:bgPr>
    </p:bg>
    <p:spTree>
      <p:nvGrpSpPr>
        <p:cNvPr id="1" name=""/>
        <p:cNvGrpSpPr/>
        <p:nvPr/>
      </p:nvGrpSpPr>
      <p:grpSpPr>
        <a:xfrm>
          <a:off x="0" y="0"/>
          <a:ext cx="0" cy="0"/>
          <a:chOff x="0" y="0"/>
          <a:chExt cx="0" cy="0"/>
        </a:xfrm>
      </p:grpSpPr>
      <p:sp>
        <p:nvSpPr>
          <p:cNvPr id="771" name="@NIKODACHI"/>
          <p:cNvSpPr txBox="1"/>
          <p:nvPr/>
        </p:nvSpPr>
        <p:spPr>
          <a:xfrm>
            <a:off x="3124294" y="13132999"/>
            <a:ext cx="1885009" cy="486992"/>
          </a:xfrm>
          <a:prstGeom prst="rect">
            <a:avLst/>
          </a:prstGeom>
          <a:ln w="12700">
            <a:miter lim="400000"/>
          </a:ln>
          <a:extLst>
            <a:ext uri="{C572A759-6A51-4108-AA02-DFA0A04FC94B}">
              <ma14:wrappingTextBoxFlag xmlns:ma14="http://schemas.microsoft.com/office/mac/drawingml/2011/main" val="1"/>
            </a:ext>
          </a:extLst>
        </p:spPr>
        <p:txBody>
          <a:bodyPr wrap="none" lIns="101600" tIns="101600" rIns="101600" bIns="101600" anchor="ctr">
            <a:spAutoFit/>
          </a:bodyPr>
          <a:lstStyle>
            <a:lvl1pPr>
              <a:defRPr sz="2000">
                <a:solidFill>
                  <a:srgbClr val="FFFFFF"/>
                </a:solidFill>
                <a:latin typeface="Arial"/>
                <a:ea typeface="Arial"/>
                <a:cs typeface="Arial"/>
                <a:sym typeface="Arial"/>
              </a:defRPr>
            </a:lvl1pPr>
          </a:lstStyle>
          <a:p>
            <a:pPr/>
            <a:r>
              <a:t>@NIKODACHI</a:t>
            </a:r>
          </a:p>
        </p:txBody>
      </p:sp>
      <p:sp>
        <p:nvSpPr>
          <p:cNvPr id="772" name="Slide Number"/>
          <p:cNvSpPr txBox="1"/>
          <p:nvPr>
            <p:ph type="sldNum" sz="quarter" idx="2"/>
          </p:nvPr>
        </p:nvSpPr>
        <p:spPr>
          <a:xfrm>
            <a:off x="19830484" y="12490450"/>
            <a:ext cx="591116" cy="577647"/>
          </a:xfrm>
          <a:prstGeom prst="rect">
            <a:avLst/>
          </a:prstGeom>
        </p:spPr>
        <p:txBody>
          <a:bodyPr anchor="t"/>
          <a:lstStyle>
            <a:lvl1pPr>
              <a:defRPr sz="2800">
                <a:solidFill>
                  <a:srgbClr val="00000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bg>
      <p:bgPr>
        <a:solidFill>
          <a:srgbClr val="000000"/>
        </a:solidFill>
      </p:bgPr>
    </p:bg>
    <p:spTree>
      <p:nvGrpSpPr>
        <p:cNvPr id="1" name=""/>
        <p:cNvGrpSpPr/>
        <p:nvPr/>
      </p:nvGrpSpPr>
      <p:grpSpPr>
        <a:xfrm>
          <a:off x="0" y="0"/>
          <a:ext cx="0" cy="0"/>
          <a:chOff x="0" y="0"/>
          <a:chExt cx="0" cy="0"/>
        </a:xfrm>
      </p:grpSpPr>
      <p:sp>
        <p:nvSpPr>
          <p:cNvPr id="779" name="@NIKODACHI"/>
          <p:cNvSpPr txBox="1"/>
          <p:nvPr/>
        </p:nvSpPr>
        <p:spPr>
          <a:xfrm>
            <a:off x="3137497" y="13151609"/>
            <a:ext cx="1885009" cy="486992"/>
          </a:xfrm>
          <a:prstGeom prst="rect">
            <a:avLst/>
          </a:prstGeom>
          <a:ln w="12700">
            <a:miter lim="400000"/>
          </a:ln>
          <a:extLst>
            <a:ext uri="{C572A759-6A51-4108-AA02-DFA0A04FC94B}">
              <ma14:wrappingTextBoxFlag xmlns:ma14="http://schemas.microsoft.com/office/mac/drawingml/2011/main" val="1"/>
            </a:ext>
          </a:extLst>
        </p:spPr>
        <p:txBody>
          <a:bodyPr wrap="none" lIns="101600" tIns="101600" rIns="101600" bIns="101600" anchor="ctr">
            <a:spAutoFit/>
          </a:bodyPr>
          <a:lstStyle>
            <a:lvl1pPr>
              <a:defRPr sz="2000">
                <a:solidFill>
                  <a:srgbClr val="FFFFFF"/>
                </a:solidFill>
                <a:latin typeface="Arial"/>
                <a:ea typeface="Arial"/>
                <a:cs typeface="Arial"/>
                <a:sym typeface="Arial"/>
              </a:defRPr>
            </a:lvl1pPr>
          </a:lstStyle>
          <a:p>
            <a:pPr/>
            <a:r>
              <a:t>@NIKODACHI</a:t>
            </a:r>
          </a:p>
        </p:txBody>
      </p:sp>
      <p:sp>
        <p:nvSpPr>
          <p:cNvPr id="780" name="Slide Number"/>
          <p:cNvSpPr txBox="1"/>
          <p:nvPr>
            <p:ph type="sldNum" sz="quarter" idx="2"/>
          </p:nvPr>
        </p:nvSpPr>
        <p:spPr>
          <a:xfrm>
            <a:off x="19830484" y="12490450"/>
            <a:ext cx="591116" cy="577647"/>
          </a:xfrm>
          <a:prstGeom prst="rect">
            <a:avLst/>
          </a:prstGeom>
        </p:spPr>
        <p:txBody>
          <a:bodyPr anchor="t"/>
          <a:lstStyle>
            <a:lvl1pPr>
              <a:defRPr sz="2800">
                <a:solidFill>
                  <a:srgbClr val="00000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bg>
      <p:bgPr>
        <a:solidFill>
          <a:srgbClr val="000000"/>
        </a:solidFill>
      </p:bgPr>
    </p:bg>
    <p:spTree>
      <p:nvGrpSpPr>
        <p:cNvPr id="1" name=""/>
        <p:cNvGrpSpPr/>
        <p:nvPr/>
      </p:nvGrpSpPr>
      <p:grpSpPr>
        <a:xfrm>
          <a:off x="0" y="0"/>
          <a:ext cx="0" cy="0"/>
          <a:chOff x="0" y="0"/>
          <a:chExt cx="0" cy="0"/>
        </a:xfrm>
      </p:grpSpPr>
      <p:sp>
        <p:nvSpPr>
          <p:cNvPr id="787" name="Slide Number"/>
          <p:cNvSpPr txBox="1"/>
          <p:nvPr>
            <p:ph type="sldNum" sz="quarter" idx="2"/>
          </p:nvPr>
        </p:nvSpPr>
        <p:spPr>
          <a:xfrm>
            <a:off x="19830484" y="12490450"/>
            <a:ext cx="591116" cy="577647"/>
          </a:xfrm>
          <a:prstGeom prst="rect">
            <a:avLst/>
          </a:prstGeom>
        </p:spPr>
        <p:txBody>
          <a:bodyPr anchor="t"/>
          <a:lstStyle>
            <a:lvl1pPr>
              <a:defRPr sz="2800">
                <a:solidFill>
                  <a:srgbClr val="00000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794" name="Title Text"/>
          <p:cNvSpPr txBox="1"/>
          <p:nvPr>
            <p:ph type="title"/>
          </p:nvPr>
        </p:nvSpPr>
        <p:spPr>
          <a:xfrm>
            <a:off x="3048000" y="2244725"/>
            <a:ext cx="18288000" cy="4775201"/>
          </a:xfrm>
          <a:prstGeom prst="rect">
            <a:avLst/>
          </a:prstGeom>
        </p:spPr>
        <p:txBody>
          <a:bodyPr anchor="b"/>
          <a:lstStyle>
            <a:lvl1pPr algn="ctr">
              <a:defRPr sz="12000"/>
            </a:lvl1pPr>
          </a:lstStyle>
          <a:p>
            <a:pPr/>
            <a:r>
              <a:t>Title Text</a:t>
            </a:r>
          </a:p>
        </p:txBody>
      </p:sp>
      <p:sp>
        <p:nvSpPr>
          <p:cNvPr id="795" name="Body Level One…"/>
          <p:cNvSpPr txBox="1"/>
          <p:nvPr>
            <p:ph type="body" sz="quarter" idx="1"/>
          </p:nvPr>
        </p:nvSpPr>
        <p:spPr>
          <a:xfrm>
            <a:off x="3048000" y="7204075"/>
            <a:ext cx="18288000" cy="3311525"/>
          </a:xfrm>
          <a:prstGeom prst="rect">
            <a:avLst/>
          </a:prstGeom>
        </p:spPr>
        <p:txBody>
          <a:bodyPr/>
          <a:lstStyle>
            <a:lvl1pPr marL="0" indent="0" algn="ctr">
              <a:buSzTx/>
              <a:buFontTx/>
              <a:buNone/>
              <a:defRPr sz="4800"/>
            </a:lvl1pPr>
            <a:lvl2pPr marL="0" indent="457200" algn="ctr">
              <a:buSzTx/>
              <a:buFontTx/>
              <a:buNone/>
              <a:defRPr sz="4800"/>
            </a:lvl2pPr>
            <a:lvl3pPr marL="0" indent="914400" algn="ctr">
              <a:buSzTx/>
              <a:buFontTx/>
              <a:buNone/>
              <a:defRPr sz="4800"/>
            </a:lvl3pPr>
            <a:lvl4pPr marL="0" indent="1371600" algn="ctr">
              <a:buSzTx/>
              <a:buFontTx/>
              <a:buNone/>
              <a:defRPr sz="4800"/>
            </a:lvl4pPr>
            <a:lvl5pPr marL="0" indent="1828800" algn="ctr">
              <a:buSzTx/>
              <a:buFontTx/>
              <a:buNone/>
              <a:defRPr sz="4800"/>
            </a:lvl5pPr>
          </a:lstStyle>
          <a:p>
            <a:pPr/>
            <a:r>
              <a:t>Body Level One</a:t>
            </a:r>
          </a:p>
          <a:p>
            <a:pPr lvl="1"/>
            <a:r>
              <a:t>Body Level Two</a:t>
            </a:r>
          </a:p>
          <a:p>
            <a:pPr lvl="2"/>
            <a:r>
              <a:t>Body Level Three</a:t>
            </a:r>
          </a:p>
          <a:p>
            <a:pPr lvl="3"/>
            <a:r>
              <a:t>Body Level Four</a:t>
            </a:r>
          </a:p>
          <a:p>
            <a:pPr lvl="4"/>
            <a:r>
              <a:t>Body Level Five</a:t>
            </a:r>
          </a:p>
        </p:txBody>
      </p:sp>
      <p:sp>
        <p:nvSpPr>
          <p:cNvPr id="796" name="Niko Dachi"/>
          <p:cNvSpPr txBox="1"/>
          <p:nvPr/>
        </p:nvSpPr>
        <p:spPr>
          <a:xfrm>
            <a:off x="716911" y="13023831"/>
            <a:ext cx="1706782" cy="525781"/>
          </a:xfrm>
          <a:prstGeom prst="rect">
            <a:avLst/>
          </a:prstGeom>
          <a:ln w="12700">
            <a:miter lim="400000"/>
          </a:ln>
          <a:extLst>
            <a:ext uri="{C572A759-6A51-4108-AA02-DFA0A04FC94B}">
              <ma14:wrappingTextBoxFlag xmlns:ma14="http://schemas.microsoft.com/office/mac/drawingml/2011/main" val="1"/>
            </a:ext>
          </a:extLst>
        </p:spPr>
        <p:txBody>
          <a:bodyPr wrap="none" tIns="91439" bIns="91439">
            <a:spAutoFit/>
          </a:bodyPr>
          <a:lstStyle>
            <a:lvl1pPr>
              <a:defRPr sz="2400">
                <a:solidFill>
                  <a:srgbClr val="535353"/>
                </a:solidFill>
                <a:latin typeface="Georgia"/>
                <a:ea typeface="Georgia"/>
                <a:cs typeface="Georgia"/>
                <a:sym typeface="Georgia"/>
              </a:defRPr>
            </a:lvl1pPr>
          </a:lstStyle>
          <a:p>
            <a:pPr/>
            <a:r>
              <a:t>Niko Dachi</a:t>
            </a:r>
          </a:p>
        </p:txBody>
      </p:sp>
      <p:pic>
        <p:nvPicPr>
          <p:cNvPr id="797" name="Logo YT-1.jpeg" descr="Logo YT-1.jpeg"/>
          <p:cNvPicPr>
            <a:picLocks noChangeAspect="1"/>
          </p:cNvPicPr>
          <p:nvPr/>
        </p:nvPicPr>
        <p:blipFill>
          <a:blip r:embed="rId2">
            <a:extLst/>
          </a:blip>
          <a:stretch>
            <a:fillRect/>
          </a:stretch>
        </p:blipFill>
        <p:spPr>
          <a:xfrm>
            <a:off x="236272" y="13119492"/>
            <a:ext cx="493552" cy="347159"/>
          </a:xfrm>
          <a:prstGeom prst="rect">
            <a:avLst/>
          </a:prstGeom>
          <a:ln w="12700">
            <a:miter lim="400000"/>
          </a:ln>
        </p:spPr>
      </p:pic>
      <p:sp>
        <p:nvSpPr>
          <p:cNvPr id="79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bg>
      <p:bgPr>
        <a:solidFill>
          <a:srgbClr val="000000"/>
        </a:solidFill>
      </p:bgPr>
    </p:bg>
    <p:spTree>
      <p:nvGrpSpPr>
        <p:cNvPr id="1" name=""/>
        <p:cNvGrpSpPr/>
        <p:nvPr/>
      </p:nvGrpSpPr>
      <p:grpSpPr>
        <a:xfrm>
          <a:off x="0" y="0"/>
          <a:ext cx="0" cy="0"/>
          <a:chOff x="0" y="0"/>
          <a:chExt cx="0" cy="0"/>
        </a:xfrm>
      </p:grpSpPr>
      <p:sp>
        <p:nvSpPr>
          <p:cNvPr id="805" name="@NIKODACHI"/>
          <p:cNvSpPr txBox="1"/>
          <p:nvPr/>
        </p:nvSpPr>
        <p:spPr>
          <a:xfrm>
            <a:off x="3103166" y="13155277"/>
            <a:ext cx="1885008" cy="486992"/>
          </a:xfrm>
          <a:prstGeom prst="rect">
            <a:avLst/>
          </a:prstGeom>
          <a:ln w="12700">
            <a:miter lim="400000"/>
          </a:ln>
          <a:extLst>
            <a:ext uri="{C572A759-6A51-4108-AA02-DFA0A04FC94B}">
              <ma14:wrappingTextBoxFlag xmlns:ma14="http://schemas.microsoft.com/office/mac/drawingml/2011/main" val="1"/>
            </a:ext>
          </a:extLst>
        </p:spPr>
        <p:txBody>
          <a:bodyPr wrap="none" lIns="101600" tIns="101600" rIns="101600" bIns="101600" anchor="ctr">
            <a:spAutoFit/>
          </a:bodyPr>
          <a:lstStyle>
            <a:lvl1pPr>
              <a:defRPr sz="2000">
                <a:solidFill>
                  <a:srgbClr val="FFFFFF"/>
                </a:solidFill>
                <a:latin typeface="Arial"/>
                <a:ea typeface="Arial"/>
                <a:cs typeface="Arial"/>
                <a:sym typeface="Arial"/>
              </a:defRPr>
            </a:lvl1pPr>
          </a:lstStyle>
          <a:p>
            <a:pPr/>
            <a:r>
              <a:t>@NIKODACHI</a:t>
            </a:r>
          </a:p>
        </p:txBody>
      </p:sp>
      <p:sp>
        <p:nvSpPr>
          <p:cNvPr id="806" name="Slide Number"/>
          <p:cNvSpPr txBox="1"/>
          <p:nvPr>
            <p:ph type="sldNum" sz="quarter" idx="2"/>
          </p:nvPr>
        </p:nvSpPr>
        <p:spPr>
          <a:xfrm>
            <a:off x="19830484" y="12490450"/>
            <a:ext cx="591116" cy="577647"/>
          </a:xfrm>
          <a:prstGeom prst="rect">
            <a:avLst/>
          </a:prstGeom>
        </p:spPr>
        <p:txBody>
          <a:bodyPr anchor="t"/>
          <a:lstStyle>
            <a:lvl1pPr>
              <a:defRPr sz="2800">
                <a:solidFill>
                  <a:srgbClr val="00000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813" name="Title Text"/>
          <p:cNvSpPr txBox="1"/>
          <p:nvPr>
            <p:ph type="title"/>
          </p:nvPr>
        </p:nvSpPr>
        <p:spPr>
          <a:xfrm>
            <a:off x="3962400" y="549276"/>
            <a:ext cx="16459200" cy="2286001"/>
          </a:xfrm>
          <a:prstGeom prst="rect">
            <a:avLst/>
          </a:prstGeom>
        </p:spPr>
        <p:txBody>
          <a:bodyPr/>
          <a:lstStyle>
            <a:lvl1pPr algn="ctr">
              <a:lnSpc>
                <a:spcPct val="100000"/>
              </a:lnSpc>
              <a:defRPr>
                <a:latin typeface="Calibri"/>
                <a:ea typeface="Calibri"/>
                <a:cs typeface="Calibri"/>
                <a:sym typeface="Calibri"/>
              </a:defRPr>
            </a:lvl1pPr>
          </a:lstStyle>
          <a:p>
            <a:pPr/>
            <a:r>
              <a:t>Title Text</a:t>
            </a:r>
          </a:p>
        </p:txBody>
      </p:sp>
      <p:sp>
        <p:nvSpPr>
          <p:cNvPr id="814" name="Body Level One…"/>
          <p:cNvSpPr txBox="1"/>
          <p:nvPr>
            <p:ph type="body" idx="1"/>
          </p:nvPr>
        </p:nvSpPr>
        <p:spPr>
          <a:xfrm>
            <a:off x="3962400" y="3200400"/>
            <a:ext cx="16459200" cy="9051926"/>
          </a:xfrm>
          <a:prstGeom prst="rect">
            <a:avLst/>
          </a:prstGeom>
        </p:spPr>
        <p:txBody>
          <a:bodyPr/>
          <a:lstStyle>
            <a:lvl1pPr marL="685800" indent="-685800">
              <a:lnSpc>
                <a:spcPct val="100000"/>
              </a:lnSpc>
              <a:spcBef>
                <a:spcPts val="1500"/>
              </a:spcBef>
              <a:defRPr sz="6400"/>
            </a:lvl1pPr>
            <a:lvl2pPr marL="1110342" indent="-653142">
              <a:lnSpc>
                <a:spcPct val="100000"/>
              </a:lnSpc>
              <a:spcBef>
                <a:spcPts val="1500"/>
              </a:spcBef>
              <a:buChar char="–"/>
              <a:defRPr sz="6400"/>
            </a:lvl2pPr>
            <a:lvl3pPr marL="1524000" indent="-609600">
              <a:lnSpc>
                <a:spcPct val="100000"/>
              </a:lnSpc>
              <a:spcBef>
                <a:spcPts val="1500"/>
              </a:spcBef>
              <a:defRPr sz="6400"/>
            </a:lvl3pPr>
            <a:lvl4pPr marL="2103120" indent="-731520">
              <a:lnSpc>
                <a:spcPct val="100000"/>
              </a:lnSpc>
              <a:spcBef>
                <a:spcPts val="1500"/>
              </a:spcBef>
              <a:buChar char="–"/>
              <a:defRPr sz="6400"/>
            </a:lvl4pPr>
            <a:lvl5pPr marL="2560320" indent="-731520">
              <a:lnSpc>
                <a:spcPct val="100000"/>
              </a:lnSpc>
              <a:spcBef>
                <a:spcPts val="1500"/>
              </a:spcBef>
              <a:buChar char="»"/>
              <a:defRPr sz="6400"/>
            </a:lvl5pPr>
          </a:lstStyle>
          <a:p>
            <a:pPr/>
            <a:r>
              <a:t>Body Level One</a:t>
            </a:r>
          </a:p>
          <a:p>
            <a:pPr lvl="1"/>
            <a:r>
              <a:t>Body Level Two</a:t>
            </a:r>
          </a:p>
          <a:p>
            <a:pPr lvl="2"/>
            <a:r>
              <a:t>Body Level Three</a:t>
            </a:r>
          </a:p>
          <a:p>
            <a:pPr lvl="3"/>
            <a:r>
              <a:t>Body Level Four</a:t>
            </a:r>
          </a:p>
          <a:p>
            <a:pPr lvl="4"/>
            <a:r>
              <a:t>Body Level Five</a:t>
            </a:r>
          </a:p>
        </p:txBody>
      </p:sp>
      <p:sp>
        <p:nvSpPr>
          <p:cNvPr id="815" name="Niko Dachi"/>
          <p:cNvSpPr txBox="1"/>
          <p:nvPr/>
        </p:nvSpPr>
        <p:spPr>
          <a:xfrm>
            <a:off x="716911" y="12998431"/>
            <a:ext cx="1832716" cy="563881"/>
          </a:xfrm>
          <a:prstGeom prst="rect">
            <a:avLst/>
          </a:prstGeom>
          <a:ln w="12700">
            <a:miter lim="400000"/>
          </a:ln>
          <a:extLst>
            <a:ext uri="{C572A759-6A51-4108-AA02-DFA0A04FC94B}">
              <ma14:wrappingTextBoxFlag xmlns:ma14="http://schemas.microsoft.com/office/mac/drawingml/2011/main" val="1"/>
            </a:ext>
          </a:extLst>
        </p:spPr>
        <p:txBody>
          <a:bodyPr wrap="none" tIns="91439" bIns="91439">
            <a:spAutoFit/>
          </a:bodyPr>
          <a:lstStyle>
            <a:lvl1pPr>
              <a:defRPr sz="2600">
                <a:latin typeface="Georgia"/>
                <a:ea typeface="Georgia"/>
                <a:cs typeface="Georgia"/>
                <a:sym typeface="Georgia"/>
              </a:defRPr>
            </a:lvl1pPr>
          </a:lstStyle>
          <a:p>
            <a:pPr/>
            <a:r>
              <a:t>Niko Dachi</a:t>
            </a:r>
          </a:p>
        </p:txBody>
      </p:sp>
      <p:pic>
        <p:nvPicPr>
          <p:cNvPr id="816" name="Image" descr="Image"/>
          <p:cNvPicPr>
            <a:picLocks noChangeAspect="1"/>
          </p:cNvPicPr>
          <p:nvPr/>
        </p:nvPicPr>
        <p:blipFill>
          <a:blip r:embed="rId2">
            <a:extLst/>
          </a:blip>
          <a:stretch>
            <a:fillRect/>
          </a:stretch>
        </p:blipFill>
        <p:spPr>
          <a:xfrm>
            <a:off x="226313" y="13099265"/>
            <a:ext cx="487232" cy="340326"/>
          </a:xfrm>
          <a:prstGeom prst="rect">
            <a:avLst/>
          </a:prstGeom>
          <a:ln w="12700">
            <a:miter lim="400000"/>
          </a:ln>
        </p:spPr>
      </p:pic>
      <p:sp>
        <p:nvSpPr>
          <p:cNvPr id="817" name="Slide Number"/>
          <p:cNvSpPr txBox="1"/>
          <p:nvPr>
            <p:ph type="sldNum" sz="quarter" idx="2"/>
          </p:nvPr>
        </p:nvSpPr>
        <p:spPr>
          <a:xfrm>
            <a:off x="19906337" y="12808585"/>
            <a:ext cx="515264" cy="53848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bg>
      <p:bgPr>
        <a:solidFill>
          <a:srgbClr val="000000"/>
        </a:solidFill>
      </p:bgPr>
    </p:bg>
    <p:spTree>
      <p:nvGrpSpPr>
        <p:cNvPr id="1" name=""/>
        <p:cNvGrpSpPr/>
        <p:nvPr/>
      </p:nvGrpSpPr>
      <p:grpSpPr>
        <a:xfrm>
          <a:off x="0" y="0"/>
          <a:ext cx="0" cy="0"/>
          <a:chOff x="0" y="0"/>
          <a:chExt cx="0" cy="0"/>
        </a:xfrm>
      </p:grpSpPr>
      <p:sp>
        <p:nvSpPr>
          <p:cNvPr id="824" name="Slide Number"/>
          <p:cNvSpPr txBox="1"/>
          <p:nvPr>
            <p:ph type="sldNum" sz="quarter" idx="2"/>
          </p:nvPr>
        </p:nvSpPr>
        <p:spPr>
          <a:xfrm>
            <a:off x="19830484" y="12490450"/>
            <a:ext cx="591116" cy="577647"/>
          </a:xfrm>
          <a:prstGeom prst="rect">
            <a:avLst/>
          </a:prstGeom>
        </p:spPr>
        <p:txBody>
          <a:bodyPr anchor="t"/>
          <a:lstStyle>
            <a:lvl1pPr>
              <a:defRPr sz="2800">
                <a:solidFill>
                  <a:srgbClr val="00000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bg>
      <p:bgPr>
        <a:solidFill>
          <a:srgbClr val="000000"/>
        </a:solidFill>
      </p:bgPr>
    </p:bg>
    <p:spTree>
      <p:nvGrpSpPr>
        <p:cNvPr id="1" name=""/>
        <p:cNvGrpSpPr/>
        <p:nvPr/>
      </p:nvGrpSpPr>
      <p:grpSpPr>
        <a:xfrm>
          <a:off x="0" y="0"/>
          <a:ext cx="0" cy="0"/>
          <a:chOff x="0" y="0"/>
          <a:chExt cx="0" cy="0"/>
        </a:xfrm>
      </p:grpSpPr>
      <p:sp>
        <p:nvSpPr>
          <p:cNvPr id="831" name="Slide Number"/>
          <p:cNvSpPr txBox="1"/>
          <p:nvPr>
            <p:ph type="sldNum" sz="quarter" idx="2"/>
          </p:nvPr>
        </p:nvSpPr>
        <p:spPr>
          <a:xfrm>
            <a:off x="19830484" y="12490450"/>
            <a:ext cx="591116" cy="577647"/>
          </a:xfrm>
          <a:prstGeom prst="rect">
            <a:avLst/>
          </a:prstGeom>
        </p:spPr>
        <p:txBody>
          <a:bodyPr anchor="t"/>
          <a:lstStyle>
            <a:lvl1pPr>
              <a:defRPr sz="2800">
                <a:solidFill>
                  <a:srgbClr val="00000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bg>
      <p:bgPr>
        <a:solidFill>
          <a:srgbClr val="000000"/>
        </a:solidFill>
      </p:bgPr>
    </p:bg>
    <p:spTree>
      <p:nvGrpSpPr>
        <p:cNvPr id="1" name=""/>
        <p:cNvGrpSpPr/>
        <p:nvPr/>
      </p:nvGrpSpPr>
      <p:grpSpPr>
        <a:xfrm>
          <a:off x="0" y="0"/>
          <a:ext cx="0" cy="0"/>
          <a:chOff x="0" y="0"/>
          <a:chExt cx="0" cy="0"/>
        </a:xfrm>
      </p:grpSpPr>
      <p:sp>
        <p:nvSpPr>
          <p:cNvPr id="838" name="Slide Number"/>
          <p:cNvSpPr txBox="1"/>
          <p:nvPr>
            <p:ph type="sldNum" sz="quarter" idx="2"/>
          </p:nvPr>
        </p:nvSpPr>
        <p:spPr>
          <a:xfrm>
            <a:off x="19830484" y="12490450"/>
            <a:ext cx="591116" cy="577647"/>
          </a:xfrm>
          <a:prstGeom prst="rect">
            <a:avLst/>
          </a:prstGeom>
        </p:spPr>
        <p:txBody>
          <a:bodyPr anchor="t"/>
          <a:lstStyle>
            <a:lvl1pPr>
              <a:defRPr sz="2800">
                <a:solidFill>
                  <a:srgbClr val="00000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 Id="rId28" Type="http://schemas.openxmlformats.org/officeDocument/2006/relationships/slideLayout" Target="../slideLayouts/slideLayout27.xml"/><Relationship Id="rId29" Type="http://schemas.openxmlformats.org/officeDocument/2006/relationships/slideLayout" Target="../slideLayouts/slideLayout28.xml"/><Relationship Id="rId30" Type="http://schemas.openxmlformats.org/officeDocument/2006/relationships/slideLayout" Target="../slideLayouts/slideLayout29.xml"/><Relationship Id="rId31" Type="http://schemas.openxmlformats.org/officeDocument/2006/relationships/slideLayout" Target="../slideLayouts/slideLayout30.xml"/><Relationship Id="rId32" Type="http://schemas.openxmlformats.org/officeDocument/2006/relationships/slideLayout" Target="../slideLayouts/slideLayout31.xml"/><Relationship Id="rId33" Type="http://schemas.openxmlformats.org/officeDocument/2006/relationships/slideLayout" Target="../slideLayouts/slideLayout32.xml"/><Relationship Id="rId34" Type="http://schemas.openxmlformats.org/officeDocument/2006/relationships/slideLayout" Target="../slideLayouts/slideLayout33.xml"/><Relationship Id="rId35" Type="http://schemas.openxmlformats.org/officeDocument/2006/relationships/slideLayout" Target="../slideLayouts/slideLayout34.xml"/><Relationship Id="rId36" Type="http://schemas.openxmlformats.org/officeDocument/2006/relationships/slideLayout" Target="../slideLayouts/slideLayout35.xml"/><Relationship Id="rId37" Type="http://schemas.openxmlformats.org/officeDocument/2006/relationships/slideLayout" Target="../slideLayouts/slideLayout36.xml"/><Relationship Id="rId38" Type="http://schemas.openxmlformats.org/officeDocument/2006/relationships/slideLayout" Target="../slideLayouts/slideLayout37.xml"/><Relationship Id="rId39" Type="http://schemas.openxmlformats.org/officeDocument/2006/relationships/slideLayout" Target="../slideLayouts/slideLayout38.xml"/><Relationship Id="rId40" Type="http://schemas.openxmlformats.org/officeDocument/2006/relationships/slideLayout" Target="../slideLayouts/slideLayout39.xml"/><Relationship Id="rId41" Type="http://schemas.openxmlformats.org/officeDocument/2006/relationships/slideLayout" Target="../slideLayouts/slideLayout40.xml"/><Relationship Id="rId42" Type="http://schemas.openxmlformats.org/officeDocument/2006/relationships/slideLayout" Target="../slideLayouts/slideLayout41.xml"/><Relationship Id="rId43" Type="http://schemas.openxmlformats.org/officeDocument/2006/relationships/slideLayout" Target="../slideLayouts/slideLayout42.xml"/><Relationship Id="rId44" Type="http://schemas.openxmlformats.org/officeDocument/2006/relationships/slideLayout" Target="../slideLayouts/slideLayout43.xml"/><Relationship Id="rId45" Type="http://schemas.openxmlformats.org/officeDocument/2006/relationships/slideLayout" Target="../slideLayouts/slideLayout44.xml"/><Relationship Id="rId46" Type="http://schemas.openxmlformats.org/officeDocument/2006/relationships/slideLayout" Target="../slideLayouts/slideLayout45.xml"/><Relationship Id="rId47" Type="http://schemas.openxmlformats.org/officeDocument/2006/relationships/slideLayout" Target="../slideLayouts/slideLayout46.xml"/><Relationship Id="rId48" Type="http://schemas.openxmlformats.org/officeDocument/2006/relationships/slideLayout" Target="../slideLayouts/slideLayout47.xml"/><Relationship Id="rId49" Type="http://schemas.openxmlformats.org/officeDocument/2006/relationships/slideLayout" Target="../slideLayouts/slideLayout48.xml"/><Relationship Id="rId50" Type="http://schemas.openxmlformats.org/officeDocument/2006/relationships/slideLayout" Target="../slideLayouts/slideLayout49.xml"/><Relationship Id="rId51" Type="http://schemas.openxmlformats.org/officeDocument/2006/relationships/slideLayout" Target="../slideLayouts/slideLayout50.xml"/><Relationship Id="rId52" Type="http://schemas.openxmlformats.org/officeDocument/2006/relationships/slideLayout" Target="../slideLayouts/slideLayout51.xml"/><Relationship Id="rId53" Type="http://schemas.openxmlformats.org/officeDocument/2006/relationships/slideLayout" Target="../slideLayouts/slideLayout52.xml"/><Relationship Id="rId54" Type="http://schemas.openxmlformats.org/officeDocument/2006/relationships/slideLayout" Target="../slideLayouts/slideLayout53.xml"/><Relationship Id="rId55" Type="http://schemas.openxmlformats.org/officeDocument/2006/relationships/slideLayout" Target="../slideLayouts/slideLayout54.xml"/><Relationship Id="rId56" Type="http://schemas.openxmlformats.org/officeDocument/2006/relationships/slideLayout" Target="../slideLayouts/slideLayout55.xml"/><Relationship Id="rId57" Type="http://schemas.openxmlformats.org/officeDocument/2006/relationships/slideLayout" Target="../slideLayouts/slideLayout56.xml"/><Relationship Id="rId58" Type="http://schemas.openxmlformats.org/officeDocument/2006/relationships/slideLayout" Target="../slideLayouts/slideLayout57.xml"/><Relationship Id="rId59" Type="http://schemas.openxmlformats.org/officeDocument/2006/relationships/slideLayout" Target="../slideLayouts/slideLayout58.xml"/><Relationship Id="rId60" Type="http://schemas.openxmlformats.org/officeDocument/2006/relationships/slideLayout" Target="../slideLayouts/slideLayout59.xml"/><Relationship Id="rId61" Type="http://schemas.openxmlformats.org/officeDocument/2006/relationships/slideLayout" Target="../slideLayouts/slideLayout60.xml"/><Relationship Id="rId62" Type="http://schemas.openxmlformats.org/officeDocument/2006/relationships/slideLayout" Target="../slideLayouts/slideLayout61.xml"/><Relationship Id="rId63" Type="http://schemas.openxmlformats.org/officeDocument/2006/relationships/slideLayout" Target="../slideLayouts/slideLayout62.xml"/><Relationship Id="rId64" Type="http://schemas.openxmlformats.org/officeDocument/2006/relationships/slideLayout" Target="../slideLayouts/slideLayout63.xml"/><Relationship Id="rId65" Type="http://schemas.openxmlformats.org/officeDocument/2006/relationships/slideLayout" Target="../slideLayouts/slideLayout64.xml"/><Relationship Id="rId66" Type="http://schemas.openxmlformats.org/officeDocument/2006/relationships/slideLayout" Target="../slideLayouts/slideLayout65.xml"/><Relationship Id="rId67" Type="http://schemas.openxmlformats.org/officeDocument/2006/relationships/slideLayout" Target="../slideLayouts/slideLayout66.xml"/><Relationship Id="rId68" Type="http://schemas.openxmlformats.org/officeDocument/2006/relationships/slideLayout" Target="../slideLayouts/slideLayout67.xml"/><Relationship Id="rId69" Type="http://schemas.openxmlformats.org/officeDocument/2006/relationships/slideLayout" Target="../slideLayouts/slideLayout68.xml"/><Relationship Id="rId70" Type="http://schemas.openxmlformats.org/officeDocument/2006/relationships/slideLayout" Target="../slideLayouts/slideLayout69.xml"/><Relationship Id="rId71" Type="http://schemas.openxmlformats.org/officeDocument/2006/relationships/slideLayout" Target="../slideLayouts/slideLayout70.xml"/><Relationship Id="rId72" Type="http://schemas.openxmlformats.org/officeDocument/2006/relationships/slideLayout" Target="../slideLayouts/slideLayout71.xml"/><Relationship Id="rId73" Type="http://schemas.openxmlformats.org/officeDocument/2006/relationships/slideLayout" Target="../slideLayouts/slideLayout72.xml"/><Relationship Id="rId74" Type="http://schemas.openxmlformats.org/officeDocument/2006/relationships/slideLayout" Target="../slideLayouts/slideLayout73.xml"/><Relationship Id="rId75" Type="http://schemas.openxmlformats.org/officeDocument/2006/relationships/slideLayout" Target="../slideLayouts/slideLayout74.xml"/><Relationship Id="rId76" Type="http://schemas.openxmlformats.org/officeDocument/2006/relationships/slideLayout" Target="../slideLayouts/slideLayout75.xml"/><Relationship Id="rId77" Type="http://schemas.openxmlformats.org/officeDocument/2006/relationships/slideLayout" Target="../slideLayouts/slideLayout76.xml"/><Relationship Id="rId78" Type="http://schemas.openxmlformats.org/officeDocument/2006/relationships/slideLayout" Target="../slideLayouts/slideLayout77.xml"/><Relationship Id="rId79" Type="http://schemas.openxmlformats.org/officeDocument/2006/relationships/slideLayout" Target="../slideLayouts/slideLayout78.xml"/><Relationship Id="rId80" Type="http://schemas.openxmlformats.org/officeDocument/2006/relationships/slideLayout" Target="../slideLayouts/slideLayout79.xml"/><Relationship Id="rId81" Type="http://schemas.openxmlformats.org/officeDocument/2006/relationships/slideLayout" Target="../slideLayouts/slideLayout80.xml"/><Relationship Id="rId82" Type="http://schemas.openxmlformats.org/officeDocument/2006/relationships/slideLayout" Target="../slideLayouts/slideLayout81.xml"/><Relationship Id="rId83" Type="http://schemas.openxmlformats.org/officeDocument/2006/relationships/slideLayout" Target="../slideLayouts/slideLayout82.xml"/><Relationship Id="rId84" Type="http://schemas.openxmlformats.org/officeDocument/2006/relationships/slideLayout" Target="../slideLayouts/slideLayout83.xml"/><Relationship Id="rId85" Type="http://schemas.openxmlformats.org/officeDocument/2006/relationships/slideLayout" Target="../slideLayouts/slideLayout84.xml"/><Relationship Id="rId86" Type="http://schemas.openxmlformats.org/officeDocument/2006/relationships/slideLayout" Target="../slideLayouts/slideLayout85.xml"/><Relationship Id="rId87" Type="http://schemas.openxmlformats.org/officeDocument/2006/relationships/slideLayout" Target="../slideLayouts/slideLayout86.xml"/><Relationship Id="rId88" Type="http://schemas.openxmlformats.org/officeDocument/2006/relationships/slideLayout" Target="../slideLayouts/slideLayout87.xml"/><Relationship Id="rId89" Type="http://schemas.openxmlformats.org/officeDocument/2006/relationships/slideLayout" Target="../slideLayouts/slideLayout88.xml"/><Relationship Id="rId90" Type="http://schemas.openxmlformats.org/officeDocument/2006/relationships/slideLayout" Target="../slideLayouts/slideLayout89.xml"/><Relationship Id="rId91" Type="http://schemas.openxmlformats.org/officeDocument/2006/relationships/slideLayout" Target="../slideLayouts/slideLayout90.xml"/><Relationship Id="rId92" Type="http://schemas.openxmlformats.org/officeDocument/2006/relationships/slideLayout" Target="../slideLayouts/slideLayout91.xml"/><Relationship Id="rId93" Type="http://schemas.openxmlformats.org/officeDocument/2006/relationships/slideLayout" Target="../slideLayouts/slideLayout92.xml"/><Relationship Id="rId94" Type="http://schemas.openxmlformats.org/officeDocument/2006/relationships/slideLayout" Target="../slideLayouts/slideLayout93.xml"/><Relationship Id="rId95" Type="http://schemas.openxmlformats.org/officeDocument/2006/relationships/slideLayout" Target="../slideLayouts/slideLayout94.xml"/><Relationship Id="rId96" Type="http://schemas.openxmlformats.org/officeDocument/2006/relationships/slideLayout" Target="../slideLayouts/slideLayout95.xml"/><Relationship Id="rId97" Type="http://schemas.openxmlformats.org/officeDocument/2006/relationships/slideLayout" Target="../slideLayouts/slideLayout96.xml"/><Relationship Id="rId98" Type="http://schemas.openxmlformats.org/officeDocument/2006/relationships/slideLayout" Target="../slideLayouts/slideLayout97.xml"/><Relationship Id="rId99" Type="http://schemas.openxmlformats.org/officeDocument/2006/relationships/slideLayout" Target="../slideLayouts/slideLayout98.xml"/><Relationship Id="rId100" Type="http://schemas.openxmlformats.org/officeDocument/2006/relationships/slideLayout" Target="../slideLayouts/slideLayout99.xml"/><Relationship Id="rId101" Type="http://schemas.openxmlformats.org/officeDocument/2006/relationships/slideLayout" Target="../slideLayouts/slideLayout100.xml"/><Relationship Id="rId102" Type="http://schemas.openxmlformats.org/officeDocument/2006/relationships/slideLayout" Target="../slideLayouts/slideLayout101.xml"/><Relationship Id="rId103" Type="http://schemas.openxmlformats.org/officeDocument/2006/relationships/slideLayout" Target="../slideLayouts/slideLayout102.xml"/><Relationship Id="rId104" Type="http://schemas.openxmlformats.org/officeDocument/2006/relationships/slideLayout" Target="../slideLayouts/slideLayout103.xml"/><Relationship Id="rId105" Type="http://schemas.openxmlformats.org/officeDocument/2006/relationships/slideLayout" Target="../slideLayouts/slideLayout104.xml"/><Relationship Id="rId106" Type="http://schemas.openxmlformats.org/officeDocument/2006/relationships/slideLayout" Target="../slideLayouts/slideLayout105.xml"/><Relationship Id="rId107" Type="http://schemas.openxmlformats.org/officeDocument/2006/relationships/slideLayout" Target="../slideLayouts/slideLayout106.xml"/><Relationship Id="rId108" Type="http://schemas.openxmlformats.org/officeDocument/2006/relationships/slideLayout" Target="../slideLayouts/slideLayout107.xml"/><Relationship Id="rId109" Type="http://schemas.openxmlformats.org/officeDocument/2006/relationships/slideLayout" Target="../slideLayouts/slideLayout108.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1676400" y="730250"/>
            <a:ext cx="21031200" cy="2651126"/>
          </a:xfrm>
          <a:prstGeom prst="rect">
            <a:avLst/>
          </a:prstGeom>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p>
            <a:pPr/>
            <a:r>
              <a:t>Title Text</a:t>
            </a:r>
          </a:p>
        </p:txBody>
      </p:sp>
      <p:sp>
        <p:nvSpPr>
          <p:cNvPr id="3" name="Body Level One…"/>
          <p:cNvSpPr txBox="1"/>
          <p:nvPr>
            <p:ph type="body" idx="1"/>
          </p:nvPr>
        </p:nvSpPr>
        <p:spPr>
          <a:xfrm>
            <a:off x="1676400" y="3651250"/>
            <a:ext cx="21031200" cy="8702676"/>
          </a:xfrm>
          <a:prstGeom prst="rect">
            <a:avLst/>
          </a:prstGeom>
          <a:ln w="12700">
            <a:miter lim="400000"/>
          </a:ln>
          <a:extLst>
            <a:ext uri="{C572A759-6A51-4108-AA02-DFA0A04FC94B}">
              <ma14:wrappingTextBoxFlag xmlns:ma14="http://schemas.microsoft.com/office/mac/drawingml/2011/main" val="1"/>
            </a:ext>
          </a:extLst>
        </p:spPr>
        <p:txBody>
          <a:bodyPr tIns="91439" bIns="9143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22192337" y="12808585"/>
            <a:ext cx="515264" cy="538480"/>
          </a:xfrm>
          <a:prstGeom prst="rect">
            <a:avLst/>
          </a:prstGeom>
          <a:ln w="12700">
            <a:miter lim="400000"/>
          </a:ln>
        </p:spPr>
        <p:txBody>
          <a:bodyPr wrap="none" tIns="91439" bIns="91439" anchor="ctr">
            <a:spAutoFit/>
          </a:bodyPr>
          <a:lstStyle>
            <a:lvl1pPr algn="r">
              <a:defRPr sz="2400">
                <a:solidFill>
                  <a:srgbClr val="888888"/>
                </a:solidFill>
                <a:latin typeface="Calibri"/>
                <a:ea typeface="Calibri"/>
                <a:cs typeface="Calibri"/>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 id="2147483703" r:id="rId56"/>
    <p:sldLayoutId id="2147483704" r:id="rId57"/>
    <p:sldLayoutId id="2147483705" r:id="rId58"/>
    <p:sldLayoutId id="2147483706" r:id="rId59"/>
    <p:sldLayoutId id="2147483707" r:id="rId60"/>
    <p:sldLayoutId id="2147483708" r:id="rId61"/>
    <p:sldLayoutId id="2147483709" r:id="rId62"/>
    <p:sldLayoutId id="2147483710" r:id="rId63"/>
    <p:sldLayoutId id="2147483711" r:id="rId64"/>
    <p:sldLayoutId id="2147483712" r:id="rId65"/>
    <p:sldLayoutId id="2147483713" r:id="rId66"/>
    <p:sldLayoutId id="2147483714" r:id="rId67"/>
    <p:sldLayoutId id="2147483715" r:id="rId68"/>
    <p:sldLayoutId id="2147483716" r:id="rId69"/>
    <p:sldLayoutId id="2147483717" r:id="rId70"/>
    <p:sldLayoutId id="2147483718" r:id="rId71"/>
    <p:sldLayoutId id="2147483719" r:id="rId72"/>
    <p:sldLayoutId id="2147483720" r:id="rId73"/>
    <p:sldLayoutId id="2147483721" r:id="rId74"/>
    <p:sldLayoutId id="2147483722" r:id="rId75"/>
    <p:sldLayoutId id="2147483723" r:id="rId76"/>
    <p:sldLayoutId id="2147483724" r:id="rId77"/>
    <p:sldLayoutId id="2147483725" r:id="rId78"/>
    <p:sldLayoutId id="2147483726" r:id="rId79"/>
    <p:sldLayoutId id="2147483727" r:id="rId80"/>
    <p:sldLayoutId id="2147483728" r:id="rId81"/>
    <p:sldLayoutId id="2147483729" r:id="rId82"/>
    <p:sldLayoutId id="2147483730" r:id="rId83"/>
    <p:sldLayoutId id="2147483731" r:id="rId84"/>
    <p:sldLayoutId id="2147483732" r:id="rId85"/>
    <p:sldLayoutId id="2147483733" r:id="rId86"/>
    <p:sldLayoutId id="2147483734" r:id="rId87"/>
    <p:sldLayoutId id="2147483735" r:id="rId88"/>
    <p:sldLayoutId id="2147483736" r:id="rId89"/>
    <p:sldLayoutId id="2147483737" r:id="rId90"/>
    <p:sldLayoutId id="2147483738" r:id="rId91"/>
    <p:sldLayoutId id="2147483739" r:id="rId92"/>
    <p:sldLayoutId id="2147483740" r:id="rId93"/>
    <p:sldLayoutId id="2147483741" r:id="rId94"/>
    <p:sldLayoutId id="2147483742" r:id="rId95"/>
    <p:sldLayoutId id="2147483743" r:id="rId96"/>
    <p:sldLayoutId id="2147483744" r:id="rId97"/>
    <p:sldLayoutId id="2147483745" r:id="rId98"/>
    <p:sldLayoutId id="2147483746" r:id="rId99"/>
    <p:sldLayoutId id="2147483747" r:id="rId100"/>
    <p:sldLayoutId id="2147483748" r:id="rId101"/>
    <p:sldLayoutId id="2147483749" r:id="rId102"/>
    <p:sldLayoutId id="2147483750" r:id="rId103"/>
    <p:sldLayoutId id="2147483751" r:id="rId104"/>
    <p:sldLayoutId id="2147483752" r:id="rId105"/>
    <p:sldLayoutId id="2147483753" r:id="rId106"/>
    <p:sldLayoutId id="2147483754" r:id="rId107"/>
    <p:sldLayoutId id="2147483755" r:id="rId108"/>
    <p:sldLayoutId id="2147483756" r:id="rId109"/>
  </p:sldLayoutIdLst>
  <p:transition xmlns:p14="http://schemas.microsoft.com/office/powerpoint/2010/main" spd="med" advClick="1"/>
  <p:txStyles>
    <p:titleStyle>
      <a:lvl1pPr marL="0" marR="0" indent="0" algn="l" defTabSz="1828800" latinLnBrk="0">
        <a:lnSpc>
          <a:spcPct val="90000"/>
        </a:lnSpc>
        <a:spcBef>
          <a:spcPts val="0"/>
        </a:spcBef>
        <a:spcAft>
          <a:spcPts val="0"/>
        </a:spcAft>
        <a:buClrTx/>
        <a:buSzTx/>
        <a:buFontTx/>
        <a:buNone/>
        <a:tabLst/>
        <a:defRPr b="0" baseline="0" cap="none" i="0" spc="0" strike="noStrike" sz="8800" u="none">
          <a:solidFill>
            <a:srgbClr val="000000"/>
          </a:solidFill>
          <a:uFillTx/>
          <a:latin typeface="Calibri Light"/>
          <a:ea typeface="Calibri Light"/>
          <a:cs typeface="Calibri Light"/>
          <a:sym typeface="Calibri Light"/>
        </a:defRPr>
      </a:lvl1pPr>
      <a:lvl2pPr marL="0" marR="0" indent="0" algn="l" defTabSz="1828800" latinLnBrk="0">
        <a:lnSpc>
          <a:spcPct val="90000"/>
        </a:lnSpc>
        <a:spcBef>
          <a:spcPts val="0"/>
        </a:spcBef>
        <a:spcAft>
          <a:spcPts val="0"/>
        </a:spcAft>
        <a:buClrTx/>
        <a:buSzTx/>
        <a:buFontTx/>
        <a:buNone/>
        <a:tabLst/>
        <a:defRPr b="0" baseline="0" cap="none" i="0" spc="0" strike="noStrike" sz="8800" u="none">
          <a:solidFill>
            <a:srgbClr val="000000"/>
          </a:solidFill>
          <a:uFillTx/>
          <a:latin typeface="Calibri Light"/>
          <a:ea typeface="Calibri Light"/>
          <a:cs typeface="Calibri Light"/>
          <a:sym typeface="Calibri Light"/>
        </a:defRPr>
      </a:lvl2pPr>
      <a:lvl3pPr marL="0" marR="0" indent="0" algn="l" defTabSz="1828800" latinLnBrk="0">
        <a:lnSpc>
          <a:spcPct val="90000"/>
        </a:lnSpc>
        <a:spcBef>
          <a:spcPts val="0"/>
        </a:spcBef>
        <a:spcAft>
          <a:spcPts val="0"/>
        </a:spcAft>
        <a:buClrTx/>
        <a:buSzTx/>
        <a:buFontTx/>
        <a:buNone/>
        <a:tabLst/>
        <a:defRPr b="0" baseline="0" cap="none" i="0" spc="0" strike="noStrike" sz="8800" u="none">
          <a:solidFill>
            <a:srgbClr val="000000"/>
          </a:solidFill>
          <a:uFillTx/>
          <a:latin typeface="Calibri Light"/>
          <a:ea typeface="Calibri Light"/>
          <a:cs typeface="Calibri Light"/>
          <a:sym typeface="Calibri Light"/>
        </a:defRPr>
      </a:lvl3pPr>
      <a:lvl4pPr marL="0" marR="0" indent="0" algn="l" defTabSz="1828800" latinLnBrk="0">
        <a:lnSpc>
          <a:spcPct val="90000"/>
        </a:lnSpc>
        <a:spcBef>
          <a:spcPts val="0"/>
        </a:spcBef>
        <a:spcAft>
          <a:spcPts val="0"/>
        </a:spcAft>
        <a:buClrTx/>
        <a:buSzTx/>
        <a:buFontTx/>
        <a:buNone/>
        <a:tabLst/>
        <a:defRPr b="0" baseline="0" cap="none" i="0" spc="0" strike="noStrike" sz="8800" u="none">
          <a:solidFill>
            <a:srgbClr val="000000"/>
          </a:solidFill>
          <a:uFillTx/>
          <a:latin typeface="Calibri Light"/>
          <a:ea typeface="Calibri Light"/>
          <a:cs typeface="Calibri Light"/>
          <a:sym typeface="Calibri Light"/>
        </a:defRPr>
      </a:lvl4pPr>
      <a:lvl5pPr marL="0" marR="0" indent="0" algn="l" defTabSz="1828800" latinLnBrk="0">
        <a:lnSpc>
          <a:spcPct val="90000"/>
        </a:lnSpc>
        <a:spcBef>
          <a:spcPts val="0"/>
        </a:spcBef>
        <a:spcAft>
          <a:spcPts val="0"/>
        </a:spcAft>
        <a:buClrTx/>
        <a:buSzTx/>
        <a:buFontTx/>
        <a:buNone/>
        <a:tabLst/>
        <a:defRPr b="0" baseline="0" cap="none" i="0" spc="0" strike="noStrike" sz="8800" u="none">
          <a:solidFill>
            <a:srgbClr val="000000"/>
          </a:solidFill>
          <a:uFillTx/>
          <a:latin typeface="Calibri Light"/>
          <a:ea typeface="Calibri Light"/>
          <a:cs typeface="Calibri Light"/>
          <a:sym typeface="Calibri Light"/>
        </a:defRPr>
      </a:lvl5pPr>
      <a:lvl6pPr marL="0" marR="0" indent="0" algn="l" defTabSz="1828800" latinLnBrk="0">
        <a:lnSpc>
          <a:spcPct val="90000"/>
        </a:lnSpc>
        <a:spcBef>
          <a:spcPts val="0"/>
        </a:spcBef>
        <a:spcAft>
          <a:spcPts val="0"/>
        </a:spcAft>
        <a:buClrTx/>
        <a:buSzTx/>
        <a:buFontTx/>
        <a:buNone/>
        <a:tabLst/>
        <a:defRPr b="0" baseline="0" cap="none" i="0" spc="0" strike="noStrike" sz="8800" u="none">
          <a:solidFill>
            <a:srgbClr val="000000"/>
          </a:solidFill>
          <a:uFillTx/>
          <a:latin typeface="Calibri Light"/>
          <a:ea typeface="Calibri Light"/>
          <a:cs typeface="Calibri Light"/>
          <a:sym typeface="Calibri Light"/>
        </a:defRPr>
      </a:lvl6pPr>
      <a:lvl7pPr marL="0" marR="0" indent="0" algn="l" defTabSz="1828800" latinLnBrk="0">
        <a:lnSpc>
          <a:spcPct val="90000"/>
        </a:lnSpc>
        <a:spcBef>
          <a:spcPts val="0"/>
        </a:spcBef>
        <a:spcAft>
          <a:spcPts val="0"/>
        </a:spcAft>
        <a:buClrTx/>
        <a:buSzTx/>
        <a:buFontTx/>
        <a:buNone/>
        <a:tabLst/>
        <a:defRPr b="0" baseline="0" cap="none" i="0" spc="0" strike="noStrike" sz="8800" u="none">
          <a:solidFill>
            <a:srgbClr val="000000"/>
          </a:solidFill>
          <a:uFillTx/>
          <a:latin typeface="Calibri Light"/>
          <a:ea typeface="Calibri Light"/>
          <a:cs typeface="Calibri Light"/>
          <a:sym typeface="Calibri Light"/>
        </a:defRPr>
      </a:lvl7pPr>
      <a:lvl8pPr marL="0" marR="0" indent="0" algn="l" defTabSz="1828800" latinLnBrk="0">
        <a:lnSpc>
          <a:spcPct val="90000"/>
        </a:lnSpc>
        <a:spcBef>
          <a:spcPts val="0"/>
        </a:spcBef>
        <a:spcAft>
          <a:spcPts val="0"/>
        </a:spcAft>
        <a:buClrTx/>
        <a:buSzTx/>
        <a:buFontTx/>
        <a:buNone/>
        <a:tabLst/>
        <a:defRPr b="0" baseline="0" cap="none" i="0" spc="0" strike="noStrike" sz="8800" u="none">
          <a:solidFill>
            <a:srgbClr val="000000"/>
          </a:solidFill>
          <a:uFillTx/>
          <a:latin typeface="Calibri Light"/>
          <a:ea typeface="Calibri Light"/>
          <a:cs typeface="Calibri Light"/>
          <a:sym typeface="Calibri Light"/>
        </a:defRPr>
      </a:lvl8pPr>
      <a:lvl9pPr marL="0" marR="0" indent="0" algn="l" defTabSz="1828800" latinLnBrk="0">
        <a:lnSpc>
          <a:spcPct val="90000"/>
        </a:lnSpc>
        <a:spcBef>
          <a:spcPts val="0"/>
        </a:spcBef>
        <a:spcAft>
          <a:spcPts val="0"/>
        </a:spcAft>
        <a:buClrTx/>
        <a:buSzTx/>
        <a:buFontTx/>
        <a:buNone/>
        <a:tabLst/>
        <a:defRPr b="0" baseline="0" cap="none" i="0" spc="0" strike="noStrike" sz="8800" u="none">
          <a:solidFill>
            <a:srgbClr val="000000"/>
          </a:solidFill>
          <a:uFillTx/>
          <a:latin typeface="Calibri Light"/>
          <a:ea typeface="Calibri Light"/>
          <a:cs typeface="Calibri Light"/>
          <a:sym typeface="Calibri Light"/>
        </a:defRPr>
      </a:lvl9pPr>
    </p:titleStyle>
    <p:bodyStyle>
      <a:lvl1pPr marL="457200" marR="0" indent="-457200" algn="l" defTabSz="1828800" latinLnBrk="0">
        <a:lnSpc>
          <a:spcPct val="90000"/>
        </a:lnSpc>
        <a:spcBef>
          <a:spcPts val="2000"/>
        </a:spcBef>
        <a:spcAft>
          <a:spcPts val="0"/>
        </a:spcAft>
        <a:buClrTx/>
        <a:buSzPct val="100000"/>
        <a:buFont typeface="Arial"/>
        <a:buChar char="•"/>
        <a:tabLst/>
        <a:defRPr b="0" baseline="0" cap="none" i="0" spc="0" strike="noStrike" sz="5600" u="none">
          <a:solidFill>
            <a:srgbClr val="000000"/>
          </a:solidFill>
          <a:uFillTx/>
          <a:latin typeface="Calibri"/>
          <a:ea typeface="Calibri"/>
          <a:cs typeface="Calibri"/>
          <a:sym typeface="Calibri"/>
        </a:defRPr>
      </a:lvl1pPr>
      <a:lvl2pPr marL="990600" marR="0" indent="-533400" algn="l" defTabSz="1828800" latinLnBrk="0">
        <a:lnSpc>
          <a:spcPct val="90000"/>
        </a:lnSpc>
        <a:spcBef>
          <a:spcPts val="2000"/>
        </a:spcBef>
        <a:spcAft>
          <a:spcPts val="0"/>
        </a:spcAft>
        <a:buClrTx/>
        <a:buSzPct val="100000"/>
        <a:buFont typeface="Arial"/>
        <a:buChar char="•"/>
        <a:tabLst/>
        <a:defRPr b="0" baseline="0" cap="none" i="0" spc="0" strike="noStrike" sz="5600" u="none">
          <a:solidFill>
            <a:srgbClr val="000000"/>
          </a:solidFill>
          <a:uFillTx/>
          <a:latin typeface="Calibri"/>
          <a:ea typeface="Calibri"/>
          <a:cs typeface="Calibri"/>
          <a:sym typeface="Calibri"/>
        </a:defRPr>
      </a:lvl2pPr>
      <a:lvl3pPr marL="1554479" marR="0" indent="-640079" algn="l" defTabSz="1828800" latinLnBrk="0">
        <a:lnSpc>
          <a:spcPct val="90000"/>
        </a:lnSpc>
        <a:spcBef>
          <a:spcPts val="2000"/>
        </a:spcBef>
        <a:spcAft>
          <a:spcPts val="0"/>
        </a:spcAft>
        <a:buClrTx/>
        <a:buSzPct val="100000"/>
        <a:buFont typeface="Arial"/>
        <a:buChar char="•"/>
        <a:tabLst/>
        <a:defRPr b="0" baseline="0" cap="none" i="0" spc="0" strike="noStrike" sz="5600" u="none">
          <a:solidFill>
            <a:srgbClr val="000000"/>
          </a:solidFill>
          <a:uFillTx/>
          <a:latin typeface="Calibri"/>
          <a:ea typeface="Calibri"/>
          <a:cs typeface="Calibri"/>
          <a:sym typeface="Calibri"/>
        </a:defRPr>
      </a:lvl3pPr>
      <a:lvl4pPr marL="2082800" marR="0" indent="-711200" algn="l" defTabSz="1828800" latinLnBrk="0">
        <a:lnSpc>
          <a:spcPct val="90000"/>
        </a:lnSpc>
        <a:spcBef>
          <a:spcPts val="2000"/>
        </a:spcBef>
        <a:spcAft>
          <a:spcPts val="0"/>
        </a:spcAft>
        <a:buClrTx/>
        <a:buSzPct val="100000"/>
        <a:buFont typeface="Arial"/>
        <a:buChar char="•"/>
        <a:tabLst/>
        <a:defRPr b="0" baseline="0" cap="none" i="0" spc="0" strike="noStrike" sz="5600" u="none">
          <a:solidFill>
            <a:srgbClr val="000000"/>
          </a:solidFill>
          <a:uFillTx/>
          <a:latin typeface="Calibri"/>
          <a:ea typeface="Calibri"/>
          <a:cs typeface="Calibri"/>
          <a:sym typeface="Calibri"/>
        </a:defRPr>
      </a:lvl4pPr>
      <a:lvl5pPr marL="2540000" marR="0" indent="-711200" algn="l" defTabSz="1828800" latinLnBrk="0">
        <a:lnSpc>
          <a:spcPct val="90000"/>
        </a:lnSpc>
        <a:spcBef>
          <a:spcPts val="2000"/>
        </a:spcBef>
        <a:spcAft>
          <a:spcPts val="0"/>
        </a:spcAft>
        <a:buClrTx/>
        <a:buSzPct val="100000"/>
        <a:buFont typeface="Arial"/>
        <a:buChar char="•"/>
        <a:tabLst/>
        <a:defRPr b="0" baseline="0" cap="none" i="0" spc="0" strike="noStrike" sz="5600" u="none">
          <a:solidFill>
            <a:srgbClr val="000000"/>
          </a:solidFill>
          <a:uFillTx/>
          <a:latin typeface="Calibri"/>
          <a:ea typeface="Calibri"/>
          <a:cs typeface="Calibri"/>
          <a:sym typeface="Calibri"/>
        </a:defRPr>
      </a:lvl5pPr>
      <a:lvl6pPr marL="2997200" marR="0" indent="-711200" algn="l" defTabSz="1828800" latinLnBrk="0">
        <a:lnSpc>
          <a:spcPct val="90000"/>
        </a:lnSpc>
        <a:spcBef>
          <a:spcPts val="2000"/>
        </a:spcBef>
        <a:spcAft>
          <a:spcPts val="0"/>
        </a:spcAft>
        <a:buClrTx/>
        <a:buSzPct val="100000"/>
        <a:buFont typeface="Arial"/>
        <a:buChar char="•"/>
        <a:tabLst/>
        <a:defRPr b="0" baseline="0" cap="none" i="0" spc="0" strike="noStrike" sz="5600" u="none">
          <a:solidFill>
            <a:srgbClr val="000000"/>
          </a:solidFill>
          <a:uFillTx/>
          <a:latin typeface="Calibri"/>
          <a:ea typeface="Calibri"/>
          <a:cs typeface="Calibri"/>
          <a:sym typeface="Calibri"/>
        </a:defRPr>
      </a:lvl6pPr>
      <a:lvl7pPr marL="3454400" marR="0" indent="-711200" algn="l" defTabSz="1828800" latinLnBrk="0">
        <a:lnSpc>
          <a:spcPct val="90000"/>
        </a:lnSpc>
        <a:spcBef>
          <a:spcPts val="2000"/>
        </a:spcBef>
        <a:spcAft>
          <a:spcPts val="0"/>
        </a:spcAft>
        <a:buClrTx/>
        <a:buSzPct val="100000"/>
        <a:buFont typeface="Arial"/>
        <a:buChar char="•"/>
        <a:tabLst/>
        <a:defRPr b="0" baseline="0" cap="none" i="0" spc="0" strike="noStrike" sz="5600" u="none">
          <a:solidFill>
            <a:srgbClr val="000000"/>
          </a:solidFill>
          <a:uFillTx/>
          <a:latin typeface="Calibri"/>
          <a:ea typeface="Calibri"/>
          <a:cs typeface="Calibri"/>
          <a:sym typeface="Calibri"/>
        </a:defRPr>
      </a:lvl7pPr>
      <a:lvl8pPr marL="3911600" marR="0" indent="-711200" algn="l" defTabSz="1828800" latinLnBrk="0">
        <a:lnSpc>
          <a:spcPct val="90000"/>
        </a:lnSpc>
        <a:spcBef>
          <a:spcPts val="2000"/>
        </a:spcBef>
        <a:spcAft>
          <a:spcPts val="0"/>
        </a:spcAft>
        <a:buClrTx/>
        <a:buSzPct val="100000"/>
        <a:buFont typeface="Arial"/>
        <a:buChar char="•"/>
        <a:tabLst/>
        <a:defRPr b="0" baseline="0" cap="none" i="0" spc="0" strike="noStrike" sz="5600" u="none">
          <a:solidFill>
            <a:srgbClr val="000000"/>
          </a:solidFill>
          <a:uFillTx/>
          <a:latin typeface="Calibri"/>
          <a:ea typeface="Calibri"/>
          <a:cs typeface="Calibri"/>
          <a:sym typeface="Calibri"/>
        </a:defRPr>
      </a:lvl8pPr>
      <a:lvl9pPr marL="4368800" marR="0" indent="-711200" algn="l" defTabSz="1828800" latinLnBrk="0">
        <a:lnSpc>
          <a:spcPct val="90000"/>
        </a:lnSpc>
        <a:spcBef>
          <a:spcPts val="2000"/>
        </a:spcBef>
        <a:spcAft>
          <a:spcPts val="0"/>
        </a:spcAft>
        <a:buClrTx/>
        <a:buSzPct val="100000"/>
        <a:buFont typeface="Arial"/>
        <a:buChar char="•"/>
        <a:tabLst/>
        <a:defRPr b="0" baseline="0" cap="none" i="0" spc="0" strike="noStrike" sz="5600" u="none">
          <a:solidFill>
            <a:srgbClr val="000000"/>
          </a:solidFill>
          <a:uFillTx/>
          <a:latin typeface="Calibri"/>
          <a:ea typeface="Calibri"/>
          <a:cs typeface="Calibri"/>
          <a:sym typeface="Calibri"/>
        </a:defRPr>
      </a:lvl9pPr>
    </p:bodyStyle>
    <p:otherStyle>
      <a:lvl1pPr marL="0" marR="0" indent="0" algn="r" defTabSz="18288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Calibri"/>
        </a:defRPr>
      </a:lvl1pPr>
      <a:lvl2pPr marL="0" marR="0" indent="457200" algn="r" defTabSz="18288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Calibri"/>
        </a:defRPr>
      </a:lvl2pPr>
      <a:lvl3pPr marL="0" marR="0" indent="914400" algn="r" defTabSz="18288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Calibri"/>
        </a:defRPr>
      </a:lvl3pPr>
      <a:lvl4pPr marL="0" marR="0" indent="1371600" algn="r" defTabSz="18288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Calibri"/>
        </a:defRPr>
      </a:lvl4pPr>
      <a:lvl5pPr marL="0" marR="0" indent="1828800" algn="r" defTabSz="18288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Calibri"/>
        </a:defRPr>
      </a:lvl5pPr>
      <a:lvl6pPr marL="0" marR="0" indent="2286000" algn="r" defTabSz="18288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Calibri"/>
        </a:defRPr>
      </a:lvl6pPr>
      <a:lvl7pPr marL="0" marR="0" indent="2743200" algn="r" defTabSz="18288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Calibri"/>
        </a:defRPr>
      </a:lvl7pPr>
      <a:lvl8pPr marL="0" marR="0" indent="3200400" algn="r" defTabSz="18288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Calibri"/>
        </a:defRPr>
      </a:lvl8pPr>
      <a:lvl9pPr marL="0" marR="0" indent="3657600" algn="r" defTabSz="18288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54.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54.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54.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54.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08.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54.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54.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54.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54.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image" Target="../media/image3.jpeg"/></Relationships>

</file>

<file path=ppt/slides/_rels/slide19.xml.rels><?xml version="1.0" encoding="UTF-8"?>
<Relationships xmlns="http://schemas.openxmlformats.org/package/2006/relationships"><Relationship Id="rId1" Type="http://schemas.openxmlformats.org/officeDocument/2006/relationships/slideLayout" Target="../slideLayouts/slideLayout54.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54.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54.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54.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08.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54.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108.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54.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108.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5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5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5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5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5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0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07.xml"/><Relationship Id="rId2" Type="http://schemas.openxmlformats.org/officeDocument/2006/relationships/image" Target="../media/image4.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0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E7F9F9"/>
            </a:gs>
            <a:gs pos="100000">
              <a:srgbClr val="96E7F9"/>
            </a:gs>
          </a:gsLst>
          <a:lin ang="5400000" scaled="0"/>
        </a:gradFill>
      </p:bgPr>
    </p:bg>
    <p:spTree>
      <p:nvGrpSpPr>
        <p:cNvPr id="1" name=""/>
        <p:cNvGrpSpPr/>
        <p:nvPr/>
      </p:nvGrpSpPr>
      <p:grpSpPr>
        <a:xfrm>
          <a:off x="0" y="0"/>
          <a:ext cx="0" cy="0"/>
          <a:chOff x="0" y="0"/>
          <a:chExt cx="0" cy="0"/>
        </a:xfrm>
      </p:grpSpPr>
      <p:sp>
        <p:nvSpPr>
          <p:cNvPr id="926" name="“Tuhan, Penolongku”"/>
          <p:cNvSpPr txBox="1"/>
          <p:nvPr>
            <p:ph type="title"/>
          </p:nvPr>
        </p:nvSpPr>
        <p:spPr>
          <a:xfrm>
            <a:off x="1513371" y="2357754"/>
            <a:ext cx="21357259" cy="7583880"/>
          </a:xfrm>
          <a:prstGeom prst="rect">
            <a:avLst/>
          </a:prstGeom>
          <a:ln w="25400">
            <a:solidFill>
              <a:srgbClr val="000000"/>
            </a:solidFill>
            <a:round/>
          </a:ln>
        </p:spPr>
        <p:txBody>
          <a:bodyPr anchor="ctr"/>
          <a:lstStyle/>
          <a:p>
            <a:pPr>
              <a:lnSpc>
                <a:spcPct val="100000"/>
              </a:lnSpc>
              <a:defRPr sz="17000">
                <a:latin typeface="Comic Sans MS"/>
                <a:ea typeface="Comic Sans MS"/>
                <a:cs typeface="Comic Sans MS"/>
                <a:sym typeface="Comic Sans MS"/>
              </a:defRPr>
            </a:pPr>
            <a:r>
              <a:rPr sz="16000"/>
              <a:t>“Tuhan, Penolongku”</a:t>
            </a:r>
            <a:r>
              <a:t> </a:t>
            </a:r>
            <a:endParaRPr sz="1200"/>
          </a:p>
        </p:txBody>
      </p:sp>
      <p:sp>
        <p:nvSpPr>
          <p:cNvPr id="927" name="Kamp Tahunan Alumni XVII…"/>
          <p:cNvSpPr txBox="1"/>
          <p:nvPr/>
        </p:nvSpPr>
        <p:spPr>
          <a:xfrm>
            <a:off x="8851338" y="10335738"/>
            <a:ext cx="14098058" cy="2842903"/>
          </a:xfrm>
          <a:prstGeom prst="rect">
            <a:avLst/>
          </a:prstGeom>
          <a:ln w="12700">
            <a:miter lim="400000"/>
          </a:ln>
          <a:extLst>
            <a:ext uri="{C572A759-6A51-4108-AA02-DFA0A04FC94B}">
              <ma14:wrappingTextBoxFlag xmlns:ma14="http://schemas.microsoft.com/office/mac/drawingml/2011/main" val="1"/>
            </a:ext>
          </a:extLst>
        </p:spPr>
        <p:txBody>
          <a:bodyPr tIns="91439" bIns="91439" anchor="b">
            <a:normAutofit fontScale="100000" lnSpcReduction="0"/>
          </a:bodyPr>
          <a:lstStyle/>
          <a:p>
            <a:pPr algn="r" defTabSz="914400">
              <a:defRPr sz="4200">
                <a:latin typeface="Comic Sans MS"/>
                <a:ea typeface="Comic Sans MS"/>
                <a:cs typeface="Comic Sans MS"/>
                <a:sym typeface="Comic Sans MS"/>
              </a:defRPr>
            </a:pPr>
            <a:r>
              <a:t>Kamp Tahunan Alumni XVII</a:t>
            </a:r>
            <a:endParaRPr sz="1200"/>
          </a:p>
          <a:p>
            <a:pPr algn="r" defTabSz="914400">
              <a:defRPr sz="4200">
                <a:latin typeface="Comic Sans MS"/>
                <a:ea typeface="Comic Sans MS"/>
                <a:cs typeface="Comic Sans MS"/>
                <a:sym typeface="Comic Sans MS"/>
              </a:defRPr>
            </a:pPr>
            <a:r>
              <a:t>“Haleluya, ku mau HIDUP BAGI TUHAN”  </a:t>
            </a:r>
          </a:p>
          <a:p>
            <a:pPr algn="r" defTabSz="914400">
              <a:defRPr sz="4200">
                <a:latin typeface="Comic Sans MS"/>
                <a:ea typeface="Comic Sans MS"/>
                <a:cs typeface="Comic Sans MS"/>
                <a:sym typeface="Comic Sans MS"/>
              </a:defRPr>
            </a:pPr>
            <a:r>
              <a:t>07.10.2022</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E7F9F9"/>
            </a:gs>
            <a:gs pos="100000">
              <a:srgbClr val="96E7F9"/>
            </a:gs>
          </a:gsLst>
          <a:lin ang="5400000" scaled="0"/>
        </a:gradFill>
      </p:bgPr>
    </p:bg>
    <p:spTree>
      <p:nvGrpSpPr>
        <p:cNvPr id="1" name=""/>
        <p:cNvGrpSpPr/>
        <p:nvPr/>
      </p:nvGrpSpPr>
      <p:grpSpPr>
        <a:xfrm>
          <a:off x="0" y="0"/>
          <a:ext cx="0" cy="0"/>
          <a:chOff x="0" y="0"/>
          <a:chExt cx="0" cy="0"/>
        </a:xfrm>
      </p:grpSpPr>
      <p:sp>
        <p:nvSpPr>
          <p:cNvPr id="949" name="Komitmen Pemazmur Memuji Tuhan…"/>
          <p:cNvSpPr txBox="1"/>
          <p:nvPr>
            <p:ph type="body" sz="half" idx="1"/>
          </p:nvPr>
        </p:nvSpPr>
        <p:spPr>
          <a:xfrm>
            <a:off x="1434555" y="794168"/>
            <a:ext cx="21160114" cy="3355298"/>
          </a:xfrm>
          <a:prstGeom prst="rect">
            <a:avLst/>
          </a:prstGeom>
        </p:spPr>
        <p:txBody>
          <a:bodyPr anchor="ctr"/>
          <a:lstStyle/>
          <a:p>
            <a:pPr algn="l" defTabSz="914400">
              <a:lnSpc>
                <a:spcPct val="100000"/>
              </a:lnSpc>
              <a:spcBef>
                <a:spcPts val="0"/>
              </a:spcBef>
              <a:defRPr sz="7200">
                <a:latin typeface="Comic Sans MS"/>
                <a:ea typeface="Comic Sans MS"/>
                <a:cs typeface="Comic Sans MS"/>
                <a:sym typeface="Comic Sans MS"/>
              </a:defRPr>
            </a:pPr>
            <a:r>
              <a:t>Komitmen Pemazmur Memuji Tuhan </a:t>
            </a:r>
          </a:p>
          <a:p>
            <a:pPr algn="l" defTabSz="914400">
              <a:lnSpc>
                <a:spcPct val="100000"/>
              </a:lnSpc>
              <a:spcBef>
                <a:spcPts val="0"/>
              </a:spcBef>
              <a:defRPr sz="7200">
                <a:latin typeface="Comic Sans MS"/>
                <a:ea typeface="Comic Sans MS"/>
                <a:cs typeface="Comic Sans MS"/>
                <a:sym typeface="Comic Sans MS"/>
              </a:defRPr>
            </a:pPr>
            <a:r>
              <a:t>“Aku akan memuji Engkau, ya TUHAN” (2)</a:t>
            </a:r>
          </a:p>
        </p:txBody>
      </p:sp>
      <p:sp>
        <p:nvSpPr>
          <p:cNvPr id="950" name="Nazar Pemazmur Memuji Tuhan…"/>
          <p:cNvSpPr txBox="1"/>
          <p:nvPr/>
        </p:nvSpPr>
        <p:spPr>
          <a:xfrm>
            <a:off x="1434555" y="9030362"/>
            <a:ext cx="21160114" cy="3467719"/>
          </a:xfrm>
          <a:prstGeom prst="rect">
            <a:avLst/>
          </a:prstGeom>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p>
            <a:pPr defTabSz="786384">
              <a:defRPr sz="6192">
                <a:latin typeface="Comic Sans MS"/>
                <a:ea typeface="Comic Sans MS"/>
                <a:cs typeface="Comic Sans MS"/>
                <a:sym typeface="Comic Sans MS"/>
              </a:defRPr>
            </a:pPr>
            <a:r>
              <a:t>Nazar Pemazmur Memuji Tuhan </a:t>
            </a:r>
          </a:p>
          <a:p>
            <a:pPr defTabSz="786384">
              <a:defRPr sz="6192">
                <a:latin typeface="Comic Sans MS"/>
                <a:ea typeface="Comic Sans MS"/>
                <a:cs typeface="Comic Sans MS"/>
                <a:sym typeface="Comic Sans MS"/>
              </a:defRPr>
            </a:pPr>
            <a:r>
              <a:t>“TUHAN, Allahku, untuk selama-lamanya aku mau menyanyikan syukur bagi-Mu.” (12-13)</a:t>
            </a:r>
          </a:p>
        </p:txBody>
      </p:sp>
      <p:sp>
        <p:nvSpPr>
          <p:cNvPr id="951" name="Ajakan Pemazmur untuk Memuji Tuhan…"/>
          <p:cNvSpPr txBox="1"/>
          <p:nvPr/>
        </p:nvSpPr>
        <p:spPr>
          <a:xfrm>
            <a:off x="3212540" y="4565069"/>
            <a:ext cx="20241062" cy="4049690"/>
          </a:xfrm>
          <a:prstGeom prst="rect">
            <a:avLst/>
          </a:prstGeom>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p>
            <a:pPr defTabSz="694944">
              <a:defRPr sz="5472">
                <a:latin typeface="Comic Sans MS"/>
                <a:ea typeface="Comic Sans MS"/>
                <a:cs typeface="Comic Sans MS"/>
                <a:sym typeface="Comic Sans MS"/>
              </a:defRPr>
            </a:pPr>
            <a:r>
              <a:t>Ajakan Pemazmur untuk Memuji Tuhan </a:t>
            </a:r>
          </a:p>
          <a:p>
            <a:pPr defTabSz="694944">
              <a:defRPr sz="5472">
                <a:latin typeface="Comic Sans MS"/>
                <a:ea typeface="Comic Sans MS"/>
                <a:cs typeface="Comic Sans MS"/>
                <a:sym typeface="Comic Sans MS"/>
              </a:defRPr>
            </a:pPr>
            <a:r>
              <a:t>“Nyanyikanlah mazmur bagi TUHAN, hai orang-orang yang dikasihi-Nya, dan persembahkanlah syukur kepada nama-Nya yang kudus! ” (5)</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9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95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950" grpId="1"/>
      <p:bldP build="whole" bldLvl="1" animBg="1" rev="0" advAuto="0" spid="951" grpId="2"/>
    </p:bld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E7F9F9"/>
            </a:gs>
            <a:gs pos="100000">
              <a:srgbClr val="96E7F9"/>
            </a:gs>
          </a:gsLst>
          <a:lin ang="5400000" scaled="0"/>
        </a:gradFill>
      </p:bgPr>
    </p:bg>
    <p:spTree>
      <p:nvGrpSpPr>
        <p:cNvPr id="1" name=""/>
        <p:cNvGrpSpPr/>
        <p:nvPr/>
      </p:nvGrpSpPr>
      <p:grpSpPr>
        <a:xfrm>
          <a:off x="0" y="0"/>
          <a:ext cx="0" cy="0"/>
          <a:chOff x="0" y="0"/>
          <a:chExt cx="0" cy="0"/>
        </a:xfrm>
      </p:grpSpPr>
      <p:sp>
        <p:nvSpPr>
          <p:cNvPr id="953" name="“Mata Iman” dalam Pergumulan dan Penderitaan"/>
          <p:cNvSpPr txBox="1"/>
          <p:nvPr/>
        </p:nvSpPr>
        <p:spPr>
          <a:xfrm>
            <a:off x="1331820" y="1202800"/>
            <a:ext cx="21365583" cy="2216790"/>
          </a:xfrm>
          <a:prstGeom prst="rect">
            <a:avLst/>
          </a:prstGeom>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1371600">
              <a:defRPr b="1" sz="7125">
                <a:latin typeface="Comic Sans MS"/>
                <a:ea typeface="Comic Sans MS"/>
                <a:cs typeface="Comic Sans MS"/>
                <a:sym typeface="Comic Sans MS"/>
              </a:defRPr>
            </a:lvl1pPr>
          </a:lstStyle>
          <a:p>
            <a:pPr/>
            <a:r>
              <a:t>“Mata Iman” dalam Pergumulan dan Penderitaan</a:t>
            </a:r>
          </a:p>
        </p:txBody>
      </p:sp>
      <p:sp>
        <p:nvSpPr>
          <p:cNvPr id="954" name="Apa yang telah TUHAN lakukan bagi Pemazmur di tengah-tengah pergumulan dan penderitaan: TUHAN telah menunjukkan kebaikan-Nya, TUHAN telah mengerjakan  perubahan-perubahan dalam hidupnya"/>
          <p:cNvSpPr txBox="1"/>
          <p:nvPr>
            <p:ph type="body" idx="1"/>
          </p:nvPr>
        </p:nvSpPr>
        <p:spPr>
          <a:xfrm>
            <a:off x="1434555" y="2636769"/>
            <a:ext cx="21160114" cy="9896368"/>
          </a:xfrm>
          <a:prstGeom prst="rect">
            <a:avLst/>
          </a:prstGeom>
        </p:spPr>
        <p:txBody>
          <a:bodyPr anchor="ctr"/>
          <a:lstStyle>
            <a:lvl1pPr algn="l" defTabSz="914400">
              <a:lnSpc>
                <a:spcPct val="100000"/>
              </a:lnSpc>
              <a:spcBef>
                <a:spcPts val="0"/>
              </a:spcBef>
              <a:defRPr sz="7500">
                <a:latin typeface="Comic Sans MS"/>
                <a:ea typeface="Comic Sans MS"/>
                <a:cs typeface="Comic Sans MS"/>
                <a:sym typeface="Comic Sans MS"/>
              </a:defRPr>
            </a:lvl1pPr>
          </a:lstStyle>
          <a:p>
            <a:pPr/>
            <a:r>
              <a:t>Apa yang telah TUHAN lakukan bagi Pemazmur di tengah-tengah pergumulan dan penderitaan: TUHAN telah menunjukkan kebaikan-Nya, TUHAN telah mengerjakan  perubahan-perubahan dalam hidupnya</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E7F9F9"/>
            </a:gs>
            <a:gs pos="100000">
              <a:srgbClr val="96E7F9"/>
            </a:gs>
          </a:gsLst>
          <a:lin ang="5400000" scaled="0"/>
        </a:gradFill>
      </p:bgPr>
    </p:bg>
    <p:spTree>
      <p:nvGrpSpPr>
        <p:cNvPr id="1" name=""/>
        <p:cNvGrpSpPr/>
        <p:nvPr/>
      </p:nvGrpSpPr>
      <p:grpSpPr>
        <a:xfrm>
          <a:off x="0" y="0"/>
          <a:ext cx="0" cy="0"/>
          <a:chOff x="0" y="0"/>
          <a:chExt cx="0" cy="0"/>
        </a:xfrm>
      </p:grpSpPr>
      <p:sp>
        <p:nvSpPr>
          <p:cNvPr id="956" name="“Mata Iman” dalam Pergumulan dan Penderitaan"/>
          <p:cNvSpPr txBox="1"/>
          <p:nvPr/>
        </p:nvSpPr>
        <p:spPr>
          <a:xfrm>
            <a:off x="1331820" y="346766"/>
            <a:ext cx="21365583" cy="2216790"/>
          </a:xfrm>
          <a:prstGeom prst="rect">
            <a:avLst/>
          </a:prstGeom>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1371600">
              <a:defRPr b="1" sz="7125">
                <a:latin typeface="Comic Sans MS"/>
                <a:ea typeface="Comic Sans MS"/>
                <a:cs typeface="Comic Sans MS"/>
                <a:sym typeface="Comic Sans MS"/>
              </a:defRPr>
            </a:lvl1pPr>
          </a:lstStyle>
          <a:p>
            <a:pPr/>
            <a:r>
              <a:t>“Mata Iman” dalam Pergumulan dan Penderitaan</a:t>
            </a:r>
          </a:p>
        </p:txBody>
      </p:sp>
      <p:sp>
        <p:nvSpPr>
          <p:cNvPr id="957" name="Tuhan telah menarik aku ke atas…"/>
          <p:cNvSpPr txBox="1"/>
          <p:nvPr>
            <p:ph type="body" idx="1"/>
          </p:nvPr>
        </p:nvSpPr>
        <p:spPr>
          <a:xfrm>
            <a:off x="1434555" y="2636769"/>
            <a:ext cx="21160114" cy="9876072"/>
          </a:xfrm>
          <a:prstGeom prst="rect">
            <a:avLst/>
          </a:prstGeom>
        </p:spPr>
        <p:txBody>
          <a:bodyPr anchor="ctr"/>
          <a:lstStyle/>
          <a:p>
            <a:pPr marL="586680" indent="-586680" algn="l" defTabSz="667512">
              <a:lnSpc>
                <a:spcPct val="100000"/>
              </a:lnSpc>
              <a:spcBef>
                <a:spcPts val="0"/>
              </a:spcBef>
              <a:buSzPct val="100000"/>
              <a:buFont typeface="Arial"/>
              <a:buChar char="•"/>
              <a:defRPr sz="5475">
                <a:latin typeface="Comic Sans MS"/>
                <a:ea typeface="Comic Sans MS"/>
                <a:cs typeface="Comic Sans MS"/>
                <a:sym typeface="Comic Sans MS"/>
              </a:defRPr>
            </a:pPr>
            <a:r>
              <a:t>Tuhan telah menarik aku ke atas </a:t>
            </a:r>
          </a:p>
          <a:p>
            <a:pPr marL="586680" indent="-586680" algn="l" defTabSz="667512">
              <a:lnSpc>
                <a:spcPct val="100000"/>
              </a:lnSpc>
              <a:spcBef>
                <a:spcPts val="0"/>
              </a:spcBef>
              <a:buSzPct val="100000"/>
              <a:buFont typeface="Arial"/>
              <a:buChar char="•"/>
              <a:defRPr sz="5475">
                <a:latin typeface="Comic Sans MS"/>
                <a:ea typeface="Comic Sans MS"/>
                <a:cs typeface="Comic Sans MS"/>
                <a:sym typeface="Comic Sans MS"/>
              </a:defRPr>
            </a:pPr>
            <a:r>
              <a:t>Tuhan tidak membiarkan musuh-musuhku bersukacita atas aku. </a:t>
            </a:r>
          </a:p>
          <a:p>
            <a:pPr marL="586680" indent="-586680" algn="l" defTabSz="667512">
              <a:lnSpc>
                <a:spcPct val="100000"/>
              </a:lnSpc>
              <a:spcBef>
                <a:spcPts val="0"/>
              </a:spcBef>
              <a:buSzPct val="100000"/>
              <a:buFont typeface="Arial"/>
              <a:buChar char="•"/>
              <a:defRPr sz="5475">
                <a:latin typeface="Comic Sans MS"/>
                <a:ea typeface="Comic Sans MS"/>
                <a:cs typeface="Comic Sans MS"/>
                <a:sym typeface="Comic Sans MS"/>
              </a:defRPr>
            </a:pPr>
            <a:r>
              <a:t>Tuhan </a:t>
            </a:r>
            <a:r>
              <a:t>telah menyembuhkan aku. </a:t>
            </a:r>
          </a:p>
          <a:p>
            <a:pPr marL="586680" indent="-586680" algn="l" defTabSz="667512">
              <a:lnSpc>
                <a:spcPct val="100000"/>
              </a:lnSpc>
              <a:spcBef>
                <a:spcPts val="0"/>
              </a:spcBef>
              <a:buSzPct val="100000"/>
              <a:buFont typeface="Arial"/>
              <a:buChar char="•"/>
              <a:defRPr sz="5475">
                <a:latin typeface="Comic Sans MS"/>
                <a:ea typeface="Comic Sans MS"/>
                <a:cs typeface="Comic Sans MS"/>
                <a:sym typeface="Comic Sans MS"/>
              </a:defRPr>
            </a:pPr>
            <a:r>
              <a:t>Tuhan mengangkat aku dari dunia orang mati, Tuhan menghidupkan aku di antara mereka yang turun ke liang kubur. </a:t>
            </a:r>
          </a:p>
          <a:p>
            <a:pPr marL="586680" indent="-586680" algn="l" defTabSz="667512">
              <a:lnSpc>
                <a:spcPct val="100000"/>
              </a:lnSpc>
              <a:spcBef>
                <a:spcPts val="0"/>
              </a:spcBef>
              <a:buSzPct val="100000"/>
              <a:buFont typeface="Arial"/>
              <a:buChar char="•"/>
              <a:defRPr sz="5475">
                <a:latin typeface="Comic Sans MS"/>
                <a:ea typeface="Comic Sans MS"/>
                <a:cs typeface="Comic Sans MS"/>
                <a:sym typeface="Comic Sans MS"/>
              </a:defRPr>
            </a:pPr>
            <a:r>
              <a:t>Tuhan merubah </a:t>
            </a:r>
            <a:r>
              <a:t>tangisan sepanjang malam, menjadi sorak-sorai di pagi hari </a:t>
            </a:r>
          </a:p>
          <a:p>
            <a:pPr marL="586680" indent="-586680" algn="l" defTabSz="667512">
              <a:lnSpc>
                <a:spcPct val="100000"/>
              </a:lnSpc>
              <a:spcBef>
                <a:spcPts val="0"/>
              </a:spcBef>
              <a:buSzPct val="100000"/>
              <a:buFont typeface="Arial"/>
              <a:buChar char="•"/>
              <a:defRPr sz="5475">
                <a:latin typeface="Comic Sans MS"/>
                <a:ea typeface="Comic Sans MS"/>
                <a:cs typeface="Comic Sans MS"/>
                <a:sym typeface="Comic Sans MS"/>
              </a:defRPr>
            </a:pPr>
            <a:r>
              <a:t>Tuhan  telah mengubah ratapan menjadi tarian,  perkabungan menjadi nyanyian sukacita.</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95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957" grpId="1"/>
    </p:bld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E7F9F9"/>
            </a:gs>
            <a:gs pos="100000">
              <a:srgbClr val="96E7F9"/>
            </a:gs>
          </a:gsLst>
          <a:lin ang="5400000" scaled="0"/>
        </a:gradFill>
      </p:bgPr>
    </p:bg>
    <p:spTree>
      <p:nvGrpSpPr>
        <p:cNvPr id="1" name=""/>
        <p:cNvGrpSpPr/>
        <p:nvPr/>
      </p:nvGrpSpPr>
      <p:grpSpPr>
        <a:xfrm>
          <a:off x="0" y="0"/>
          <a:ext cx="0" cy="0"/>
          <a:chOff x="0" y="0"/>
          <a:chExt cx="0" cy="0"/>
        </a:xfrm>
      </p:grpSpPr>
      <p:sp>
        <p:nvSpPr>
          <p:cNvPr id="959" name="O God, our help in ages past,…"/>
          <p:cNvSpPr txBox="1"/>
          <p:nvPr>
            <p:ph type="body" idx="1"/>
          </p:nvPr>
        </p:nvSpPr>
        <p:spPr>
          <a:xfrm>
            <a:off x="1922526" y="1500630"/>
            <a:ext cx="20293469" cy="6658330"/>
          </a:xfrm>
          <a:prstGeom prst="rect">
            <a:avLst/>
          </a:prstGeom>
        </p:spPr>
        <p:txBody>
          <a:bodyPr lIns="45719" tIns="45719" rIns="45719" bIns="45719" anchor="ctr"/>
          <a:lstStyle/>
          <a:p>
            <a:pPr algn="l" defTabSz="914400">
              <a:lnSpc>
                <a:spcPct val="100000"/>
              </a:lnSpc>
              <a:spcBef>
                <a:spcPts val="0"/>
              </a:spcBef>
              <a:defRPr sz="8200">
                <a:latin typeface="Comic Sans MS"/>
                <a:ea typeface="Comic Sans MS"/>
                <a:cs typeface="Comic Sans MS"/>
                <a:sym typeface="Comic Sans MS"/>
              </a:defRPr>
            </a:pPr>
            <a:r>
              <a:rPr b="1"/>
              <a:t>O God, our help in ages past</a:t>
            </a:r>
            <a:r>
              <a:t>, </a:t>
            </a:r>
          </a:p>
          <a:p>
            <a:pPr algn="l" defTabSz="914400">
              <a:lnSpc>
                <a:spcPct val="100000"/>
              </a:lnSpc>
              <a:spcBef>
                <a:spcPts val="0"/>
              </a:spcBef>
              <a:defRPr sz="8200">
                <a:latin typeface="Comic Sans MS"/>
                <a:ea typeface="Comic Sans MS"/>
                <a:cs typeface="Comic Sans MS"/>
                <a:sym typeface="Comic Sans MS"/>
              </a:defRPr>
            </a:pPr>
            <a:r>
              <a:t>our hope for years to come,</a:t>
            </a:r>
          </a:p>
          <a:p>
            <a:pPr algn="l" defTabSz="914400">
              <a:lnSpc>
                <a:spcPct val="100000"/>
              </a:lnSpc>
              <a:spcBef>
                <a:spcPts val="0"/>
              </a:spcBef>
              <a:defRPr sz="8200">
                <a:latin typeface="Comic Sans MS"/>
                <a:ea typeface="Comic Sans MS"/>
                <a:cs typeface="Comic Sans MS"/>
                <a:sym typeface="Comic Sans MS"/>
              </a:defRPr>
            </a:pPr>
            <a:r>
              <a:t>our shelter from the stormy blast,</a:t>
            </a:r>
          </a:p>
          <a:p>
            <a:pPr algn="l" defTabSz="914400">
              <a:lnSpc>
                <a:spcPct val="100000"/>
              </a:lnSpc>
              <a:spcBef>
                <a:spcPts val="0"/>
              </a:spcBef>
              <a:defRPr sz="8200">
                <a:latin typeface="Comic Sans MS"/>
                <a:ea typeface="Comic Sans MS"/>
                <a:cs typeface="Comic Sans MS"/>
                <a:sym typeface="Comic Sans MS"/>
              </a:defRPr>
            </a:pPr>
            <a:r>
              <a:t>and our eternal home</a:t>
            </a:r>
          </a:p>
        </p:txBody>
      </p:sp>
      <p:sp>
        <p:nvSpPr>
          <p:cNvPr id="960" name="Allah yang menjadi penolong kita di masa lalu,…"/>
          <p:cNvSpPr txBox="1"/>
          <p:nvPr/>
        </p:nvSpPr>
        <p:spPr>
          <a:xfrm>
            <a:off x="2065506" y="9481900"/>
            <a:ext cx="20007510" cy="3010418"/>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defTabSz="859536">
              <a:defRPr sz="5452">
                <a:latin typeface="Comic Sans MS"/>
                <a:ea typeface="Comic Sans MS"/>
                <a:cs typeface="Comic Sans MS"/>
                <a:sym typeface="Comic Sans MS"/>
              </a:defRPr>
            </a:pPr>
            <a:r>
              <a:t>Allah yang menjadi penolong kita di masa lalu, </a:t>
            </a:r>
          </a:p>
          <a:p>
            <a:pPr defTabSz="859536">
              <a:defRPr sz="5452">
                <a:latin typeface="Comic Sans MS"/>
                <a:ea typeface="Comic Sans MS"/>
                <a:cs typeface="Comic Sans MS"/>
                <a:sym typeface="Comic Sans MS"/>
              </a:defRPr>
            </a:pPr>
            <a:r>
              <a:t>Dia-lah pengharapan kita pada masa-masa yang akan datang,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959"/>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96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959" grpId="1"/>
      <p:bldP build="whole" bldLvl="1" animBg="1" rev="0" advAuto="0" spid="960" grpId="2"/>
    </p:bld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E7F9F9"/>
            </a:gs>
            <a:gs pos="100000">
              <a:srgbClr val="96E7F9"/>
            </a:gs>
          </a:gsLst>
          <a:lin ang="5400000" scaled="0"/>
        </a:gradFill>
      </p:bgPr>
    </p:bg>
    <p:spTree>
      <p:nvGrpSpPr>
        <p:cNvPr id="1" name=""/>
        <p:cNvGrpSpPr/>
        <p:nvPr/>
      </p:nvGrpSpPr>
      <p:grpSpPr>
        <a:xfrm>
          <a:off x="0" y="0"/>
          <a:ext cx="0" cy="0"/>
          <a:chOff x="0" y="0"/>
          <a:chExt cx="0" cy="0"/>
        </a:xfrm>
      </p:grpSpPr>
      <p:sp>
        <p:nvSpPr>
          <p:cNvPr id="962" name="“Mata Iman” dalam Pergumulan dan Penderitaan"/>
          <p:cNvSpPr txBox="1"/>
          <p:nvPr/>
        </p:nvSpPr>
        <p:spPr>
          <a:xfrm>
            <a:off x="1331820" y="943396"/>
            <a:ext cx="21365583" cy="2216790"/>
          </a:xfrm>
          <a:prstGeom prst="rect">
            <a:avLst/>
          </a:prstGeom>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1371600">
              <a:defRPr b="1" sz="7125">
                <a:latin typeface="Comic Sans MS"/>
                <a:ea typeface="Comic Sans MS"/>
                <a:cs typeface="Comic Sans MS"/>
                <a:sym typeface="Comic Sans MS"/>
              </a:defRPr>
            </a:lvl1pPr>
          </a:lstStyle>
          <a:p>
            <a:pPr/>
            <a:r>
              <a:t>“Mata Iman” dalam Pergumulan dan Penderitaan</a:t>
            </a:r>
          </a:p>
        </p:txBody>
      </p:sp>
      <p:sp>
        <p:nvSpPr>
          <p:cNvPr id="963" name="TUHAN yang murah hati dan mengasihi"/>
          <p:cNvSpPr txBox="1"/>
          <p:nvPr>
            <p:ph type="body" sz="quarter" idx="1"/>
          </p:nvPr>
        </p:nvSpPr>
        <p:spPr>
          <a:xfrm>
            <a:off x="1611943" y="3053081"/>
            <a:ext cx="21160114" cy="1886800"/>
          </a:xfrm>
          <a:prstGeom prst="rect">
            <a:avLst/>
          </a:prstGeom>
        </p:spPr>
        <p:txBody>
          <a:bodyPr anchor="ctr"/>
          <a:lstStyle>
            <a:lvl1pPr algn="l" defTabSz="914400">
              <a:lnSpc>
                <a:spcPct val="100000"/>
              </a:lnSpc>
              <a:spcBef>
                <a:spcPts val="0"/>
              </a:spcBef>
              <a:defRPr b="1" sz="8500">
                <a:latin typeface="Comic Sans MS"/>
                <a:ea typeface="Comic Sans MS"/>
                <a:cs typeface="Comic Sans MS"/>
                <a:sym typeface="Comic Sans MS"/>
              </a:defRPr>
            </a:lvl1pPr>
          </a:lstStyle>
          <a:p>
            <a:pPr/>
            <a:r>
              <a:t>TUHAN yang murah hati dan mengasihi</a:t>
            </a:r>
          </a:p>
        </p:txBody>
      </p:sp>
      <p:sp>
        <p:nvSpPr>
          <p:cNvPr id="964" name="5 Nyanyikanlah mazmur bagi TUHAN, hai orang-orang yang dikasihi-Nya, dan persembahkanlah syukur kepada nama-Nya yang kudus!…"/>
          <p:cNvSpPr txBox="1"/>
          <p:nvPr/>
        </p:nvSpPr>
        <p:spPr>
          <a:xfrm>
            <a:off x="1461269" y="5488742"/>
            <a:ext cx="21798790" cy="712707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defTabSz="758951">
              <a:defRPr baseline="31126" sz="6640">
                <a:latin typeface="Comic Sans MS"/>
                <a:ea typeface="Comic Sans MS"/>
                <a:cs typeface="Comic Sans MS"/>
                <a:sym typeface="Comic Sans MS"/>
              </a:defRPr>
            </a:pPr>
            <a:r>
              <a:t>5 </a:t>
            </a:r>
            <a:r>
              <a:rPr baseline="0"/>
              <a:t>Nyanyikanlah mazmur bagi TUHAN, hai orang-orang yang </a:t>
            </a:r>
            <a:r>
              <a:rPr b="1" baseline="0">
                <a:solidFill>
                  <a:schemeClr val="accent1"/>
                </a:solidFill>
              </a:rPr>
              <a:t>dikasihi-Nya</a:t>
            </a:r>
            <a:r>
              <a:rPr baseline="0"/>
              <a:t>, dan persembahkanlah syukur kepada nama-Nya yang kudus! </a:t>
            </a:r>
            <a:endParaRPr baseline="0"/>
          </a:p>
          <a:p>
            <a:pPr defTabSz="758951">
              <a:defRPr baseline="31126" sz="6640">
                <a:latin typeface="Comic Sans MS"/>
                <a:ea typeface="Comic Sans MS"/>
                <a:cs typeface="Comic Sans MS"/>
                <a:sym typeface="Comic Sans MS"/>
              </a:defRPr>
            </a:pPr>
            <a:r>
              <a:t>6 </a:t>
            </a:r>
            <a:r>
              <a:rPr baseline="0"/>
              <a:t>Sebab sesaat saja Ia murka, tetapi </a:t>
            </a:r>
            <a:r>
              <a:rPr b="1" baseline="0">
                <a:solidFill>
                  <a:schemeClr val="accent1"/>
                </a:solidFill>
              </a:rPr>
              <a:t>seumur hidup Ia murah hati</a:t>
            </a:r>
            <a:r>
              <a:rPr baseline="0"/>
              <a:t>; sepanjang malam ada tangisan, menjelang pagi terdengar sorak-sorai.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9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964" grpId="1"/>
    </p:bld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E7F9F9"/>
            </a:gs>
            <a:gs pos="100000">
              <a:srgbClr val="96E7F9"/>
            </a:gs>
          </a:gsLst>
          <a:lin ang="5400000" scaled="0"/>
        </a:gradFill>
      </p:bgPr>
    </p:bg>
    <p:spTree>
      <p:nvGrpSpPr>
        <p:cNvPr id="1" name=""/>
        <p:cNvGrpSpPr/>
        <p:nvPr/>
      </p:nvGrpSpPr>
      <p:grpSpPr>
        <a:xfrm>
          <a:off x="0" y="0"/>
          <a:ext cx="0" cy="0"/>
          <a:chOff x="0" y="0"/>
          <a:chExt cx="0" cy="0"/>
        </a:xfrm>
      </p:grpSpPr>
      <p:sp>
        <p:nvSpPr>
          <p:cNvPr id="966" name="“Iman yang Bertumbuh”"/>
          <p:cNvSpPr txBox="1"/>
          <p:nvPr/>
        </p:nvSpPr>
        <p:spPr>
          <a:xfrm>
            <a:off x="1305879" y="1695668"/>
            <a:ext cx="21365584" cy="1886800"/>
          </a:xfrm>
          <a:prstGeom prst="rect">
            <a:avLst/>
          </a:prstGeom>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defRPr b="1" sz="9500">
                <a:latin typeface="Comic Sans MS"/>
                <a:ea typeface="Comic Sans MS"/>
                <a:cs typeface="Comic Sans MS"/>
                <a:sym typeface="Comic Sans MS"/>
              </a:defRPr>
            </a:lvl1pPr>
          </a:lstStyle>
          <a:p>
            <a:pPr/>
            <a:r>
              <a:t>“Iman yang Bertumbuh”</a:t>
            </a:r>
          </a:p>
        </p:txBody>
      </p:sp>
      <p:sp>
        <p:nvSpPr>
          <p:cNvPr id="967" name="7 Dalam kesenanganku aku berkata: &quot;Aku takkan goyah untuk selama-lamanya!&quot;…"/>
          <p:cNvSpPr txBox="1"/>
          <p:nvPr>
            <p:ph type="body" idx="1"/>
          </p:nvPr>
        </p:nvSpPr>
        <p:spPr>
          <a:xfrm>
            <a:off x="1567191" y="3786671"/>
            <a:ext cx="21615046" cy="9413673"/>
          </a:xfrm>
          <a:prstGeom prst="rect">
            <a:avLst/>
          </a:prstGeom>
        </p:spPr>
        <p:txBody>
          <a:bodyPr lIns="45719" tIns="45719" rIns="45719" bIns="45719" anchor="ctr"/>
          <a:lstStyle/>
          <a:p>
            <a:pPr algn="l" defTabSz="914400">
              <a:lnSpc>
                <a:spcPct val="100000"/>
              </a:lnSpc>
              <a:spcBef>
                <a:spcPts val="0"/>
              </a:spcBef>
              <a:defRPr baseline="31147" sz="6800">
                <a:latin typeface="Comic Sans MS"/>
                <a:ea typeface="Comic Sans MS"/>
                <a:cs typeface="Comic Sans MS"/>
                <a:sym typeface="Comic Sans MS"/>
              </a:defRPr>
            </a:pPr>
            <a:r>
              <a:t>7 </a:t>
            </a:r>
            <a:r>
              <a:rPr baseline="0"/>
              <a:t>Dalam kesenanganku aku berkata: "Aku takkan goyah untuk selama-lamanya!" </a:t>
            </a:r>
            <a:endParaRPr baseline="0"/>
          </a:p>
          <a:p>
            <a:pPr algn="l" defTabSz="914400">
              <a:lnSpc>
                <a:spcPct val="100000"/>
              </a:lnSpc>
              <a:spcBef>
                <a:spcPts val="0"/>
              </a:spcBef>
              <a:defRPr baseline="31147" sz="6800">
                <a:latin typeface="Comic Sans MS"/>
                <a:ea typeface="Comic Sans MS"/>
                <a:cs typeface="Comic Sans MS"/>
                <a:sym typeface="Comic Sans MS"/>
              </a:defRPr>
            </a:pPr>
            <a:r>
              <a:t>8 </a:t>
            </a:r>
            <a:r>
              <a:rPr baseline="0"/>
              <a:t>TUHAN, oleh karena Engkau berkenan, Engkau telah menempatkan aku di atas gunung yang kokoh; ketika Engkau menyembunyikan wajah-Mu, aku terkejut.</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E7F9F9"/>
            </a:gs>
            <a:gs pos="100000">
              <a:srgbClr val="96E7F9"/>
            </a:gs>
          </a:gsLst>
          <a:lin ang="5400000" scaled="0"/>
        </a:gradFill>
      </p:bgPr>
    </p:bg>
    <p:spTree>
      <p:nvGrpSpPr>
        <p:cNvPr id="1" name=""/>
        <p:cNvGrpSpPr/>
        <p:nvPr/>
      </p:nvGrpSpPr>
      <p:grpSpPr>
        <a:xfrm>
          <a:off x="0" y="0"/>
          <a:ext cx="0" cy="0"/>
          <a:chOff x="0" y="0"/>
          <a:chExt cx="0" cy="0"/>
        </a:xfrm>
      </p:grpSpPr>
      <p:sp>
        <p:nvSpPr>
          <p:cNvPr id="969" name="“Kebaikan Tuhan di masa lampau” dan pengenalan akan Tuhan “Seumur hidup Ia murah hati” menjadi dasar yang kokoh keyakinan iman dan pengharapan: “Tuhanlah Penolongku”"/>
          <p:cNvSpPr txBox="1"/>
          <p:nvPr/>
        </p:nvSpPr>
        <p:spPr>
          <a:xfrm>
            <a:off x="1331820" y="1410900"/>
            <a:ext cx="21365583" cy="10561622"/>
          </a:xfrm>
          <a:prstGeom prst="rect">
            <a:avLst/>
          </a:prstGeom>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defRPr b="1" sz="9500">
                <a:latin typeface="Comic Sans MS"/>
                <a:ea typeface="Comic Sans MS"/>
                <a:cs typeface="Comic Sans MS"/>
                <a:sym typeface="Comic Sans MS"/>
              </a:defRPr>
            </a:lvl1pPr>
          </a:lstStyle>
          <a:p>
            <a:pPr/>
            <a:r>
              <a:t>“Kebaikan Tuhan di masa lampau” dan pengenalan akan Tuhan “Seumur hidup Ia murah hati” menjadi dasar yang kokoh keyakinan iman dan pengharapan: “Tuhanlah Penolongku”</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E7F9F9"/>
            </a:gs>
            <a:gs pos="100000">
              <a:srgbClr val="96E7F9"/>
            </a:gs>
          </a:gsLst>
          <a:lin ang="5400000" scaled="0"/>
        </a:gradFill>
      </p:bgPr>
    </p:bg>
    <p:spTree>
      <p:nvGrpSpPr>
        <p:cNvPr id="1" name=""/>
        <p:cNvGrpSpPr/>
        <p:nvPr/>
      </p:nvGrpSpPr>
      <p:grpSpPr>
        <a:xfrm>
          <a:off x="0" y="0"/>
          <a:ext cx="0" cy="0"/>
          <a:chOff x="0" y="0"/>
          <a:chExt cx="0" cy="0"/>
        </a:xfrm>
      </p:grpSpPr>
      <p:sp>
        <p:nvSpPr>
          <p:cNvPr id="971" name="Pemazmur dalam pergumulan datang menghampiri Tuhan yang Murah Hati…"/>
          <p:cNvSpPr txBox="1"/>
          <p:nvPr/>
        </p:nvSpPr>
        <p:spPr>
          <a:xfrm>
            <a:off x="1331820" y="3518701"/>
            <a:ext cx="21365583" cy="8635404"/>
          </a:xfrm>
          <a:prstGeom prst="rect">
            <a:avLst/>
          </a:prstGeom>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p>
            <a:pPr defTabSz="1316736">
              <a:defRPr b="1" sz="6840">
                <a:latin typeface="Comic Sans MS"/>
                <a:ea typeface="Comic Sans MS"/>
                <a:cs typeface="Comic Sans MS"/>
                <a:sym typeface="Comic Sans MS"/>
              </a:defRPr>
            </a:pPr>
            <a:r>
              <a:t>Pemazmur dalam pergumulan datang menghampiri Tuhan yang Murah Hati</a:t>
            </a:r>
          </a:p>
          <a:p>
            <a:pPr marL="732948" indent="-732948" defTabSz="1316736">
              <a:buSzPct val="100000"/>
              <a:buFont typeface="Arial"/>
              <a:buChar char="•"/>
              <a:defRPr sz="6840">
                <a:latin typeface="Comic Sans MS"/>
                <a:ea typeface="Comic Sans MS"/>
                <a:cs typeface="Comic Sans MS"/>
                <a:sym typeface="Comic Sans MS"/>
              </a:defRPr>
            </a:pPr>
            <a:r>
              <a:t>dalam ratapan</a:t>
            </a:r>
          </a:p>
          <a:p>
            <a:pPr marL="732948" indent="-732948" defTabSz="1316736">
              <a:buSzPct val="100000"/>
              <a:buFont typeface="Arial"/>
              <a:buChar char="•"/>
              <a:defRPr sz="6840">
                <a:latin typeface="Comic Sans MS"/>
                <a:ea typeface="Comic Sans MS"/>
                <a:cs typeface="Comic Sans MS"/>
                <a:sym typeface="Comic Sans MS"/>
              </a:defRPr>
            </a:pPr>
            <a:r>
              <a:t>memohon pertolongan dan belas kasihan</a:t>
            </a:r>
          </a:p>
          <a:p>
            <a:pPr marL="732948" indent="-732948" defTabSz="1316736">
              <a:buSzPct val="100000"/>
              <a:buFont typeface="Arial"/>
              <a:buChar char="•"/>
              <a:defRPr b="1" sz="6840">
                <a:latin typeface="Comic Sans MS"/>
                <a:ea typeface="Comic Sans MS"/>
                <a:cs typeface="Comic Sans MS"/>
                <a:sym typeface="Comic Sans MS"/>
              </a:defRPr>
            </a:pPr>
            <a:r>
              <a:rPr b="0"/>
              <a:t>dalam kejujuran dan kepolosan mencurahkan isi hatinya (tidak mau bersembunyi di belakang kata-kata rohani, pekik kemenangan yang kosong), 10-11</a:t>
            </a:r>
          </a:p>
        </p:txBody>
      </p:sp>
      <p:sp>
        <p:nvSpPr>
          <p:cNvPr id="972" name="“Tuhan, Penolongku”"/>
          <p:cNvSpPr txBox="1"/>
          <p:nvPr/>
        </p:nvSpPr>
        <p:spPr>
          <a:xfrm>
            <a:off x="1331820" y="1021217"/>
            <a:ext cx="21365583" cy="2033435"/>
          </a:xfrm>
          <a:prstGeom prst="rect">
            <a:avLst/>
          </a:prstGeom>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defRPr b="1" sz="9500">
                <a:latin typeface="Comic Sans MS"/>
                <a:ea typeface="Comic Sans MS"/>
                <a:cs typeface="Comic Sans MS"/>
                <a:sym typeface="Comic Sans MS"/>
              </a:defRPr>
            </a:lvl1pPr>
          </a:lstStyle>
          <a:p>
            <a:pPr/>
            <a:r>
              <a:t>“Tuhan, Penolongku”</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E7F9F9"/>
            </a:gs>
            <a:gs pos="100000">
              <a:srgbClr val="96E7F9"/>
            </a:gs>
          </a:gsLst>
          <a:lin ang="5400000" scaled="0"/>
        </a:gradFill>
      </p:bgPr>
    </p:bg>
    <p:spTree>
      <p:nvGrpSpPr>
        <p:cNvPr id="1" name=""/>
        <p:cNvGrpSpPr/>
        <p:nvPr/>
      </p:nvGrpSpPr>
      <p:grpSpPr>
        <a:xfrm>
          <a:off x="0" y="0"/>
          <a:ext cx="0" cy="0"/>
          <a:chOff x="0" y="0"/>
          <a:chExt cx="0" cy="0"/>
        </a:xfrm>
      </p:grpSpPr>
      <p:pic>
        <p:nvPicPr>
          <p:cNvPr id="974" name="stillness" descr="stillness"/>
          <p:cNvPicPr>
            <a:picLocks noChangeAspect="1"/>
          </p:cNvPicPr>
          <p:nvPr/>
        </p:nvPicPr>
        <p:blipFill>
          <a:blip r:embed="rId2">
            <a:extLst/>
          </a:blip>
          <a:stretch>
            <a:fillRect/>
          </a:stretch>
        </p:blipFill>
        <p:spPr>
          <a:xfrm>
            <a:off x="0" y="-2286000"/>
            <a:ext cx="24384000" cy="18288000"/>
          </a:xfrm>
          <a:prstGeom prst="rect">
            <a:avLst/>
          </a:prstGeom>
          <a:ln w="12700">
            <a:miter lim="400000"/>
          </a:ln>
        </p:spPr>
      </p:pic>
      <p:sp>
        <p:nvSpPr>
          <p:cNvPr id="975" name="Refleksi"/>
          <p:cNvSpPr txBox="1"/>
          <p:nvPr/>
        </p:nvSpPr>
        <p:spPr>
          <a:xfrm>
            <a:off x="888459" y="10332688"/>
            <a:ext cx="7467601" cy="2506981"/>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lvl1pPr algn="ctr">
              <a:defRPr sz="13200">
                <a:solidFill>
                  <a:srgbClr val="FFFFFF"/>
                </a:solidFill>
                <a:effectLst>
                  <a:outerShdw sx="100000" sy="100000" kx="0" ky="0" algn="b" rotWithShape="0" blurRad="63500" dist="0" dir="3600000">
                    <a:srgbClr val="000000">
                      <a:alpha val="70000"/>
                    </a:srgbClr>
                  </a:outerShdw>
                </a:effectLst>
                <a:latin typeface="Comic Sans MS"/>
                <a:ea typeface="Comic Sans MS"/>
                <a:cs typeface="Comic Sans MS"/>
                <a:sym typeface="Comic Sans MS"/>
              </a:defRPr>
            </a:lvl1pPr>
          </a:lstStyle>
          <a:p>
            <a:pPr/>
            <a:r>
              <a:t>Refleksi</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E7F9F9"/>
            </a:gs>
            <a:gs pos="100000">
              <a:srgbClr val="96E7F9"/>
            </a:gs>
          </a:gsLst>
          <a:lin ang="5400000" scaled="0"/>
        </a:gradFill>
      </p:bgPr>
    </p:bg>
    <p:spTree>
      <p:nvGrpSpPr>
        <p:cNvPr id="1" name=""/>
        <p:cNvGrpSpPr/>
        <p:nvPr/>
      </p:nvGrpSpPr>
      <p:grpSpPr>
        <a:xfrm>
          <a:off x="0" y="0"/>
          <a:ext cx="0" cy="0"/>
          <a:chOff x="0" y="0"/>
          <a:chExt cx="0" cy="0"/>
        </a:xfrm>
      </p:grpSpPr>
      <p:sp>
        <p:nvSpPr>
          <p:cNvPr id="977" name="Yesus Kristus, telah masuk dan merasakan kegelapan yang paling gelap, Ia menjadi pokok keselamatan yang abadi"/>
          <p:cNvSpPr txBox="1"/>
          <p:nvPr/>
        </p:nvSpPr>
        <p:spPr>
          <a:xfrm>
            <a:off x="1509208" y="512432"/>
            <a:ext cx="21365584" cy="4360144"/>
          </a:xfrm>
          <a:prstGeom prst="rect">
            <a:avLst/>
          </a:prstGeom>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1499616">
              <a:defRPr b="1" sz="7790">
                <a:latin typeface="Comic Sans MS"/>
                <a:ea typeface="Comic Sans MS"/>
                <a:cs typeface="Comic Sans MS"/>
                <a:sym typeface="Comic Sans MS"/>
              </a:defRPr>
            </a:lvl1pPr>
          </a:lstStyle>
          <a:p>
            <a:pPr/>
            <a:r>
              <a:t>Yesus Kristus, telah masuk dan merasakan kegelapan yang paling gelap, Ia menjadi pokok keselamatan yang abadi </a:t>
            </a:r>
          </a:p>
        </p:txBody>
      </p:sp>
      <p:sp>
        <p:nvSpPr>
          <p:cNvPr id="978" name="Ibrani 5:7-9…"/>
          <p:cNvSpPr txBox="1"/>
          <p:nvPr>
            <p:ph type="body" idx="1"/>
          </p:nvPr>
        </p:nvSpPr>
        <p:spPr>
          <a:xfrm>
            <a:off x="1590000" y="5213722"/>
            <a:ext cx="21204000" cy="7876778"/>
          </a:xfrm>
          <a:prstGeom prst="rect">
            <a:avLst/>
          </a:prstGeom>
        </p:spPr>
        <p:txBody>
          <a:bodyPr lIns="45719" tIns="45719" rIns="45719" bIns="45719" anchor="ctr"/>
          <a:lstStyle/>
          <a:p>
            <a:pPr algn="l" defTabSz="896111">
              <a:lnSpc>
                <a:spcPct val="100000"/>
              </a:lnSpc>
              <a:spcBef>
                <a:spcPts val="0"/>
              </a:spcBef>
              <a:defRPr b="1" sz="4900" u="sng">
                <a:latin typeface="Comic Sans MS"/>
                <a:ea typeface="Comic Sans MS"/>
                <a:cs typeface="Comic Sans MS"/>
                <a:sym typeface="Comic Sans MS"/>
              </a:defRPr>
            </a:pPr>
            <a:r>
              <a:t>Ibrani 5:7-9</a:t>
            </a:r>
          </a:p>
          <a:p>
            <a:pPr algn="l" defTabSz="896111">
              <a:lnSpc>
                <a:spcPct val="100000"/>
              </a:lnSpc>
              <a:spcBef>
                <a:spcPts val="0"/>
              </a:spcBef>
              <a:defRPr baseline="30816" sz="4900">
                <a:latin typeface="Comic Sans MS"/>
                <a:ea typeface="Comic Sans MS"/>
                <a:cs typeface="Comic Sans MS"/>
                <a:sym typeface="Comic Sans MS"/>
              </a:defRPr>
            </a:pPr>
            <a:r>
              <a:t>7 </a:t>
            </a:r>
            <a:r>
              <a:rPr baseline="0"/>
              <a:t>Dalam hidup-Nya sebagai manusia, Ia telah mempersembahkan doa dan permohonan dengan ratap tangis dan keluhan kepada Dia, yang sanggup menyelamatkan-Nya dari maut, dan karena kesalehan-Nya Ia telah didengarkan. </a:t>
            </a:r>
            <a:endParaRPr baseline="0"/>
          </a:p>
          <a:p>
            <a:pPr algn="l" defTabSz="896111">
              <a:lnSpc>
                <a:spcPct val="100000"/>
              </a:lnSpc>
              <a:spcBef>
                <a:spcPts val="0"/>
              </a:spcBef>
              <a:defRPr baseline="30816" sz="4900">
                <a:latin typeface="Comic Sans MS"/>
                <a:ea typeface="Comic Sans MS"/>
                <a:cs typeface="Comic Sans MS"/>
                <a:sym typeface="Comic Sans MS"/>
              </a:defRPr>
            </a:pPr>
            <a:r>
              <a:t>8 </a:t>
            </a:r>
            <a:r>
              <a:rPr baseline="0"/>
              <a:t>Dan sekalipun Ia adalah Anak, Ia telah belajar menjadi taat dari apa yang telah diderita-Nya, </a:t>
            </a:r>
            <a:endParaRPr baseline="0"/>
          </a:p>
          <a:p>
            <a:pPr algn="l" defTabSz="896111">
              <a:lnSpc>
                <a:spcPct val="100000"/>
              </a:lnSpc>
              <a:spcBef>
                <a:spcPts val="0"/>
              </a:spcBef>
              <a:defRPr baseline="30816" sz="4900">
                <a:latin typeface="Comic Sans MS"/>
                <a:ea typeface="Comic Sans MS"/>
                <a:cs typeface="Comic Sans MS"/>
                <a:sym typeface="Comic Sans MS"/>
              </a:defRPr>
            </a:pPr>
            <a:r>
              <a:t>9 </a:t>
            </a:r>
            <a:r>
              <a:rPr baseline="0"/>
              <a:t>dan sesudah Ia mencapai kesempurnaan-Nya, Ia menjadi pokok keselamatan yang abadi bagi semua orang yang taat kepada-Nya,</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9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978" grpId="1"/>
    </p:bld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E7F9F9"/>
            </a:gs>
            <a:gs pos="100000">
              <a:srgbClr val="96E7F9"/>
            </a:gs>
          </a:gsLst>
          <a:lin ang="5400000" scaled="0"/>
        </a:gradFill>
      </p:bgPr>
    </p:bg>
    <p:spTree>
      <p:nvGrpSpPr>
        <p:cNvPr id="1" name=""/>
        <p:cNvGrpSpPr/>
        <p:nvPr/>
      </p:nvGrpSpPr>
      <p:grpSpPr>
        <a:xfrm>
          <a:off x="0" y="0"/>
          <a:ext cx="0" cy="0"/>
          <a:chOff x="0" y="0"/>
          <a:chExt cx="0" cy="0"/>
        </a:xfrm>
      </p:grpSpPr>
      <p:sp>
        <p:nvSpPr>
          <p:cNvPr id="929" name="Mazmur 30…"/>
          <p:cNvSpPr txBox="1"/>
          <p:nvPr>
            <p:ph type="body" idx="1"/>
          </p:nvPr>
        </p:nvSpPr>
        <p:spPr>
          <a:xfrm>
            <a:off x="1292605" y="831761"/>
            <a:ext cx="21798790" cy="11726709"/>
          </a:xfrm>
          <a:prstGeom prst="rect">
            <a:avLst/>
          </a:prstGeom>
        </p:spPr>
        <p:txBody>
          <a:bodyPr lIns="45719" tIns="45719" rIns="45719" bIns="45719" anchor="ctr"/>
          <a:lstStyle/>
          <a:p>
            <a:pPr algn="l" defTabSz="795527">
              <a:lnSpc>
                <a:spcPct val="100000"/>
              </a:lnSpc>
              <a:spcBef>
                <a:spcPts val="0"/>
              </a:spcBef>
              <a:defRPr b="1" sz="6177" u="sng">
                <a:latin typeface="Comic Sans MS"/>
                <a:ea typeface="Comic Sans MS"/>
                <a:cs typeface="Comic Sans MS"/>
                <a:sym typeface="Comic Sans MS"/>
              </a:defRPr>
            </a:pPr>
            <a:r>
              <a:t>Mazmur 30</a:t>
            </a:r>
          </a:p>
          <a:p>
            <a:pPr algn="l" defTabSz="795527">
              <a:lnSpc>
                <a:spcPct val="100000"/>
              </a:lnSpc>
              <a:spcBef>
                <a:spcPts val="0"/>
              </a:spcBef>
              <a:defRPr baseline="31061" sz="6177">
                <a:latin typeface="Comic Sans MS"/>
                <a:ea typeface="Comic Sans MS"/>
                <a:cs typeface="Comic Sans MS"/>
                <a:sym typeface="Comic Sans MS"/>
              </a:defRPr>
            </a:pPr>
            <a:r>
              <a:t>1 </a:t>
            </a:r>
            <a:r>
              <a:rPr baseline="0"/>
              <a:t>Mazmur. Nyanyian untuk pentahbisan Bait Suci. Dari Daud. </a:t>
            </a:r>
            <a:endParaRPr baseline="0"/>
          </a:p>
          <a:p>
            <a:pPr algn="l" defTabSz="795527">
              <a:lnSpc>
                <a:spcPct val="100000"/>
              </a:lnSpc>
              <a:spcBef>
                <a:spcPts val="0"/>
              </a:spcBef>
              <a:defRPr baseline="31061" sz="6177">
                <a:latin typeface="Comic Sans MS"/>
                <a:ea typeface="Comic Sans MS"/>
                <a:cs typeface="Comic Sans MS"/>
                <a:sym typeface="Comic Sans MS"/>
              </a:defRPr>
            </a:pPr>
            <a:r>
              <a:t>2 </a:t>
            </a:r>
            <a:r>
              <a:rPr baseline="0"/>
              <a:t>Aku akan memuji Engkau, ya TUHAN, sebab Engkau telah menarik aku ke atas, dan tidak memberi musuh-musuhku bersukacita atas aku. </a:t>
            </a:r>
            <a:endParaRPr baseline="0"/>
          </a:p>
          <a:p>
            <a:pPr algn="l" defTabSz="795527">
              <a:lnSpc>
                <a:spcPct val="100000"/>
              </a:lnSpc>
              <a:spcBef>
                <a:spcPts val="0"/>
              </a:spcBef>
              <a:defRPr baseline="31061" sz="6177">
                <a:latin typeface="Comic Sans MS"/>
                <a:ea typeface="Comic Sans MS"/>
                <a:cs typeface="Comic Sans MS"/>
                <a:sym typeface="Comic Sans MS"/>
              </a:defRPr>
            </a:pPr>
            <a:r>
              <a:t>3 </a:t>
            </a:r>
            <a:r>
              <a:rPr baseline="0"/>
              <a:t>TUHAN, Allahku, kepada-Mu aku berteriak minta tolong, dan Engkau telah menyembuhkan aku. </a:t>
            </a:r>
            <a:endParaRPr baseline="0"/>
          </a:p>
          <a:p>
            <a:pPr algn="l" defTabSz="795527">
              <a:lnSpc>
                <a:spcPct val="100000"/>
              </a:lnSpc>
              <a:spcBef>
                <a:spcPts val="0"/>
              </a:spcBef>
              <a:defRPr baseline="31061" sz="6177">
                <a:latin typeface="Comic Sans MS"/>
                <a:ea typeface="Comic Sans MS"/>
                <a:cs typeface="Comic Sans MS"/>
                <a:sym typeface="Comic Sans MS"/>
              </a:defRPr>
            </a:pPr>
            <a:r>
              <a:t>4 </a:t>
            </a:r>
            <a:r>
              <a:rPr baseline="0"/>
              <a:t>TUHAN, Engkau mengangkat aku dari dunia orang mati, Engkau menghidupkan aku di antara mereka yang turun ke liang kubur. </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E7F9F9"/>
            </a:gs>
            <a:gs pos="100000">
              <a:srgbClr val="96E7F9"/>
            </a:gs>
          </a:gsLst>
          <a:lin ang="5400000" scaled="0"/>
        </a:gradFill>
      </p:bgPr>
    </p:bg>
    <p:spTree>
      <p:nvGrpSpPr>
        <p:cNvPr id="1" name=""/>
        <p:cNvGrpSpPr/>
        <p:nvPr/>
      </p:nvGrpSpPr>
      <p:grpSpPr>
        <a:xfrm>
          <a:off x="0" y="0"/>
          <a:ext cx="0" cy="0"/>
          <a:chOff x="0" y="0"/>
          <a:chExt cx="0" cy="0"/>
        </a:xfrm>
      </p:grpSpPr>
      <p:sp>
        <p:nvSpPr>
          <p:cNvPr id="980" name="Yesus Kristus, telah masuk dan merasakan kegelapan yang paling gelap, Ia menjadi pokok keselamatan yang abadi ➔ menjadi jaminan bahwa segala penderitaan dan dukacita akan berakhir dan sukacita kekal, kemuliaan kekal menjadi bagian akhir kita"/>
          <p:cNvSpPr txBox="1"/>
          <p:nvPr/>
        </p:nvSpPr>
        <p:spPr>
          <a:xfrm>
            <a:off x="1509208" y="2899277"/>
            <a:ext cx="21365584" cy="8811370"/>
          </a:xfrm>
          <a:prstGeom prst="rect">
            <a:avLst/>
          </a:prstGeom>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defTabSz="1517903">
              <a:defRPr b="1" sz="7885">
                <a:latin typeface="Comic Sans MS"/>
                <a:ea typeface="Comic Sans MS"/>
                <a:cs typeface="Comic Sans MS"/>
                <a:sym typeface="Comic Sans MS"/>
              </a:defRPr>
            </a:lvl1pPr>
          </a:lstStyle>
          <a:p>
            <a:pPr/>
            <a:r>
              <a:t>Yesus Kristus, telah masuk dan merasakan kegelapan yang paling gelap, Ia menjadi pokok keselamatan yang abadi ➔ menjadi jaminan bahwa segala penderitaan dan dukacita akan berakhir dan sukacita kekal, kemuliaan kekal menjadi bagian akhir kita</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E7F9F9"/>
            </a:gs>
            <a:gs pos="100000">
              <a:srgbClr val="96E7F9"/>
            </a:gs>
          </a:gsLst>
          <a:lin ang="5400000" scaled="0"/>
        </a:gradFill>
      </p:bgPr>
    </p:bg>
    <p:spTree>
      <p:nvGrpSpPr>
        <p:cNvPr id="1" name=""/>
        <p:cNvGrpSpPr/>
        <p:nvPr/>
      </p:nvGrpSpPr>
      <p:grpSpPr>
        <a:xfrm>
          <a:off x="0" y="0"/>
          <a:ext cx="0" cy="0"/>
          <a:chOff x="0" y="0"/>
          <a:chExt cx="0" cy="0"/>
        </a:xfrm>
      </p:grpSpPr>
      <p:sp>
        <p:nvSpPr>
          <p:cNvPr id="982" name="1 Petrus 1:3-9…"/>
          <p:cNvSpPr txBox="1"/>
          <p:nvPr/>
        </p:nvSpPr>
        <p:spPr>
          <a:xfrm>
            <a:off x="1129340" y="1224220"/>
            <a:ext cx="22125320" cy="1150790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defTabSz="914400">
              <a:defRPr sz="6700" u="sng">
                <a:latin typeface="Comic Sans MS"/>
                <a:ea typeface="Comic Sans MS"/>
                <a:cs typeface="Comic Sans MS"/>
                <a:sym typeface="Comic Sans MS"/>
              </a:defRPr>
            </a:pPr>
            <a:r>
              <a:t>1 Petrus 1:3-9</a:t>
            </a:r>
          </a:p>
          <a:p>
            <a:pPr defTabSz="914400">
              <a:defRPr baseline="31134" sz="6700">
                <a:latin typeface="Comic Sans MS"/>
                <a:ea typeface="Comic Sans MS"/>
                <a:cs typeface="Comic Sans MS"/>
                <a:sym typeface="Comic Sans MS"/>
              </a:defRPr>
            </a:pPr>
            <a:r>
              <a:t>3 </a:t>
            </a:r>
            <a:r>
              <a:rPr baseline="0"/>
              <a:t>Terpujilah Allah dan Bapa Tuhan kita Yesus Kristus, yang karena </a:t>
            </a:r>
            <a:r>
              <a:rPr b="1" baseline="0">
                <a:solidFill>
                  <a:schemeClr val="accent5"/>
                </a:solidFill>
              </a:rPr>
              <a:t>rahmat-Nya yang besar</a:t>
            </a:r>
            <a:r>
              <a:rPr baseline="0"/>
              <a:t> telah melahirkan kita kembali oleh kebangkitan Yesus Kristus dari antara orang mati, kepada suatu </a:t>
            </a:r>
            <a:r>
              <a:rPr b="1" baseline="0">
                <a:solidFill>
                  <a:schemeClr val="accent1"/>
                </a:solidFill>
              </a:rPr>
              <a:t>hidup yang penuh pengharapan</a:t>
            </a:r>
            <a:r>
              <a:rPr baseline="0"/>
              <a:t>,</a:t>
            </a:r>
            <a:endParaRPr baseline="0"/>
          </a:p>
          <a:p>
            <a:pPr defTabSz="914400">
              <a:defRPr baseline="31134" sz="6700">
                <a:latin typeface="Comic Sans MS"/>
                <a:ea typeface="Comic Sans MS"/>
                <a:cs typeface="Comic Sans MS"/>
                <a:sym typeface="Comic Sans MS"/>
              </a:defRPr>
            </a:pPr>
            <a:r>
              <a:t>4 </a:t>
            </a:r>
            <a:r>
              <a:rPr baseline="0"/>
              <a:t>untuk menerima suatu bagian yang tidak dapat binasa, yang tidak dapat cemar dan yang tidak dapat layu, yang tersimpan di sorga bagi kamu.</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9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982" grpId="1"/>
    </p:bldLst>
  </p:timing>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E7F9F9"/>
            </a:gs>
            <a:gs pos="100000">
              <a:srgbClr val="96E7F9"/>
            </a:gs>
          </a:gsLst>
          <a:lin ang="5400000" scaled="0"/>
        </a:gradFill>
      </p:bgPr>
    </p:bg>
    <p:spTree>
      <p:nvGrpSpPr>
        <p:cNvPr id="1" name=""/>
        <p:cNvGrpSpPr/>
        <p:nvPr/>
      </p:nvGrpSpPr>
      <p:grpSpPr>
        <a:xfrm>
          <a:off x="0" y="0"/>
          <a:ext cx="0" cy="0"/>
          <a:chOff x="0" y="0"/>
          <a:chExt cx="0" cy="0"/>
        </a:xfrm>
      </p:grpSpPr>
      <p:sp>
        <p:nvSpPr>
          <p:cNvPr id="984" name="Seorang yang penuh pengharapan adalah seorang yang mengetahui akhir dari cerita: sukacita dan kemuliaan kekal"/>
          <p:cNvSpPr txBox="1"/>
          <p:nvPr>
            <p:ph type="title"/>
          </p:nvPr>
        </p:nvSpPr>
        <p:spPr>
          <a:xfrm>
            <a:off x="1981421" y="3589874"/>
            <a:ext cx="19849882" cy="8335991"/>
          </a:xfrm>
          <a:prstGeom prst="rect">
            <a:avLst/>
          </a:prstGeom>
        </p:spPr>
        <p:txBody>
          <a:bodyPr anchor="ctr"/>
          <a:lstStyle>
            <a:lvl1pPr algn="l" defTabSz="1737360">
              <a:defRPr sz="10070">
                <a:latin typeface="Comic Sans MS"/>
                <a:ea typeface="Comic Sans MS"/>
                <a:cs typeface="Comic Sans MS"/>
                <a:sym typeface="Comic Sans MS"/>
              </a:defRPr>
            </a:lvl1pPr>
          </a:lstStyle>
          <a:p>
            <a:pPr/>
            <a:r>
              <a:t>Seorang yang penuh pengharapan adalah seorang yang mengetahui akhir dari cerita: sukacita dan kemuliaan kekal</a:t>
            </a:r>
          </a:p>
        </p:txBody>
      </p:sp>
      <p:sp>
        <p:nvSpPr>
          <p:cNvPr id="985" name="LIVING HOPE"/>
          <p:cNvSpPr txBox="1"/>
          <p:nvPr/>
        </p:nvSpPr>
        <p:spPr>
          <a:xfrm>
            <a:off x="2092545" y="718200"/>
            <a:ext cx="20198909" cy="2848386"/>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defTabSz="914400">
              <a:defRPr b="1" sz="9400">
                <a:solidFill>
                  <a:schemeClr val="accent1"/>
                </a:solidFill>
                <a:latin typeface="Comic Sans MS"/>
                <a:ea typeface="Comic Sans MS"/>
                <a:cs typeface="Comic Sans MS"/>
                <a:sym typeface="Comic Sans MS"/>
              </a:defRPr>
            </a:lvl1pPr>
          </a:lstStyle>
          <a:p>
            <a:pPr/>
            <a:r>
              <a:t>LIVING HOPE</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E7F9F9"/>
            </a:gs>
            <a:gs pos="100000">
              <a:srgbClr val="96E7F9"/>
            </a:gs>
          </a:gsLst>
          <a:lin ang="5400000" scaled="0"/>
        </a:gradFill>
      </p:bgPr>
    </p:bg>
    <p:spTree>
      <p:nvGrpSpPr>
        <p:cNvPr id="1" name=""/>
        <p:cNvGrpSpPr/>
        <p:nvPr/>
      </p:nvGrpSpPr>
      <p:grpSpPr>
        <a:xfrm>
          <a:off x="0" y="0"/>
          <a:ext cx="0" cy="0"/>
          <a:chOff x="0" y="0"/>
          <a:chExt cx="0" cy="0"/>
        </a:xfrm>
      </p:grpSpPr>
      <p:sp>
        <p:nvSpPr>
          <p:cNvPr id="987" name="1 Petrus 1:3-9…"/>
          <p:cNvSpPr txBox="1"/>
          <p:nvPr/>
        </p:nvSpPr>
        <p:spPr>
          <a:xfrm>
            <a:off x="1129340" y="2934111"/>
            <a:ext cx="22125320" cy="10023138"/>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defTabSz="585215">
              <a:defRPr sz="4287" u="sng">
                <a:latin typeface="Comic Sans MS"/>
                <a:ea typeface="Comic Sans MS"/>
                <a:cs typeface="Comic Sans MS"/>
                <a:sym typeface="Comic Sans MS"/>
              </a:defRPr>
            </a:pPr>
            <a:r>
              <a:t>1 Petrus 1:3-9</a:t>
            </a:r>
          </a:p>
          <a:p>
            <a:pPr defTabSz="585215">
              <a:defRPr baseline="30647" sz="4287">
                <a:latin typeface="Comic Sans MS"/>
                <a:ea typeface="Comic Sans MS"/>
                <a:cs typeface="Comic Sans MS"/>
                <a:sym typeface="Comic Sans MS"/>
              </a:defRPr>
            </a:pPr>
            <a:r>
              <a:t>5 </a:t>
            </a:r>
            <a:r>
              <a:rPr baseline="0"/>
              <a:t>Yaitu kamu, yang </a:t>
            </a:r>
            <a:r>
              <a:rPr b="1" baseline="0">
                <a:solidFill>
                  <a:schemeClr val="accent1"/>
                </a:solidFill>
              </a:rPr>
              <a:t>dipelihara dalam kekuatan Allah</a:t>
            </a:r>
            <a:r>
              <a:rPr baseline="0"/>
              <a:t> karena imanmu sementara kamu menantikan keselamatan yang telah tersedia untuk dinyatakan pada zaman akhir.</a:t>
            </a:r>
            <a:endParaRPr baseline="0"/>
          </a:p>
          <a:p>
            <a:pPr defTabSz="585215">
              <a:defRPr baseline="30647" sz="4287">
                <a:latin typeface="Comic Sans MS"/>
                <a:ea typeface="Comic Sans MS"/>
                <a:cs typeface="Comic Sans MS"/>
                <a:sym typeface="Comic Sans MS"/>
              </a:defRPr>
            </a:pPr>
            <a:r>
              <a:t>6 </a:t>
            </a:r>
            <a:r>
              <a:rPr baseline="0"/>
              <a:t>Bergembiralah akan hal itu, sekalipun sekarang ini kamu seketika harus berdukacita oleh berbagai-bagai pencobaan.</a:t>
            </a:r>
            <a:endParaRPr baseline="0"/>
          </a:p>
          <a:p>
            <a:pPr defTabSz="585215">
              <a:defRPr baseline="30647" sz="4287">
                <a:latin typeface="Comic Sans MS"/>
                <a:ea typeface="Comic Sans MS"/>
                <a:cs typeface="Comic Sans MS"/>
                <a:sym typeface="Comic Sans MS"/>
              </a:defRPr>
            </a:pPr>
            <a:r>
              <a:t>7 </a:t>
            </a:r>
            <a:r>
              <a:rPr baseline="0"/>
              <a:t>Maksud semuanya itu ialah untuk membuktikan kemurnian imanmu--yang jauh lebih tinggi nilainya dari pada emas yang fana, yang diuji kemurniannya dengan api--sehingga kamu memperoleh puji-pujian dan kemuliaan dan kehormatan pada hari Yesus Kristus menyatakan diri-Nya.</a:t>
            </a:r>
            <a:endParaRPr baseline="0"/>
          </a:p>
          <a:p>
            <a:pPr defTabSz="585215">
              <a:defRPr baseline="30647" sz="4287">
                <a:latin typeface="Comic Sans MS"/>
                <a:ea typeface="Comic Sans MS"/>
                <a:cs typeface="Comic Sans MS"/>
                <a:sym typeface="Comic Sans MS"/>
              </a:defRPr>
            </a:pPr>
            <a:r>
              <a:t>8 </a:t>
            </a:r>
            <a:r>
              <a:rPr baseline="0"/>
              <a:t>Sekalipun kamu belum pernah melihat Dia, namun kamu mengasihi-Nya. Kamu percaya kepada Dia, sekalipun kamu sekarang tidak melihat-Nya. Kamu bergembira karena sukacita yang mulia dan yang tidak terkatakan,</a:t>
            </a:r>
            <a:endParaRPr baseline="0"/>
          </a:p>
          <a:p>
            <a:pPr defTabSz="585215">
              <a:defRPr baseline="30647" sz="4287">
                <a:latin typeface="Comic Sans MS"/>
                <a:ea typeface="Comic Sans MS"/>
                <a:cs typeface="Comic Sans MS"/>
                <a:sym typeface="Comic Sans MS"/>
              </a:defRPr>
            </a:pPr>
            <a:r>
              <a:t>9 </a:t>
            </a:r>
            <a:r>
              <a:rPr baseline="0"/>
              <a:t>karena kamu telah mencapai tujuan imanmu, yaitu keselamatan jiwamu.</a:t>
            </a:r>
          </a:p>
        </p:txBody>
      </p:sp>
      <p:sp>
        <p:nvSpPr>
          <p:cNvPr id="988" name="“Tuhan, Penolongku”"/>
          <p:cNvSpPr txBox="1"/>
          <p:nvPr/>
        </p:nvSpPr>
        <p:spPr>
          <a:xfrm>
            <a:off x="942713" y="683991"/>
            <a:ext cx="21365584" cy="2014302"/>
          </a:xfrm>
          <a:prstGeom prst="rect">
            <a:avLst/>
          </a:prstGeom>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defRPr b="1" sz="9500">
                <a:latin typeface="Comic Sans MS"/>
                <a:ea typeface="Comic Sans MS"/>
                <a:cs typeface="Comic Sans MS"/>
                <a:sym typeface="Comic Sans MS"/>
              </a:defRPr>
            </a:lvl1pPr>
          </a:lstStyle>
          <a:p>
            <a:pPr/>
            <a:r>
              <a:t>“Tuhan, Penolongku”</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9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987" grpId="1"/>
    </p:bldLst>
  </p:timing>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E7F9F9"/>
            </a:gs>
            <a:gs pos="100000">
              <a:srgbClr val="96E7F9"/>
            </a:gs>
          </a:gsLst>
          <a:lin ang="5400000" scaled="0"/>
        </a:gradFill>
      </p:bgPr>
    </p:bg>
    <p:spTree>
      <p:nvGrpSpPr>
        <p:cNvPr id="1" name=""/>
        <p:cNvGrpSpPr/>
        <p:nvPr/>
      </p:nvGrpSpPr>
      <p:grpSpPr>
        <a:xfrm>
          <a:off x="0" y="0"/>
          <a:ext cx="0" cy="0"/>
          <a:chOff x="0" y="0"/>
          <a:chExt cx="0" cy="0"/>
        </a:xfrm>
      </p:grpSpPr>
      <p:sp>
        <p:nvSpPr>
          <p:cNvPr id="990" name="Yohanes 16:33…"/>
          <p:cNvSpPr txBox="1"/>
          <p:nvPr/>
        </p:nvSpPr>
        <p:spPr>
          <a:xfrm>
            <a:off x="1590197" y="3195927"/>
            <a:ext cx="21203606" cy="8935171"/>
          </a:xfrm>
          <a:prstGeom prst="rect">
            <a:avLst/>
          </a:prstGeom>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p>
            <a:pPr defTabSz="914400">
              <a:lnSpc>
                <a:spcPct val="90000"/>
              </a:lnSpc>
              <a:defRPr baseline="31333" sz="8700" u="sng">
                <a:latin typeface="Comic Sans MS"/>
                <a:ea typeface="Comic Sans MS"/>
                <a:cs typeface="Comic Sans MS"/>
                <a:sym typeface="Comic Sans MS"/>
              </a:defRPr>
            </a:pPr>
            <a:r>
              <a:rPr baseline="0"/>
              <a:t>Yohanes 16:33</a:t>
            </a:r>
            <a:endParaRPr baseline="0"/>
          </a:p>
          <a:p>
            <a:pPr defTabSz="914400">
              <a:lnSpc>
                <a:spcPct val="90000"/>
              </a:lnSpc>
              <a:defRPr baseline="31333" sz="8700">
                <a:latin typeface="Comic Sans MS"/>
                <a:ea typeface="Comic Sans MS"/>
                <a:cs typeface="Comic Sans MS"/>
                <a:sym typeface="Comic Sans MS"/>
              </a:defRPr>
            </a:pPr>
            <a:r>
              <a:t>33 </a:t>
            </a:r>
            <a:r>
              <a:rPr baseline="0"/>
              <a:t>Semuanya itu Kukatakan kepadamu, supaya kamu beroleh damai sejahtera dalam Aku.</a:t>
            </a:r>
            <a:r>
              <a:rPr baseline="0">
                <a:solidFill>
                  <a:schemeClr val="accent5"/>
                </a:solidFill>
              </a:rPr>
              <a:t> Dalam dunia kamu menderita penganiayaan</a:t>
            </a:r>
            <a:r>
              <a:rPr baseline="0"/>
              <a:t>, </a:t>
            </a:r>
            <a:r>
              <a:rPr b="1" baseline="0"/>
              <a:t>tetapi kuatkanlah hatimu</a:t>
            </a:r>
            <a:r>
              <a:rPr baseline="0"/>
              <a:t>, </a:t>
            </a:r>
            <a:r>
              <a:rPr b="1" baseline="0">
                <a:solidFill>
                  <a:schemeClr val="accent1"/>
                </a:solidFill>
              </a:rPr>
              <a:t>Aku telah mengalahkan dunia</a:t>
            </a:r>
            <a:r>
              <a:rPr baseline="0"/>
              <a:t>."</a:t>
            </a:r>
          </a:p>
        </p:txBody>
      </p:sp>
      <p:sp>
        <p:nvSpPr>
          <p:cNvPr id="991" name="“Tuhan, Penolongku”"/>
          <p:cNvSpPr txBox="1"/>
          <p:nvPr/>
        </p:nvSpPr>
        <p:spPr>
          <a:xfrm>
            <a:off x="1509208" y="1176859"/>
            <a:ext cx="21365584" cy="2014302"/>
          </a:xfrm>
          <a:prstGeom prst="rect">
            <a:avLst/>
          </a:prstGeom>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defRPr b="1" sz="9500">
                <a:latin typeface="Comic Sans MS"/>
                <a:ea typeface="Comic Sans MS"/>
                <a:cs typeface="Comic Sans MS"/>
                <a:sym typeface="Comic Sans MS"/>
              </a:defRPr>
            </a:lvl1pPr>
          </a:lstStyle>
          <a:p>
            <a:pPr/>
            <a:r>
              <a:t>“Tuhan, Penolongku”</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E7F9F9"/>
            </a:gs>
            <a:gs pos="100000">
              <a:srgbClr val="96E7F9"/>
            </a:gs>
          </a:gsLst>
          <a:lin ang="5400000" scaled="0"/>
        </a:gradFill>
      </p:bgPr>
    </p:bg>
    <p:spTree>
      <p:nvGrpSpPr>
        <p:cNvPr id="1" name=""/>
        <p:cNvGrpSpPr/>
        <p:nvPr/>
      </p:nvGrpSpPr>
      <p:grpSpPr>
        <a:xfrm>
          <a:off x="0" y="0"/>
          <a:ext cx="0" cy="0"/>
          <a:chOff x="0" y="0"/>
          <a:chExt cx="0" cy="0"/>
        </a:xfrm>
      </p:grpSpPr>
      <p:sp>
        <p:nvSpPr>
          <p:cNvPr id="993" name="“Tuhan, Penolongku”"/>
          <p:cNvSpPr txBox="1"/>
          <p:nvPr/>
        </p:nvSpPr>
        <p:spPr>
          <a:xfrm>
            <a:off x="942713" y="683991"/>
            <a:ext cx="21365584" cy="2014302"/>
          </a:xfrm>
          <a:prstGeom prst="rect">
            <a:avLst/>
          </a:prstGeom>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defRPr b="1" sz="9500">
                <a:latin typeface="Comic Sans MS"/>
                <a:ea typeface="Comic Sans MS"/>
                <a:cs typeface="Comic Sans MS"/>
                <a:sym typeface="Comic Sans MS"/>
              </a:defRPr>
            </a:lvl1pPr>
          </a:lstStyle>
          <a:p>
            <a:pPr/>
            <a:r>
              <a:t>“Tuhan, Penolongku”</a:t>
            </a:r>
          </a:p>
        </p:txBody>
      </p:sp>
      <p:sp>
        <p:nvSpPr>
          <p:cNvPr id="994" name="Ibrani 4:15-16…"/>
          <p:cNvSpPr txBox="1"/>
          <p:nvPr>
            <p:ph type="body" idx="1"/>
          </p:nvPr>
        </p:nvSpPr>
        <p:spPr>
          <a:xfrm>
            <a:off x="1590000" y="2984488"/>
            <a:ext cx="21204000" cy="10106012"/>
          </a:xfrm>
          <a:prstGeom prst="rect">
            <a:avLst/>
          </a:prstGeom>
        </p:spPr>
        <p:txBody>
          <a:bodyPr lIns="45719" tIns="45719" rIns="45719" bIns="45719" anchor="ctr"/>
          <a:lstStyle/>
          <a:p>
            <a:pPr algn="l" defTabSz="914400">
              <a:lnSpc>
                <a:spcPct val="100000"/>
              </a:lnSpc>
              <a:spcBef>
                <a:spcPts val="0"/>
              </a:spcBef>
              <a:defRPr b="1" sz="6000" u="sng">
                <a:latin typeface="Comic Sans MS"/>
                <a:ea typeface="Comic Sans MS"/>
                <a:cs typeface="Comic Sans MS"/>
                <a:sym typeface="Comic Sans MS"/>
              </a:defRPr>
            </a:pPr>
            <a:r>
              <a:t>Ibrani 4:15-16</a:t>
            </a:r>
          </a:p>
          <a:p>
            <a:pPr algn="l" defTabSz="914400">
              <a:lnSpc>
                <a:spcPct val="100000"/>
              </a:lnSpc>
              <a:spcBef>
                <a:spcPts val="0"/>
              </a:spcBef>
              <a:defRPr baseline="31033" sz="6000">
                <a:latin typeface="Comic Sans MS"/>
                <a:ea typeface="Comic Sans MS"/>
                <a:cs typeface="Comic Sans MS"/>
                <a:sym typeface="Comic Sans MS"/>
              </a:defRPr>
            </a:pPr>
            <a:r>
              <a:t>15 </a:t>
            </a:r>
            <a:r>
              <a:rPr baseline="0"/>
              <a:t>Sebab Imam Besar yang kita punya, bukanlah imam besar yang tidak dapat turut merasakan kelemahan-kelemahan kita, sebaliknya sama dengan kita, Ia telah dicobai, hanya tidak berbuat dosa. </a:t>
            </a:r>
            <a:endParaRPr baseline="0"/>
          </a:p>
          <a:p>
            <a:pPr algn="l" defTabSz="914400">
              <a:lnSpc>
                <a:spcPct val="100000"/>
              </a:lnSpc>
              <a:spcBef>
                <a:spcPts val="0"/>
              </a:spcBef>
              <a:defRPr baseline="31033" sz="6000">
                <a:latin typeface="Comic Sans MS"/>
                <a:ea typeface="Comic Sans MS"/>
                <a:cs typeface="Comic Sans MS"/>
                <a:sym typeface="Comic Sans MS"/>
              </a:defRPr>
            </a:pPr>
            <a:r>
              <a:t>16 </a:t>
            </a:r>
            <a:r>
              <a:rPr baseline="0"/>
              <a:t>Sebab itu marilah kita dengan penuh keberanian menghampiri takhta kasih karunia, supaya kita menerima rahmat dan menemukan kasih karunia untuk mendapat pertolongan kita pada waktunya.</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9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994" grpId="1"/>
    </p:bldLst>
  </p:timing>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E7F9F9"/>
            </a:gs>
            <a:gs pos="100000">
              <a:srgbClr val="96E7F9"/>
            </a:gs>
          </a:gsLst>
          <a:lin ang="5400000" scaled="0"/>
        </a:gradFill>
      </p:bgPr>
    </p:bg>
    <p:spTree>
      <p:nvGrpSpPr>
        <p:cNvPr id="1" name=""/>
        <p:cNvGrpSpPr/>
        <p:nvPr/>
      </p:nvGrpSpPr>
      <p:grpSpPr>
        <a:xfrm>
          <a:off x="0" y="0"/>
          <a:ext cx="0" cy="0"/>
          <a:chOff x="0" y="0"/>
          <a:chExt cx="0" cy="0"/>
        </a:xfrm>
      </p:grpSpPr>
      <p:sp>
        <p:nvSpPr>
          <p:cNvPr id="996" name="What is your only comfort in life and in death?…"/>
          <p:cNvSpPr txBox="1"/>
          <p:nvPr>
            <p:ph type="body" idx="1"/>
          </p:nvPr>
        </p:nvSpPr>
        <p:spPr>
          <a:xfrm>
            <a:off x="1649961" y="1260244"/>
            <a:ext cx="21192651" cy="11585490"/>
          </a:xfrm>
          <a:prstGeom prst="rect">
            <a:avLst/>
          </a:prstGeom>
        </p:spPr>
        <p:txBody>
          <a:bodyPr anchor="ctr"/>
          <a:lstStyle/>
          <a:p>
            <a:pPr algn="l" defTabSz="1078991">
              <a:lnSpc>
                <a:spcPct val="100000"/>
              </a:lnSpc>
              <a:spcBef>
                <a:spcPts val="0"/>
              </a:spcBef>
              <a:defRPr b="1" sz="4956">
                <a:latin typeface="Comic Sans MS"/>
                <a:ea typeface="Comic Sans MS"/>
                <a:cs typeface="Comic Sans MS"/>
                <a:sym typeface="Comic Sans MS"/>
              </a:defRPr>
            </a:pPr>
            <a:r>
              <a:t>What is your only comfort in life and in death?</a:t>
            </a:r>
          </a:p>
          <a:p>
            <a:pPr algn="l" defTabSz="1078991">
              <a:lnSpc>
                <a:spcPct val="100000"/>
              </a:lnSpc>
              <a:spcBef>
                <a:spcPts val="0"/>
              </a:spcBef>
              <a:defRPr sz="4956">
                <a:latin typeface="Comic Sans MS"/>
                <a:ea typeface="Comic Sans MS"/>
                <a:cs typeface="Comic Sans MS"/>
                <a:sym typeface="Comic Sans MS"/>
              </a:defRPr>
            </a:pPr>
            <a:r>
              <a:t>That I am not my own, but belong body and soul, </a:t>
            </a:r>
          </a:p>
          <a:p>
            <a:pPr algn="l" defTabSz="1078991">
              <a:lnSpc>
                <a:spcPct val="100000"/>
              </a:lnSpc>
              <a:spcBef>
                <a:spcPts val="0"/>
              </a:spcBef>
              <a:defRPr sz="4956">
                <a:latin typeface="Comic Sans MS"/>
                <a:ea typeface="Comic Sans MS"/>
                <a:cs typeface="Comic Sans MS"/>
                <a:sym typeface="Comic Sans MS"/>
              </a:defRPr>
            </a:pPr>
            <a:r>
              <a:t>in life and in death, to my faithful Savior, Jesus Christ.</a:t>
            </a:r>
          </a:p>
          <a:p>
            <a:pPr algn="l" defTabSz="1078991">
              <a:lnSpc>
                <a:spcPct val="100000"/>
              </a:lnSpc>
              <a:spcBef>
                <a:spcPts val="0"/>
              </a:spcBef>
              <a:defRPr sz="4956">
                <a:latin typeface="Comic Sans MS"/>
                <a:ea typeface="Comic Sans MS"/>
                <a:cs typeface="Comic Sans MS"/>
                <a:sym typeface="Comic Sans MS"/>
              </a:defRPr>
            </a:pPr>
            <a:r>
              <a:t>He has fully paid for all my sins with his precious blood,</a:t>
            </a:r>
          </a:p>
          <a:p>
            <a:pPr algn="l" defTabSz="1078991">
              <a:lnSpc>
                <a:spcPct val="100000"/>
              </a:lnSpc>
              <a:spcBef>
                <a:spcPts val="0"/>
              </a:spcBef>
              <a:defRPr sz="4956">
                <a:latin typeface="Comic Sans MS"/>
                <a:ea typeface="Comic Sans MS"/>
                <a:cs typeface="Comic Sans MS"/>
                <a:sym typeface="Comic Sans MS"/>
              </a:defRPr>
            </a:pPr>
            <a:r>
              <a:t>and has set me free from the tyranny of the devil.</a:t>
            </a:r>
          </a:p>
          <a:p>
            <a:pPr algn="l" defTabSz="1078991">
              <a:lnSpc>
                <a:spcPct val="100000"/>
              </a:lnSpc>
              <a:spcBef>
                <a:spcPts val="0"/>
              </a:spcBef>
              <a:defRPr sz="4956">
                <a:latin typeface="Comic Sans MS"/>
                <a:ea typeface="Comic Sans MS"/>
                <a:cs typeface="Comic Sans MS"/>
                <a:sym typeface="Comic Sans MS"/>
              </a:defRPr>
            </a:pPr>
            <a:r>
              <a:t>He also watches over me in such a way that not a hair can fall from my head without the will of my Father in heaven; in fact, all things must work together for my salvation.</a:t>
            </a:r>
          </a:p>
          <a:p>
            <a:pPr algn="l" defTabSz="1078991">
              <a:lnSpc>
                <a:spcPct val="100000"/>
              </a:lnSpc>
              <a:spcBef>
                <a:spcPts val="0"/>
              </a:spcBef>
              <a:defRPr sz="4956">
                <a:latin typeface="Comic Sans MS"/>
                <a:ea typeface="Comic Sans MS"/>
                <a:cs typeface="Comic Sans MS"/>
                <a:sym typeface="Comic Sans MS"/>
              </a:defRPr>
            </a:pPr>
            <a:r>
              <a:t>Because I belong to him, Christ, </a:t>
            </a:r>
          </a:p>
          <a:p>
            <a:pPr algn="l" defTabSz="1078991">
              <a:lnSpc>
                <a:spcPct val="100000"/>
              </a:lnSpc>
              <a:spcBef>
                <a:spcPts val="0"/>
              </a:spcBef>
              <a:defRPr sz="4956">
                <a:latin typeface="Comic Sans MS"/>
                <a:ea typeface="Comic Sans MS"/>
                <a:cs typeface="Comic Sans MS"/>
                <a:sym typeface="Comic Sans MS"/>
              </a:defRPr>
            </a:pPr>
            <a:r>
              <a:t>by his Holy Spirit, assures me of eternal life and </a:t>
            </a:r>
          </a:p>
          <a:p>
            <a:pPr algn="l" defTabSz="1078991">
              <a:lnSpc>
                <a:spcPct val="100000"/>
              </a:lnSpc>
              <a:spcBef>
                <a:spcPts val="0"/>
              </a:spcBef>
              <a:defRPr sz="4956">
                <a:latin typeface="Comic Sans MS"/>
                <a:ea typeface="Comic Sans MS"/>
                <a:cs typeface="Comic Sans MS"/>
                <a:sym typeface="Comic Sans MS"/>
              </a:defRPr>
            </a:pPr>
            <a:r>
              <a:t>makes me wholeheartedly willing and ready from now on to live for him. </a:t>
            </a:r>
          </a:p>
          <a:p>
            <a:pPr algn="r" defTabSz="1078991">
              <a:lnSpc>
                <a:spcPct val="100000"/>
              </a:lnSpc>
              <a:spcBef>
                <a:spcPts val="900"/>
              </a:spcBef>
              <a:defRPr sz="3539">
                <a:latin typeface="Comic Sans MS"/>
                <a:ea typeface="Comic Sans MS"/>
                <a:cs typeface="Comic Sans MS"/>
                <a:sym typeface="Comic Sans MS"/>
              </a:defRPr>
            </a:pPr>
            <a:r>
              <a:t>Q&amp;A -1 Heidelberg Catechism</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E7F9F9"/>
            </a:gs>
            <a:gs pos="100000">
              <a:srgbClr val="96E7F9"/>
            </a:gs>
          </a:gsLst>
          <a:lin ang="5400000" scaled="0"/>
        </a:gradFill>
      </p:bgPr>
    </p:bg>
    <p:spTree>
      <p:nvGrpSpPr>
        <p:cNvPr id="1" name=""/>
        <p:cNvGrpSpPr/>
        <p:nvPr/>
      </p:nvGrpSpPr>
      <p:grpSpPr>
        <a:xfrm>
          <a:off x="0" y="0"/>
          <a:ext cx="0" cy="0"/>
          <a:chOff x="0" y="0"/>
          <a:chExt cx="0" cy="0"/>
        </a:xfrm>
      </p:grpSpPr>
      <p:sp>
        <p:nvSpPr>
          <p:cNvPr id="998" name="Bagaimanapun gelapnya malam, fajar akan menyingsing.…"/>
          <p:cNvSpPr txBox="1"/>
          <p:nvPr/>
        </p:nvSpPr>
        <p:spPr>
          <a:xfrm>
            <a:off x="1331820" y="3218894"/>
            <a:ext cx="21365583" cy="9305918"/>
          </a:xfrm>
          <a:prstGeom prst="rect">
            <a:avLst/>
          </a:prstGeom>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p>
            <a:pPr defTabSz="1408175">
              <a:defRPr b="1" sz="7315">
                <a:latin typeface="Comic Sans MS"/>
                <a:ea typeface="Comic Sans MS"/>
                <a:cs typeface="Comic Sans MS"/>
                <a:sym typeface="Comic Sans MS"/>
              </a:defRPr>
            </a:pPr>
            <a:r>
              <a:t>Bagaimanapun gelapnya malam, fajar akan menyingsing. </a:t>
            </a:r>
          </a:p>
          <a:p>
            <a:pPr defTabSz="1408175">
              <a:defRPr b="1" sz="7315">
                <a:latin typeface="Comic Sans MS"/>
                <a:ea typeface="Comic Sans MS"/>
                <a:cs typeface="Comic Sans MS"/>
                <a:sym typeface="Comic Sans MS"/>
              </a:defRPr>
            </a:pPr>
            <a:r>
              <a:t>Bagaimanapun beratnya pergumulan, suatu hari nanti akan ada nyanyian.</a:t>
            </a:r>
          </a:p>
          <a:p>
            <a:pPr defTabSz="1408175">
              <a:defRPr b="1" sz="7315">
                <a:latin typeface="Comic Sans MS"/>
                <a:ea typeface="Comic Sans MS"/>
                <a:cs typeface="Comic Sans MS"/>
                <a:sym typeface="Comic Sans MS"/>
              </a:defRPr>
            </a:pPr>
            <a:r>
              <a:t>Mari menantikan dengan pengharapan yang hidup dan kepercayaan penuh kepada Tuhan “Seumur hidup Dia murah hati”</a:t>
            </a:r>
          </a:p>
        </p:txBody>
      </p:sp>
      <p:sp>
        <p:nvSpPr>
          <p:cNvPr id="999" name="“Tuhan, Penolongku”"/>
          <p:cNvSpPr txBox="1"/>
          <p:nvPr/>
        </p:nvSpPr>
        <p:spPr>
          <a:xfrm>
            <a:off x="942713" y="683991"/>
            <a:ext cx="21365584" cy="2014302"/>
          </a:xfrm>
          <a:prstGeom prst="rect">
            <a:avLst/>
          </a:prstGeom>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defRPr b="1" sz="9500">
                <a:latin typeface="Comic Sans MS"/>
                <a:ea typeface="Comic Sans MS"/>
                <a:cs typeface="Comic Sans MS"/>
                <a:sym typeface="Comic Sans MS"/>
              </a:defRPr>
            </a:lvl1pPr>
          </a:lstStyle>
          <a:p>
            <a:pPr/>
            <a:r>
              <a:t>“Tuhan, Penolongku”</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E7F9F9"/>
            </a:gs>
            <a:gs pos="100000">
              <a:srgbClr val="96E7F9"/>
            </a:gs>
          </a:gsLst>
          <a:lin ang="5400000" scaled="0"/>
        </a:gradFill>
      </p:bgPr>
    </p:bg>
    <p:spTree>
      <p:nvGrpSpPr>
        <p:cNvPr id="1" name=""/>
        <p:cNvGrpSpPr/>
        <p:nvPr/>
      </p:nvGrpSpPr>
      <p:grpSpPr>
        <a:xfrm>
          <a:off x="0" y="0"/>
          <a:ext cx="0" cy="0"/>
          <a:chOff x="0" y="0"/>
          <a:chExt cx="0" cy="0"/>
        </a:xfrm>
      </p:grpSpPr>
      <p:sp>
        <p:nvSpPr>
          <p:cNvPr id="931" name="Mazmur 30…"/>
          <p:cNvSpPr txBox="1"/>
          <p:nvPr>
            <p:ph type="body" idx="1"/>
          </p:nvPr>
        </p:nvSpPr>
        <p:spPr>
          <a:xfrm>
            <a:off x="1461269" y="698685"/>
            <a:ext cx="21798790" cy="11917130"/>
          </a:xfrm>
          <a:prstGeom prst="rect">
            <a:avLst/>
          </a:prstGeom>
        </p:spPr>
        <p:txBody>
          <a:bodyPr lIns="45719" tIns="45719" rIns="45719" bIns="45719" anchor="ctr"/>
          <a:lstStyle/>
          <a:p>
            <a:pPr algn="l" defTabSz="886968">
              <a:lnSpc>
                <a:spcPct val="100000"/>
              </a:lnSpc>
              <a:spcBef>
                <a:spcPts val="0"/>
              </a:spcBef>
              <a:defRPr b="1" sz="7760" u="sng">
                <a:latin typeface="Comic Sans MS"/>
                <a:ea typeface="Comic Sans MS"/>
                <a:cs typeface="Comic Sans MS"/>
                <a:sym typeface="Comic Sans MS"/>
              </a:defRPr>
            </a:pPr>
            <a:r>
              <a:t>Mazmur 30</a:t>
            </a:r>
          </a:p>
          <a:p>
            <a:pPr algn="l" defTabSz="886968">
              <a:lnSpc>
                <a:spcPct val="100000"/>
              </a:lnSpc>
              <a:spcBef>
                <a:spcPts val="0"/>
              </a:spcBef>
              <a:defRPr baseline="31252" sz="7760">
                <a:latin typeface="Comic Sans MS"/>
                <a:ea typeface="Comic Sans MS"/>
                <a:cs typeface="Comic Sans MS"/>
                <a:sym typeface="Comic Sans MS"/>
              </a:defRPr>
            </a:pPr>
            <a:r>
              <a:t>5 </a:t>
            </a:r>
            <a:r>
              <a:rPr baseline="0"/>
              <a:t>Nyanyikanlah mazmur bagi TUHAN, hai orang-orang yang dikasihi-Nya, dan persembahkanlah syukur kepada nama-Nya yang kudus! </a:t>
            </a:r>
            <a:endParaRPr baseline="0"/>
          </a:p>
          <a:p>
            <a:pPr algn="l" defTabSz="886968">
              <a:lnSpc>
                <a:spcPct val="100000"/>
              </a:lnSpc>
              <a:spcBef>
                <a:spcPts val="0"/>
              </a:spcBef>
              <a:defRPr baseline="31252" sz="7760">
                <a:latin typeface="Comic Sans MS"/>
                <a:ea typeface="Comic Sans MS"/>
                <a:cs typeface="Comic Sans MS"/>
                <a:sym typeface="Comic Sans MS"/>
              </a:defRPr>
            </a:pPr>
            <a:r>
              <a:t>6 </a:t>
            </a:r>
            <a:r>
              <a:rPr baseline="0"/>
              <a:t>Sebab sesaat saja Ia murka, tetapi seumur hidup Ia murah hati; sepanjang malam ada tangisan, menjelang pagi terdengar sorak-sorai.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E7F9F9"/>
            </a:gs>
            <a:gs pos="100000">
              <a:srgbClr val="96E7F9"/>
            </a:gs>
          </a:gsLst>
          <a:lin ang="5400000" scaled="0"/>
        </a:gradFill>
      </p:bgPr>
    </p:bg>
    <p:spTree>
      <p:nvGrpSpPr>
        <p:cNvPr id="1" name=""/>
        <p:cNvGrpSpPr/>
        <p:nvPr/>
      </p:nvGrpSpPr>
      <p:grpSpPr>
        <a:xfrm>
          <a:off x="0" y="0"/>
          <a:ext cx="0" cy="0"/>
          <a:chOff x="0" y="0"/>
          <a:chExt cx="0" cy="0"/>
        </a:xfrm>
      </p:grpSpPr>
      <p:sp>
        <p:nvSpPr>
          <p:cNvPr id="933" name="Mazmur 30…"/>
          <p:cNvSpPr txBox="1"/>
          <p:nvPr>
            <p:ph type="body" idx="1"/>
          </p:nvPr>
        </p:nvSpPr>
        <p:spPr>
          <a:xfrm>
            <a:off x="1383448" y="179398"/>
            <a:ext cx="21798789" cy="13020946"/>
          </a:xfrm>
          <a:prstGeom prst="rect">
            <a:avLst/>
          </a:prstGeom>
        </p:spPr>
        <p:txBody>
          <a:bodyPr lIns="45719" tIns="45719" rIns="45719" bIns="45719" anchor="ctr"/>
          <a:lstStyle/>
          <a:p>
            <a:pPr algn="l" defTabSz="603504">
              <a:lnSpc>
                <a:spcPct val="100000"/>
              </a:lnSpc>
              <a:spcBef>
                <a:spcPts val="0"/>
              </a:spcBef>
              <a:defRPr b="1" sz="4686" u="sng">
                <a:latin typeface="Comic Sans MS"/>
                <a:ea typeface="Comic Sans MS"/>
                <a:cs typeface="Comic Sans MS"/>
                <a:sym typeface="Comic Sans MS"/>
              </a:defRPr>
            </a:pPr>
            <a:r>
              <a:t>Mazmur 30</a:t>
            </a:r>
          </a:p>
          <a:p>
            <a:pPr algn="l" defTabSz="603504">
              <a:lnSpc>
                <a:spcPct val="100000"/>
              </a:lnSpc>
              <a:spcBef>
                <a:spcPts val="0"/>
              </a:spcBef>
              <a:defRPr baseline="30762" sz="4686">
                <a:latin typeface="Comic Sans MS"/>
                <a:ea typeface="Comic Sans MS"/>
                <a:cs typeface="Comic Sans MS"/>
                <a:sym typeface="Comic Sans MS"/>
              </a:defRPr>
            </a:pPr>
            <a:r>
              <a:t>7 </a:t>
            </a:r>
            <a:r>
              <a:rPr baseline="0"/>
              <a:t>Dalam kesenanganku aku berkata: "Aku takkan goyah untuk selama-lamanya!" </a:t>
            </a:r>
            <a:endParaRPr baseline="0"/>
          </a:p>
          <a:p>
            <a:pPr algn="l" defTabSz="603504">
              <a:lnSpc>
                <a:spcPct val="100000"/>
              </a:lnSpc>
              <a:spcBef>
                <a:spcPts val="0"/>
              </a:spcBef>
              <a:defRPr baseline="30762" sz="4686">
                <a:latin typeface="Comic Sans MS"/>
                <a:ea typeface="Comic Sans MS"/>
                <a:cs typeface="Comic Sans MS"/>
                <a:sym typeface="Comic Sans MS"/>
              </a:defRPr>
            </a:pPr>
            <a:r>
              <a:t>8 </a:t>
            </a:r>
            <a:r>
              <a:rPr baseline="0"/>
              <a:t>TUHAN, oleh karena Engkau berkenan, Engkau telah menempatkan aku di atas gunung yang kokoh; ketika Engkau menyembunyikan wajah-Mu, aku terkejut. </a:t>
            </a:r>
            <a:endParaRPr baseline="0"/>
          </a:p>
          <a:p>
            <a:pPr algn="l" defTabSz="603504">
              <a:lnSpc>
                <a:spcPct val="100000"/>
              </a:lnSpc>
              <a:spcBef>
                <a:spcPts val="0"/>
              </a:spcBef>
              <a:defRPr baseline="30762" sz="4686">
                <a:latin typeface="Comic Sans MS"/>
                <a:ea typeface="Comic Sans MS"/>
                <a:cs typeface="Comic Sans MS"/>
                <a:sym typeface="Comic Sans MS"/>
              </a:defRPr>
            </a:pPr>
            <a:r>
              <a:t>9 </a:t>
            </a:r>
            <a:r>
              <a:rPr baseline="0"/>
              <a:t>Kepada-Mu, ya TUHAN, aku berseru, dan kepada Tuhanku aku memohon: </a:t>
            </a:r>
            <a:endParaRPr baseline="0"/>
          </a:p>
          <a:p>
            <a:pPr algn="l" defTabSz="603504">
              <a:lnSpc>
                <a:spcPct val="100000"/>
              </a:lnSpc>
              <a:spcBef>
                <a:spcPts val="0"/>
              </a:spcBef>
              <a:defRPr baseline="30762" sz="4686">
                <a:latin typeface="Comic Sans MS"/>
                <a:ea typeface="Comic Sans MS"/>
                <a:cs typeface="Comic Sans MS"/>
                <a:sym typeface="Comic Sans MS"/>
              </a:defRPr>
            </a:pPr>
            <a:r>
              <a:t>10 </a:t>
            </a:r>
            <a:r>
              <a:rPr baseline="0"/>
              <a:t>"Apakah untungnya kalau darahku tertumpah, kalau aku turun ke dalam lobang kubur? Dapatkah debu bersyukur kepada-Mu dan memberitakan kesetiaan-Mu? </a:t>
            </a:r>
            <a:endParaRPr baseline="0"/>
          </a:p>
          <a:p>
            <a:pPr algn="l" defTabSz="603504">
              <a:lnSpc>
                <a:spcPct val="100000"/>
              </a:lnSpc>
              <a:spcBef>
                <a:spcPts val="0"/>
              </a:spcBef>
              <a:defRPr baseline="30762" sz="4686">
                <a:latin typeface="Comic Sans MS"/>
                <a:ea typeface="Comic Sans MS"/>
                <a:cs typeface="Comic Sans MS"/>
                <a:sym typeface="Comic Sans MS"/>
              </a:defRPr>
            </a:pPr>
            <a:r>
              <a:t>11 </a:t>
            </a:r>
            <a:r>
              <a:rPr baseline="0"/>
              <a:t>Dengarlah, TUHAN, dan kasihanilah aku, TUHAN, jadilah penolongku!" </a:t>
            </a:r>
            <a:endParaRPr baseline="0"/>
          </a:p>
          <a:p>
            <a:pPr algn="l" defTabSz="603504">
              <a:lnSpc>
                <a:spcPct val="100000"/>
              </a:lnSpc>
              <a:spcBef>
                <a:spcPts val="0"/>
              </a:spcBef>
              <a:defRPr baseline="30762" sz="4686">
                <a:latin typeface="Comic Sans MS"/>
                <a:ea typeface="Comic Sans MS"/>
                <a:cs typeface="Comic Sans MS"/>
                <a:sym typeface="Comic Sans MS"/>
              </a:defRPr>
            </a:pPr>
            <a:r>
              <a:t>12 </a:t>
            </a:r>
            <a:r>
              <a:rPr baseline="0"/>
              <a:t>Aku yang meratap telah Kauubah menjadi orang yang menari-nari, kain kabungku telah Kaubuka, pinggangku Kauikat dengan sukacita, </a:t>
            </a:r>
            <a:endParaRPr baseline="0"/>
          </a:p>
          <a:p>
            <a:pPr algn="l" defTabSz="603504">
              <a:lnSpc>
                <a:spcPct val="100000"/>
              </a:lnSpc>
              <a:spcBef>
                <a:spcPts val="0"/>
              </a:spcBef>
              <a:defRPr baseline="30762" sz="4686">
                <a:latin typeface="Comic Sans MS"/>
                <a:ea typeface="Comic Sans MS"/>
                <a:cs typeface="Comic Sans MS"/>
                <a:sym typeface="Comic Sans MS"/>
              </a:defRPr>
            </a:pPr>
            <a:r>
              <a:t>13 </a:t>
            </a:r>
            <a:r>
              <a:rPr baseline="0"/>
              <a:t>supaya jiwaku menyanyikan mazmur bagi-Mu dan jangan berdiam diri. TUHAN, Allahku, untuk selama-lamanya aku mau menyanyikan syukur bagi-Mu.</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E7F9F9"/>
            </a:gs>
            <a:gs pos="100000">
              <a:srgbClr val="96E7F9"/>
            </a:gs>
          </a:gsLst>
          <a:lin ang="5400000" scaled="0"/>
        </a:gradFill>
      </p:bgPr>
    </p:bg>
    <p:spTree>
      <p:nvGrpSpPr>
        <p:cNvPr id="1" name=""/>
        <p:cNvGrpSpPr/>
        <p:nvPr/>
      </p:nvGrpSpPr>
      <p:grpSpPr>
        <a:xfrm>
          <a:off x="0" y="0"/>
          <a:ext cx="0" cy="0"/>
          <a:chOff x="0" y="0"/>
          <a:chExt cx="0" cy="0"/>
        </a:xfrm>
      </p:grpSpPr>
      <p:sp>
        <p:nvSpPr>
          <p:cNvPr id="935" name="Pergumulan Pemazmur"/>
          <p:cNvSpPr txBox="1"/>
          <p:nvPr/>
        </p:nvSpPr>
        <p:spPr>
          <a:xfrm>
            <a:off x="1331820" y="346766"/>
            <a:ext cx="21365583" cy="2068048"/>
          </a:xfrm>
          <a:prstGeom prst="rect">
            <a:avLst/>
          </a:prstGeom>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defRPr b="1" sz="9500">
                <a:latin typeface="Comic Sans MS"/>
                <a:ea typeface="Comic Sans MS"/>
                <a:cs typeface="Comic Sans MS"/>
                <a:sym typeface="Comic Sans MS"/>
              </a:defRPr>
            </a:lvl1pPr>
          </a:lstStyle>
          <a:p>
            <a:pPr/>
            <a:r>
              <a:t>Pergumulan Pemazmur </a:t>
            </a:r>
          </a:p>
        </p:txBody>
      </p:sp>
      <p:sp>
        <p:nvSpPr>
          <p:cNvPr id="936" name="Berada di “dunia bawah” (2)…"/>
          <p:cNvSpPr txBox="1"/>
          <p:nvPr>
            <p:ph type="body" idx="1"/>
          </p:nvPr>
        </p:nvSpPr>
        <p:spPr>
          <a:xfrm>
            <a:off x="1434555" y="2636769"/>
            <a:ext cx="21279657" cy="9896368"/>
          </a:xfrm>
          <a:prstGeom prst="rect">
            <a:avLst/>
          </a:prstGeom>
        </p:spPr>
        <p:txBody>
          <a:bodyPr anchor="ctr"/>
          <a:lstStyle/>
          <a:p>
            <a:pPr marL="640365" indent="-640365" algn="l" defTabSz="758951">
              <a:lnSpc>
                <a:spcPct val="100000"/>
              </a:lnSpc>
              <a:spcBef>
                <a:spcPts val="0"/>
              </a:spcBef>
              <a:buSzPct val="100000"/>
              <a:buFont typeface="Arial"/>
              <a:buChar char="•"/>
              <a:defRPr sz="5976">
                <a:latin typeface="Comic Sans MS"/>
                <a:ea typeface="Comic Sans MS"/>
                <a:cs typeface="Comic Sans MS"/>
                <a:sym typeface="Comic Sans MS"/>
              </a:defRPr>
            </a:pPr>
            <a:r>
              <a:t>Berada di “dunia bawah” (2)</a:t>
            </a:r>
          </a:p>
          <a:p>
            <a:pPr marL="640365" indent="-640365" algn="l" defTabSz="758951">
              <a:lnSpc>
                <a:spcPct val="100000"/>
              </a:lnSpc>
              <a:spcBef>
                <a:spcPts val="0"/>
              </a:spcBef>
              <a:buSzPct val="100000"/>
              <a:buFont typeface="Arial"/>
              <a:buChar char="•"/>
              <a:defRPr sz="5976">
                <a:latin typeface="Comic Sans MS"/>
                <a:ea typeface="Comic Sans MS"/>
                <a:cs typeface="Comic Sans MS"/>
                <a:sym typeface="Comic Sans MS"/>
              </a:defRPr>
            </a:pPr>
            <a:r>
              <a:t>musuh-musuh (2)</a:t>
            </a:r>
          </a:p>
          <a:p>
            <a:pPr marL="640365" indent="-640365" algn="l" defTabSz="758951">
              <a:lnSpc>
                <a:spcPct val="100000"/>
              </a:lnSpc>
              <a:spcBef>
                <a:spcPts val="0"/>
              </a:spcBef>
              <a:buSzPct val="100000"/>
              <a:buFont typeface="Arial"/>
              <a:buChar char="•"/>
              <a:defRPr sz="5976">
                <a:latin typeface="Comic Sans MS"/>
                <a:ea typeface="Comic Sans MS"/>
                <a:cs typeface="Comic Sans MS"/>
                <a:sym typeface="Comic Sans MS"/>
              </a:defRPr>
            </a:pPr>
            <a:r>
              <a:t>kesesakan (3)</a:t>
            </a:r>
          </a:p>
          <a:p>
            <a:pPr marL="640365" indent="-640365" algn="l" defTabSz="758951">
              <a:lnSpc>
                <a:spcPct val="100000"/>
              </a:lnSpc>
              <a:spcBef>
                <a:spcPts val="0"/>
              </a:spcBef>
              <a:buSzPct val="100000"/>
              <a:buFont typeface="Arial"/>
              <a:buChar char="•"/>
              <a:defRPr sz="5976">
                <a:latin typeface="Comic Sans MS"/>
                <a:ea typeface="Comic Sans MS"/>
                <a:cs typeface="Comic Sans MS"/>
                <a:sym typeface="Comic Sans MS"/>
              </a:defRPr>
            </a:pPr>
            <a:r>
              <a:t>sakit, penyakit (3)</a:t>
            </a:r>
          </a:p>
          <a:p>
            <a:pPr marL="640365" indent="-640365" algn="l" defTabSz="758951">
              <a:lnSpc>
                <a:spcPct val="100000"/>
              </a:lnSpc>
              <a:spcBef>
                <a:spcPts val="0"/>
              </a:spcBef>
              <a:buSzPct val="100000"/>
              <a:buFont typeface="Arial"/>
              <a:buChar char="•"/>
              <a:defRPr sz="5976">
                <a:latin typeface="Comic Sans MS"/>
                <a:ea typeface="Comic Sans MS"/>
                <a:cs typeface="Comic Sans MS"/>
                <a:sym typeface="Comic Sans MS"/>
              </a:defRPr>
            </a:pPr>
            <a:r>
              <a:t>bayang-bayang kematian (4, 10)</a:t>
            </a:r>
          </a:p>
          <a:p>
            <a:pPr marL="640365" indent="-640365" algn="l" defTabSz="758951">
              <a:lnSpc>
                <a:spcPct val="100000"/>
              </a:lnSpc>
              <a:spcBef>
                <a:spcPts val="0"/>
              </a:spcBef>
              <a:buSzPct val="100000"/>
              <a:buFont typeface="Arial"/>
              <a:buChar char="•"/>
              <a:defRPr sz="5976">
                <a:latin typeface="Comic Sans MS"/>
                <a:ea typeface="Comic Sans MS"/>
                <a:cs typeface="Comic Sans MS"/>
                <a:sym typeface="Comic Sans MS"/>
              </a:defRPr>
            </a:pPr>
            <a:r>
              <a:t>murka Allah (6)</a:t>
            </a:r>
          </a:p>
          <a:p>
            <a:pPr marL="640365" indent="-640365" algn="l" defTabSz="758951">
              <a:lnSpc>
                <a:spcPct val="100000"/>
              </a:lnSpc>
              <a:spcBef>
                <a:spcPts val="0"/>
              </a:spcBef>
              <a:buSzPct val="100000"/>
              <a:buFont typeface="Arial"/>
              <a:buChar char="•"/>
              <a:defRPr sz="5976">
                <a:latin typeface="Comic Sans MS"/>
                <a:ea typeface="Comic Sans MS"/>
                <a:cs typeface="Comic Sans MS"/>
                <a:sym typeface="Comic Sans MS"/>
              </a:defRPr>
            </a:pPr>
            <a:r>
              <a:t>dukacita yang dalam (6)</a:t>
            </a:r>
          </a:p>
          <a:p>
            <a:pPr marL="640365" indent="-640365" algn="l" defTabSz="758951">
              <a:lnSpc>
                <a:spcPct val="100000"/>
              </a:lnSpc>
              <a:spcBef>
                <a:spcPts val="0"/>
              </a:spcBef>
              <a:buSzPct val="100000"/>
              <a:buFont typeface="Arial"/>
              <a:buChar char="•"/>
              <a:defRPr sz="5976">
                <a:latin typeface="Comic Sans MS"/>
                <a:ea typeface="Comic Sans MS"/>
                <a:cs typeface="Comic Sans MS"/>
                <a:sym typeface="Comic Sans MS"/>
              </a:defRPr>
            </a:pPr>
            <a:r>
              <a:t>Allah yang “tersembunyi” (8)</a:t>
            </a:r>
          </a:p>
          <a:p>
            <a:pPr marL="640365" indent="-640365" algn="l" defTabSz="758951">
              <a:lnSpc>
                <a:spcPct val="100000"/>
              </a:lnSpc>
              <a:spcBef>
                <a:spcPts val="0"/>
              </a:spcBef>
              <a:buSzPct val="100000"/>
              <a:buFont typeface="Arial"/>
              <a:buChar char="•"/>
              <a:defRPr sz="5976">
                <a:latin typeface="Comic Sans MS"/>
                <a:ea typeface="Comic Sans MS"/>
                <a:cs typeface="Comic Sans MS"/>
                <a:sym typeface="Comic Sans MS"/>
              </a:defRPr>
            </a:pPr>
            <a:r>
              <a:t>kain kabung (12)</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E7F9F9"/>
            </a:gs>
            <a:gs pos="100000">
              <a:srgbClr val="96E7F9"/>
            </a:gs>
          </a:gsLst>
          <a:lin ang="5400000" scaled="0"/>
        </a:gradFill>
      </p:bgPr>
    </p:bg>
    <p:spTree>
      <p:nvGrpSpPr>
        <p:cNvPr id="1" name=""/>
        <p:cNvGrpSpPr/>
        <p:nvPr/>
      </p:nvGrpSpPr>
      <p:grpSpPr>
        <a:xfrm>
          <a:off x="0" y="0"/>
          <a:ext cx="0" cy="0"/>
          <a:chOff x="0" y="0"/>
          <a:chExt cx="0" cy="0"/>
        </a:xfrm>
      </p:grpSpPr>
      <p:sp>
        <p:nvSpPr>
          <p:cNvPr id="938" name="Pergumulan dan Penderitaan…"/>
          <p:cNvSpPr txBox="1"/>
          <p:nvPr/>
        </p:nvSpPr>
        <p:spPr>
          <a:xfrm>
            <a:off x="1686597" y="943396"/>
            <a:ext cx="21010806" cy="3012585"/>
          </a:xfrm>
          <a:prstGeom prst="rect">
            <a:avLst/>
          </a:prstGeom>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p>
            <a:pPr defTabSz="1536191">
              <a:defRPr b="1" sz="7979">
                <a:latin typeface="Comic Sans MS"/>
                <a:ea typeface="Comic Sans MS"/>
                <a:cs typeface="Comic Sans MS"/>
                <a:sym typeface="Comic Sans MS"/>
              </a:defRPr>
            </a:pPr>
            <a:r>
              <a:t>Pergumulan dan Penderitaan </a:t>
            </a:r>
          </a:p>
          <a:p>
            <a:pPr defTabSz="1536191">
              <a:defRPr b="1" sz="7979">
                <a:latin typeface="Comic Sans MS"/>
                <a:ea typeface="Comic Sans MS"/>
                <a:cs typeface="Comic Sans MS"/>
                <a:sym typeface="Comic Sans MS"/>
              </a:defRPr>
            </a:pPr>
            <a:r>
              <a:t>Bagian Integral dalam Kehidupan </a:t>
            </a:r>
          </a:p>
        </p:txBody>
      </p:sp>
      <p:sp>
        <p:nvSpPr>
          <p:cNvPr id="939" name="Roma 8:18-22…"/>
          <p:cNvSpPr txBox="1"/>
          <p:nvPr>
            <p:ph type="body" idx="1"/>
          </p:nvPr>
        </p:nvSpPr>
        <p:spPr>
          <a:xfrm>
            <a:off x="1716695" y="4381490"/>
            <a:ext cx="21204000" cy="8994355"/>
          </a:xfrm>
          <a:prstGeom prst="rect">
            <a:avLst/>
          </a:prstGeom>
        </p:spPr>
        <p:txBody>
          <a:bodyPr lIns="45719" tIns="45719" rIns="45719" bIns="45719" anchor="ctr"/>
          <a:lstStyle/>
          <a:p>
            <a:pPr algn="l" defTabSz="832104">
              <a:lnSpc>
                <a:spcPct val="100000"/>
              </a:lnSpc>
              <a:spcBef>
                <a:spcPts val="0"/>
              </a:spcBef>
              <a:defRPr b="1" sz="4550" u="sng">
                <a:latin typeface="Comic Sans MS"/>
                <a:ea typeface="Comic Sans MS"/>
                <a:cs typeface="Comic Sans MS"/>
                <a:sym typeface="Comic Sans MS"/>
              </a:defRPr>
            </a:pPr>
            <a:r>
              <a:t>Roma 8:18-22</a:t>
            </a:r>
          </a:p>
          <a:p>
            <a:pPr algn="l" defTabSz="832104">
              <a:lnSpc>
                <a:spcPct val="100000"/>
              </a:lnSpc>
              <a:spcBef>
                <a:spcPts val="0"/>
              </a:spcBef>
              <a:defRPr baseline="30725" sz="4550">
                <a:latin typeface="Comic Sans MS"/>
                <a:ea typeface="Comic Sans MS"/>
                <a:cs typeface="Comic Sans MS"/>
                <a:sym typeface="Comic Sans MS"/>
              </a:defRPr>
            </a:pPr>
            <a:r>
              <a:t>18 </a:t>
            </a:r>
            <a:r>
              <a:rPr baseline="0"/>
              <a:t>Sebab aku yakin, bahwa </a:t>
            </a:r>
            <a:r>
              <a:rPr baseline="0">
                <a:solidFill>
                  <a:schemeClr val="accent5"/>
                </a:solidFill>
              </a:rPr>
              <a:t>penderitaan zaman sekarang</a:t>
            </a:r>
            <a:r>
              <a:rPr baseline="0"/>
              <a:t> ini tidak dapat dibandingkan dengan kemuliaan yang akan dinyatakan kepada kita. </a:t>
            </a:r>
            <a:endParaRPr baseline="0"/>
          </a:p>
          <a:p>
            <a:pPr algn="l" defTabSz="832104">
              <a:lnSpc>
                <a:spcPct val="100000"/>
              </a:lnSpc>
              <a:spcBef>
                <a:spcPts val="0"/>
              </a:spcBef>
              <a:defRPr baseline="30725" sz="4550">
                <a:latin typeface="Comic Sans MS"/>
                <a:ea typeface="Comic Sans MS"/>
                <a:cs typeface="Comic Sans MS"/>
                <a:sym typeface="Comic Sans MS"/>
              </a:defRPr>
            </a:pPr>
            <a:endParaRPr baseline="0"/>
          </a:p>
          <a:p>
            <a:pPr algn="l" defTabSz="832104">
              <a:lnSpc>
                <a:spcPct val="100000"/>
              </a:lnSpc>
              <a:spcBef>
                <a:spcPts val="0"/>
              </a:spcBef>
              <a:defRPr baseline="30725" sz="4550">
                <a:latin typeface="Comic Sans MS"/>
                <a:ea typeface="Comic Sans MS"/>
                <a:cs typeface="Comic Sans MS"/>
                <a:sym typeface="Comic Sans MS"/>
              </a:defRPr>
            </a:pPr>
            <a:r>
              <a:t>20 </a:t>
            </a:r>
            <a:r>
              <a:rPr baseline="0"/>
              <a:t>Karena </a:t>
            </a:r>
            <a:r>
              <a:rPr baseline="0">
                <a:solidFill>
                  <a:schemeClr val="accent5"/>
                </a:solidFill>
              </a:rPr>
              <a:t>seluruh makhluk telah ditaklukkan kepada kesia-siaan</a:t>
            </a:r>
            <a:r>
              <a:rPr baseline="0"/>
              <a:t>, bukan oleh kehendaknya sendiri, tetapi oleh kehendak Dia, yang telah menaklukkannya,</a:t>
            </a:r>
            <a:endParaRPr baseline="0"/>
          </a:p>
          <a:p>
            <a:pPr algn="l" defTabSz="832104">
              <a:lnSpc>
                <a:spcPct val="100000"/>
              </a:lnSpc>
              <a:spcBef>
                <a:spcPts val="0"/>
              </a:spcBef>
              <a:defRPr baseline="30725" sz="4550">
                <a:latin typeface="Comic Sans MS"/>
                <a:ea typeface="Comic Sans MS"/>
                <a:cs typeface="Comic Sans MS"/>
                <a:sym typeface="Comic Sans MS"/>
              </a:defRPr>
            </a:pPr>
            <a:r>
              <a:t>21 </a:t>
            </a:r>
            <a:r>
              <a:rPr baseline="0"/>
              <a:t>tetapi dalam pengharapan, karena makhluk itu sendiri juga akan dimerdekakan dari </a:t>
            </a:r>
            <a:r>
              <a:rPr baseline="0">
                <a:solidFill>
                  <a:schemeClr val="accent5"/>
                </a:solidFill>
              </a:rPr>
              <a:t>perbudakan kebinasaan</a:t>
            </a:r>
            <a:r>
              <a:rPr baseline="0"/>
              <a:t> dan masuk ke dalam kemerdekaan kemuliaan anak-anak Allah. </a:t>
            </a:r>
            <a:endParaRPr baseline="0"/>
          </a:p>
          <a:p>
            <a:pPr algn="l" defTabSz="832104">
              <a:lnSpc>
                <a:spcPct val="100000"/>
              </a:lnSpc>
              <a:spcBef>
                <a:spcPts val="0"/>
              </a:spcBef>
              <a:defRPr baseline="30725" sz="4550">
                <a:latin typeface="Comic Sans MS"/>
                <a:ea typeface="Comic Sans MS"/>
                <a:cs typeface="Comic Sans MS"/>
                <a:sym typeface="Comic Sans MS"/>
              </a:defRPr>
            </a:pPr>
            <a:r>
              <a:t>22 </a:t>
            </a:r>
            <a:r>
              <a:rPr baseline="0"/>
              <a:t>Sebab kita tahu, bahwa sampai sekarang </a:t>
            </a:r>
            <a:r>
              <a:rPr baseline="0">
                <a:solidFill>
                  <a:schemeClr val="accent5"/>
                </a:solidFill>
              </a:rPr>
              <a:t>segala makhluk sama-sama mengeluh</a:t>
            </a:r>
            <a:r>
              <a:rPr baseline="0"/>
              <a:t> dan </a:t>
            </a:r>
            <a:r>
              <a:rPr baseline="0">
                <a:solidFill>
                  <a:schemeClr val="accent5"/>
                </a:solidFill>
              </a:rPr>
              <a:t>sama-sama merasa sakit bersalin</a:t>
            </a:r>
            <a:r>
              <a:rPr baseline="0"/>
              <a: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93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939" grpId="1"/>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E7F9F9"/>
            </a:gs>
            <a:gs pos="100000">
              <a:srgbClr val="96E7F9"/>
            </a:gs>
          </a:gsLst>
          <a:lin ang="5400000" scaled="0"/>
        </a:gradFill>
      </p:bgPr>
    </p:bg>
    <p:spTree>
      <p:nvGrpSpPr>
        <p:cNvPr id="1" name=""/>
        <p:cNvGrpSpPr/>
        <p:nvPr/>
      </p:nvGrpSpPr>
      <p:grpSpPr>
        <a:xfrm>
          <a:off x="0" y="0"/>
          <a:ext cx="0" cy="0"/>
          <a:chOff x="0" y="0"/>
          <a:chExt cx="0" cy="0"/>
        </a:xfrm>
      </p:grpSpPr>
      <p:sp>
        <p:nvSpPr>
          <p:cNvPr id="941" name="Termasuk Umat Allah"/>
          <p:cNvSpPr txBox="1"/>
          <p:nvPr/>
        </p:nvSpPr>
        <p:spPr>
          <a:xfrm>
            <a:off x="1623373" y="516742"/>
            <a:ext cx="21137254" cy="2077807"/>
          </a:xfrm>
          <a:prstGeom prst="rect">
            <a:avLst/>
          </a:prstGeom>
          <a:ln w="127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lvl1pPr>
              <a:defRPr b="1" sz="9500">
                <a:latin typeface="Comic Sans MS"/>
                <a:ea typeface="Comic Sans MS"/>
                <a:cs typeface="Comic Sans MS"/>
                <a:sym typeface="Comic Sans MS"/>
              </a:defRPr>
            </a:lvl1pPr>
          </a:lstStyle>
          <a:p>
            <a:pPr/>
            <a:r>
              <a:t>Termasuk Umat Allah </a:t>
            </a:r>
          </a:p>
        </p:txBody>
      </p:sp>
      <p:sp>
        <p:nvSpPr>
          <p:cNvPr id="942" name="Roma 8:23…"/>
          <p:cNvSpPr txBox="1"/>
          <p:nvPr>
            <p:ph type="body" idx="1"/>
          </p:nvPr>
        </p:nvSpPr>
        <p:spPr>
          <a:xfrm>
            <a:off x="1716695" y="2578552"/>
            <a:ext cx="21204000" cy="10797293"/>
          </a:xfrm>
          <a:prstGeom prst="rect">
            <a:avLst/>
          </a:prstGeom>
        </p:spPr>
        <p:txBody>
          <a:bodyPr lIns="45719" tIns="45719" rIns="45719" bIns="45719" anchor="ctr"/>
          <a:lstStyle/>
          <a:p>
            <a:pPr algn="l" defTabSz="841247">
              <a:lnSpc>
                <a:spcPct val="100000"/>
              </a:lnSpc>
              <a:spcBef>
                <a:spcPts val="0"/>
              </a:spcBef>
              <a:defRPr b="1" sz="4600" u="sng">
                <a:latin typeface="Comic Sans MS"/>
                <a:ea typeface="Comic Sans MS"/>
                <a:cs typeface="Comic Sans MS"/>
                <a:sym typeface="Comic Sans MS"/>
              </a:defRPr>
            </a:pPr>
            <a:r>
              <a:t>Roma 8:23</a:t>
            </a:r>
          </a:p>
          <a:p>
            <a:pPr algn="l" defTabSz="841247">
              <a:lnSpc>
                <a:spcPct val="100000"/>
              </a:lnSpc>
              <a:spcBef>
                <a:spcPts val="0"/>
              </a:spcBef>
              <a:defRPr baseline="30739" sz="4600">
                <a:latin typeface="Comic Sans MS"/>
                <a:ea typeface="Comic Sans MS"/>
                <a:cs typeface="Comic Sans MS"/>
                <a:sym typeface="Comic Sans MS"/>
              </a:defRPr>
            </a:pPr>
            <a:r>
              <a:t>23 </a:t>
            </a:r>
            <a:r>
              <a:rPr baseline="0"/>
              <a:t>Dan bukan hanya mereka saja, tetapi kita yang telah menerima karunia sulung Roh, kita juga mengeluh dalam hati kita sambil menantikan pengangkatan sebagai anak, yaitu pembebasan tubuh kita.</a:t>
            </a:r>
            <a:endParaRPr baseline="0"/>
          </a:p>
          <a:p>
            <a:pPr algn="l" defTabSz="841247">
              <a:lnSpc>
                <a:spcPct val="100000"/>
              </a:lnSpc>
              <a:spcBef>
                <a:spcPts val="0"/>
              </a:spcBef>
              <a:defRPr baseline="30739" sz="4600">
                <a:latin typeface="Comic Sans MS"/>
                <a:ea typeface="Comic Sans MS"/>
                <a:cs typeface="Comic Sans MS"/>
                <a:sym typeface="Comic Sans MS"/>
              </a:defRPr>
            </a:pPr>
            <a:endParaRPr baseline="0"/>
          </a:p>
          <a:p>
            <a:pPr algn="l" defTabSz="841247">
              <a:lnSpc>
                <a:spcPct val="100000"/>
              </a:lnSpc>
              <a:spcBef>
                <a:spcPts val="0"/>
              </a:spcBef>
              <a:defRPr b="1" sz="4600" u="sng">
                <a:latin typeface="Comic Sans MS"/>
                <a:ea typeface="Comic Sans MS"/>
                <a:cs typeface="Comic Sans MS"/>
                <a:sym typeface="Comic Sans MS"/>
              </a:defRPr>
            </a:pPr>
            <a:r>
              <a:t>2 Korintus 5:2-4</a:t>
            </a:r>
          </a:p>
          <a:p>
            <a:pPr algn="l" defTabSz="841247">
              <a:lnSpc>
                <a:spcPct val="100000"/>
              </a:lnSpc>
              <a:spcBef>
                <a:spcPts val="0"/>
              </a:spcBef>
              <a:defRPr baseline="30739" sz="4600">
                <a:latin typeface="Comic Sans MS"/>
                <a:ea typeface="Comic Sans MS"/>
                <a:cs typeface="Comic Sans MS"/>
                <a:sym typeface="Comic Sans MS"/>
              </a:defRPr>
            </a:pPr>
            <a:r>
              <a:t>2 </a:t>
            </a:r>
            <a:r>
              <a:rPr baseline="0"/>
              <a:t>Selama kita di dalam kemah ini, kita mengeluh, karena kita rindu mengenakan tempat kediaman sorgawi di atas tempat kediaman kita yang sekarang ini, </a:t>
            </a:r>
            <a:endParaRPr baseline="0"/>
          </a:p>
          <a:p>
            <a:pPr algn="l" defTabSz="841247">
              <a:lnSpc>
                <a:spcPct val="100000"/>
              </a:lnSpc>
              <a:spcBef>
                <a:spcPts val="0"/>
              </a:spcBef>
              <a:defRPr baseline="30739" sz="4600">
                <a:latin typeface="Comic Sans MS"/>
                <a:ea typeface="Comic Sans MS"/>
                <a:cs typeface="Comic Sans MS"/>
                <a:sym typeface="Comic Sans MS"/>
              </a:defRPr>
            </a:pPr>
            <a:r>
              <a:t>3 </a:t>
            </a:r>
            <a:r>
              <a:rPr baseline="0"/>
              <a:t>sebab dengan demikian kita berpakaian dan tidak kedapatan telanjang. </a:t>
            </a:r>
            <a:endParaRPr baseline="0"/>
          </a:p>
          <a:p>
            <a:pPr algn="l" defTabSz="841247">
              <a:lnSpc>
                <a:spcPct val="100000"/>
              </a:lnSpc>
              <a:spcBef>
                <a:spcPts val="0"/>
              </a:spcBef>
              <a:defRPr baseline="30739" sz="4600">
                <a:latin typeface="Comic Sans MS"/>
                <a:ea typeface="Comic Sans MS"/>
                <a:cs typeface="Comic Sans MS"/>
                <a:sym typeface="Comic Sans MS"/>
              </a:defRPr>
            </a:pPr>
            <a:r>
              <a:t>4 </a:t>
            </a:r>
            <a:r>
              <a:rPr baseline="0"/>
              <a:t>Sebab selama masih diam di dalam kemah ini, kita mengeluh oleh beratnya tekanan, karena kita mau mengenakan pakaian yang baru itu tanpa menanggalkan yang lama, supaya yang fana itu ditelan oleh hidup.</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9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942" grpId="1"/>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E7F9F9"/>
            </a:gs>
            <a:gs pos="100000">
              <a:srgbClr val="96E7F9"/>
            </a:gs>
          </a:gsLst>
          <a:lin ang="5400000" scaled="0"/>
        </a:gradFill>
      </p:bgPr>
    </p:bg>
    <p:spTree>
      <p:nvGrpSpPr>
        <p:cNvPr id="1" name=""/>
        <p:cNvGrpSpPr/>
        <p:nvPr/>
      </p:nvGrpSpPr>
      <p:grpSpPr>
        <a:xfrm>
          <a:off x="0" y="0"/>
          <a:ext cx="0" cy="0"/>
          <a:chOff x="0" y="0"/>
          <a:chExt cx="0" cy="0"/>
        </a:xfrm>
      </p:grpSpPr>
      <p:sp>
        <p:nvSpPr>
          <p:cNvPr id="944" name="Orang Kristen percaya bahwa penderitaan itu nyata, bukan ilusi.…"/>
          <p:cNvSpPr txBox="1"/>
          <p:nvPr>
            <p:ph type="body" idx="1"/>
          </p:nvPr>
        </p:nvSpPr>
        <p:spPr>
          <a:xfrm>
            <a:off x="1627793" y="924418"/>
            <a:ext cx="11853896" cy="11632923"/>
          </a:xfrm>
          <a:prstGeom prst="rect">
            <a:avLst/>
          </a:prstGeom>
        </p:spPr>
        <p:txBody>
          <a:bodyPr anchor="ctr"/>
          <a:lstStyle/>
          <a:p>
            <a:pPr algn="l" defTabSz="841247">
              <a:lnSpc>
                <a:spcPct val="100000"/>
              </a:lnSpc>
              <a:spcBef>
                <a:spcPts val="0"/>
              </a:spcBef>
              <a:defRPr sz="8004">
                <a:latin typeface="Comic Sans MS"/>
                <a:ea typeface="Comic Sans MS"/>
                <a:cs typeface="Comic Sans MS"/>
                <a:sym typeface="Comic Sans MS"/>
              </a:defRPr>
            </a:pPr>
            <a:r>
              <a:t>Orang Kristen percaya bahwa penderitaan itu nyata, bukan ilusi. </a:t>
            </a:r>
          </a:p>
          <a:p>
            <a:pPr algn="l" defTabSz="841247">
              <a:lnSpc>
                <a:spcPct val="100000"/>
              </a:lnSpc>
              <a:spcBef>
                <a:spcPts val="0"/>
              </a:spcBef>
              <a:defRPr sz="8004">
                <a:latin typeface="Comic Sans MS"/>
                <a:ea typeface="Comic Sans MS"/>
                <a:cs typeface="Comic Sans MS"/>
                <a:sym typeface="Comic Sans MS"/>
              </a:defRPr>
            </a:pPr>
            <a:r>
              <a:t>Tidak ada penafsiran ulang: </a:t>
            </a:r>
            <a:r>
              <a:t>“Sakit, memang sakit, penderitaan memang menderita, duka membuat sedih.”</a:t>
            </a:r>
          </a:p>
        </p:txBody>
      </p:sp>
      <p:pic>
        <p:nvPicPr>
          <p:cNvPr id="945" name="Image" descr="Image"/>
          <p:cNvPicPr>
            <a:picLocks noChangeAspect="1"/>
          </p:cNvPicPr>
          <p:nvPr/>
        </p:nvPicPr>
        <p:blipFill>
          <a:blip r:embed="rId2">
            <a:extLst/>
          </a:blip>
          <a:stretch>
            <a:fillRect/>
          </a:stretch>
        </p:blipFill>
        <p:spPr>
          <a:xfrm>
            <a:off x="13977708" y="521951"/>
            <a:ext cx="8475362" cy="12672098"/>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E7F9F9"/>
            </a:gs>
            <a:gs pos="100000">
              <a:srgbClr val="96E7F9"/>
            </a:gs>
          </a:gsLst>
          <a:lin ang="5400000" scaled="0"/>
        </a:gradFill>
      </p:bgPr>
    </p:bg>
    <p:spTree>
      <p:nvGrpSpPr>
        <p:cNvPr id="1" name=""/>
        <p:cNvGrpSpPr/>
        <p:nvPr/>
      </p:nvGrpSpPr>
      <p:grpSpPr>
        <a:xfrm>
          <a:off x="0" y="0"/>
          <a:ext cx="0" cy="0"/>
          <a:chOff x="0" y="0"/>
          <a:chExt cx="0" cy="0"/>
        </a:xfrm>
      </p:grpSpPr>
      <p:sp>
        <p:nvSpPr>
          <p:cNvPr id="947" name="Bagaimana mungkin untuk bersyukur dan memuji Tuhan di tengah pergumulan dan penderitaan?"/>
          <p:cNvSpPr txBox="1"/>
          <p:nvPr/>
        </p:nvSpPr>
        <p:spPr>
          <a:xfrm>
            <a:off x="1692154" y="2104775"/>
            <a:ext cx="20999692" cy="965685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defTabSz="914400">
              <a:defRPr b="1" sz="10900">
                <a:latin typeface="Comic Sans MS"/>
                <a:ea typeface="Comic Sans MS"/>
                <a:cs typeface="Comic Sans MS"/>
                <a:sym typeface="Comic Sans MS"/>
              </a:defRPr>
            </a:lvl1pPr>
          </a:lstStyle>
          <a:p>
            <a:pPr>
              <a:defRPr b="0"/>
            </a:pPr>
            <a:r>
              <a:rPr b="1"/>
              <a:t>Bagaimana mungkin untuk bersyukur dan memuji Tuhan di tengah pergumulan dan penderitaan?</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Trebuchet MS"/>
        <a:ea typeface="Trebuchet MS"/>
        <a:cs typeface="Trebuchet MS"/>
      </a:majorFont>
      <a:minorFont>
        <a:latin typeface="Trebuchet MS"/>
        <a:ea typeface="Trebuchet MS"/>
        <a:cs typeface="Trebuchet M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12700" dir="5400000">
              <a:srgbClr val="000000">
                <a:alpha val="35000"/>
              </a:srgbClr>
            </a:outerShdw>
          </a:effectLst>
        </a:effectStyle>
        <a:effectStyle>
          <a:effectLst>
            <a:outerShdw sx="100000" sy="100000" kx="0" ky="0" algn="b" rotWithShape="0" blurRad="63500" dist="12700" dir="0">
              <a:srgbClr val="000000">
                <a:alpha val="50000"/>
              </a:srgbClr>
            </a:outerShdw>
          </a:effectLst>
        </a:effectStyle>
        <a:effectStyle>
          <a:effectLst>
            <a:outerShdw sx="100000" sy="100000" kx="0" ky="0" algn="b" rotWithShape="0" blurRad="508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round/>
        </a:ln>
        <a:effectLst>
          <a:outerShdw sx="100000" sy="100000" kx="0" ky="0" algn="b" rotWithShape="0" blurRad="50800" dist="12700" dir="5400000">
            <a:srgbClr val="000000">
              <a:alpha val="35000"/>
            </a:srgbClr>
          </a:outerShdw>
        </a:effectLst>
        <a:sp3d/>
      </a:spPr>
      <a:bodyPr rot="0" spcFirstLastPara="1" vertOverflow="overflow" horzOverflow="overflow" vert="horz" wrap="square" lIns="68579" tIns="68579" rIns="68579" bIns="68579" numCol="1" spcCol="38100" rtlCol="0" anchor="ctr" upright="0">
        <a:spAutoFit/>
      </a:bodyPr>
      <a:lstStyle>
        <a:defPPr marL="0" marR="0" indent="0" algn="l" defTabSz="18288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mn-lt"/>
            <a:ea typeface="+mn-ea"/>
            <a:cs typeface="+mn-c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4F81BD"/>
          </a:solidFill>
          <a:prstDash val="solid"/>
          <a:round/>
        </a:ln>
        <a:effectLst>
          <a:outerShdw sx="100000" sy="100000" kx="0" ky="0" algn="b" rotWithShape="0" blurRad="50800" dist="127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76200" tIns="76200" rIns="76200" bIns="76200" numCol="1" spcCol="38100" rtlCol="0" anchor="ctr" upright="0">
        <a:spAutoFit/>
      </a:bodyPr>
      <a:lstStyle>
        <a:defPPr marL="0" marR="0" indent="0" algn="l" defTabSz="18288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mn-lt"/>
            <a:ea typeface="+mn-ea"/>
            <a:cs typeface="+mn-c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Trebuchet MS"/>
        <a:ea typeface="Trebuchet MS"/>
        <a:cs typeface="Trebuchet MS"/>
      </a:majorFont>
      <a:minorFont>
        <a:latin typeface="Trebuchet MS"/>
        <a:ea typeface="Trebuchet MS"/>
        <a:cs typeface="Trebuchet M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12700" dir="5400000">
              <a:srgbClr val="000000">
                <a:alpha val="35000"/>
              </a:srgbClr>
            </a:outerShdw>
          </a:effectLst>
        </a:effectStyle>
        <a:effectStyle>
          <a:effectLst>
            <a:outerShdw sx="100000" sy="100000" kx="0" ky="0" algn="b" rotWithShape="0" blurRad="63500" dist="12700" dir="0">
              <a:srgbClr val="000000">
                <a:alpha val="50000"/>
              </a:srgbClr>
            </a:outerShdw>
          </a:effectLst>
        </a:effectStyle>
        <a:effectStyle>
          <a:effectLst>
            <a:outerShdw sx="100000" sy="100000" kx="0" ky="0" algn="b" rotWithShape="0" blurRad="508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round/>
        </a:ln>
        <a:effectLst>
          <a:outerShdw sx="100000" sy="100000" kx="0" ky="0" algn="b" rotWithShape="0" blurRad="50800" dist="12700" dir="5400000">
            <a:srgbClr val="000000">
              <a:alpha val="35000"/>
            </a:srgbClr>
          </a:outerShdw>
        </a:effectLst>
        <a:sp3d/>
      </a:spPr>
      <a:bodyPr rot="0" spcFirstLastPara="1" vertOverflow="overflow" horzOverflow="overflow" vert="horz" wrap="square" lIns="68579" tIns="68579" rIns="68579" bIns="68579" numCol="1" spcCol="38100" rtlCol="0" anchor="ctr" upright="0">
        <a:spAutoFit/>
      </a:bodyPr>
      <a:lstStyle>
        <a:defPPr marL="0" marR="0" indent="0" algn="l" defTabSz="18288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mn-lt"/>
            <a:ea typeface="+mn-ea"/>
            <a:cs typeface="+mn-c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4F81BD"/>
          </a:solidFill>
          <a:prstDash val="solid"/>
          <a:round/>
        </a:ln>
        <a:effectLst>
          <a:outerShdw sx="100000" sy="100000" kx="0" ky="0" algn="b" rotWithShape="0" blurRad="50800" dist="127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76200" tIns="76200" rIns="76200" bIns="76200" numCol="1" spcCol="38100" rtlCol="0" anchor="ctr" upright="0">
        <a:spAutoFit/>
      </a:bodyPr>
      <a:lstStyle>
        <a:defPPr marL="0" marR="0" indent="0" algn="l" defTabSz="18288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mn-lt"/>
            <a:ea typeface="+mn-ea"/>
            <a:cs typeface="+mn-c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