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4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1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4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8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9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100091" y="298621"/>
            <a:ext cx="2943818" cy="1983614"/>
            <a:chOff x="2915719" y="298621"/>
            <a:chExt cx="2943818" cy="1983614"/>
          </a:xfrm>
        </p:grpSpPr>
        <p:sp>
          <p:nvSpPr>
            <p:cNvPr id="2" name="TextBox 1"/>
            <p:cNvSpPr txBox="1"/>
            <p:nvPr/>
          </p:nvSpPr>
          <p:spPr>
            <a:xfrm>
              <a:off x="2915719" y="934540"/>
              <a:ext cx="294381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pc="300" dirty="0" smtClean="0">
                  <a:latin typeface="Bebas Neue"/>
                  <a:cs typeface="Bebas Neue"/>
                </a:rPr>
                <a:t>TIME   PIECE</a:t>
              </a:r>
              <a:endParaRPr lang="en-US" sz="3200" spc="300" dirty="0">
                <a:latin typeface="Bebas Neue"/>
                <a:cs typeface="Bebas Neue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6425484">
              <a:off x="3367911" y="936485"/>
              <a:ext cx="19836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Bergamot Ornaments"/>
                  <a:cs typeface="Bergamot Ornaments"/>
                </a:rPr>
                <a:t>X</a:t>
              </a:r>
              <a:endParaRPr lang="en-US" sz="4000" dirty="0">
                <a:latin typeface="Bergamot Ornaments"/>
                <a:cs typeface="Bergamot Ornaments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497669" y="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HOME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0954" y="2568043"/>
            <a:ext cx="3282093" cy="697837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Helvetica"/>
                <a:cs typeface="Helvetica"/>
              </a:rPr>
              <a:t>ADD ANOTHER TIME ZONE.</a:t>
            </a: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8" name="Pentagon 7"/>
          <p:cNvSpPr/>
          <p:nvPr/>
        </p:nvSpPr>
        <p:spPr>
          <a:xfrm rot="5400000">
            <a:off x="3650293" y="4306586"/>
            <a:ext cx="1843415" cy="1629963"/>
          </a:xfrm>
          <a:prstGeom prst="homePlate">
            <a:avLst>
              <a:gd name="adj" fmla="val 25108"/>
            </a:avLst>
          </a:prstGeom>
          <a:noFill/>
          <a:ln w="38100" cmpd="sng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300990" y="4199860"/>
            <a:ext cx="1629964" cy="1843415"/>
            <a:chOff x="3757018" y="4199860"/>
            <a:chExt cx="1629964" cy="1843415"/>
          </a:xfrm>
        </p:grpSpPr>
        <p:sp>
          <p:nvSpPr>
            <p:cNvPr id="18" name="Pentagon 17"/>
            <p:cNvSpPr/>
            <p:nvPr/>
          </p:nvSpPr>
          <p:spPr>
            <a:xfrm rot="5400000">
              <a:off x="3650293" y="4306586"/>
              <a:ext cx="1843415" cy="1629963"/>
            </a:xfrm>
            <a:prstGeom prst="homePlate">
              <a:avLst>
                <a:gd name="adj" fmla="val 25108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57018" y="4381301"/>
              <a:ext cx="162996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ebas Neue"/>
                  <a:cs typeface="Bebas Neue"/>
                </a:rPr>
                <a:t>12:24:36 PM</a:t>
              </a:r>
            </a:p>
            <a:p>
              <a:pPr algn="ctr"/>
              <a:endParaRPr lang="en-US" sz="1600" dirty="0">
                <a:solidFill>
                  <a:schemeClr val="bg1"/>
                </a:solidFill>
                <a:latin typeface="Georgia"/>
                <a:cs typeface="Georgia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Helvetica"/>
                  <a:cs typeface="Helvetica"/>
                </a:rPr>
                <a:t>PST (local)</a:t>
              </a:r>
              <a:endParaRPr lang="en-US" sz="14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21" name="Pentagon 20"/>
          <p:cNvSpPr/>
          <p:nvPr/>
        </p:nvSpPr>
        <p:spPr>
          <a:xfrm rot="5400000">
            <a:off x="6106322" y="4306586"/>
            <a:ext cx="1843415" cy="1629963"/>
          </a:xfrm>
          <a:prstGeom prst="homePlate">
            <a:avLst>
              <a:gd name="adj" fmla="val 25108"/>
            </a:avLst>
          </a:prstGeom>
          <a:noFill/>
          <a:ln w="38100" cmpd="sng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hevron 22"/>
          <p:cNvSpPr/>
          <p:nvPr/>
        </p:nvSpPr>
        <p:spPr>
          <a:xfrm rot="5400000">
            <a:off x="5747691" y="2756458"/>
            <a:ext cx="247367" cy="34506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2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100091" y="298621"/>
            <a:ext cx="2943818" cy="1983614"/>
            <a:chOff x="2915719" y="298621"/>
            <a:chExt cx="2943818" cy="1983614"/>
          </a:xfrm>
        </p:grpSpPr>
        <p:sp>
          <p:nvSpPr>
            <p:cNvPr id="2" name="TextBox 1"/>
            <p:cNvSpPr txBox="1"/>
            <p:nvPr/>
          </p:nvSpPr>
          <p:spPr>
            <a:xfrm>
              <a:off x="2915719" y="934540"/>
              <a:ext cx="294381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pc="300" dirty="0" smtClean="0">
                  <a:latin typeface="Bebas Neue"/>
                  <a:cs typeface="Bebas Neue"/>
                </a:rPr>
                <a:t>TIME   PIECE</a:t>
              </a:r>
              <a:endParaRPr lang="en-US" sz="3200" spc="300" dirty="0">
                <a:latin typeface="Bebas Neue"/>
                <a:cs typeface="Bebas Neue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6425484">
              <a:off x="3367911" y="936485"/>
              <a:ext cx="19836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Bergamot Ornaments"/>
                  <a:cs typeface="Bergamot Ornaments"/>
                </a:rPr>
                <a:t>X</a:t>
              </a:r>
              <a:endParaRPr lang="en-US" sz="4000" dirty="0">
                <a:latin typeface="Bergamot Ornaments"/>
                <a:cs typeface="Bergamot Ornaments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693212" y="6581001"/>
            <a:ext cx="1450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Refresh to update. 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0954" y="2568043"/>
            <a:ext cx="3282093" cy="697837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Helvetica"/>
                <a:cs typeface="Helvetica"/>
              </a:rPr>
              <a:t>ADD ANOTHER TIME ZONE.</a:t>
            </a: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57018" y="4199860"/>
            <a:ext cx="1629964" cy="1843415"/>
            <a:chOff x="3757018" y="4199860"/>
            <a:chExt cx="1629964" cy="1843415"/>
          </a:xfrm>
        </p:grpSpPr>
        <p:sp>
          <p:nvSpPr>
            <p:cNvPr id="8" name="Pentagon 7"/>
            <p:cNvSpPr/>
            <p:nvPr/>
          </p:nvSpPr>
          <p:spPr>
            <a:xfrm rot="5400000">
              <a:off x="3650293" y="4306586"/>
              <a:ext cx="1843415" cy="1629963"/>
            </a:xfrm>
            <a:prstGeom prst="homePlate">
              <a:avLst>
                <a:gd name="adj" fmla="val 25108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57018" y="4381301"/>
              <a:ext cx="162996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bas Neue"/>
                  <a:cs typeface="Bebas Neue"/>
                </a:rPr>
                <a:t>14:</a:t>
              </a:r>
              <a:r>
                <a:rPr lang="en-US" sz="2800" dirty="0">
                  <a:solidFill>
                    <a:schemeClr val="bg1"/>
                  </a:solidFill>
                  <a:latin typeface="Bebas Neue"/>
                  <a:cs typeface="Bebas Neue"/>
                </a:rPr>
                <a:t>24:36 PM</a:t>
              </a:r>
            </a:p>
            <a:p>
              <a:pPr algn="ctr"/>
              <a:endParaRPr lang="en-US" sz="1600" dirty="0">
                <a:solidFill>
                  <a:schemeClr val="bg1"/>
                </a:solidFill>
                <a:latin typeface="Georgia"/>
                <a:cs typeface="Georgia"/>
              </a:endParaRP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Helvetica"/>
                  <a:cs typeface="Helvetica"/>
                </a:rPr>
                <a:t>CENTRAL (</a:t>
              </a:r>
              <a:r>
                <a:rPr lang="en-US" sz="1400" dirty="0">
                  <a:solidFill>
                    <a:schemeClr val="bg1"/>
                  </a:solidFill>
                  <a:latin typeface="Helvetica"/>
                  <a:cs typeface="Helvetica"/>
                </a:rPr>
                <a:t>local)</a:t>
              </a:r>
              <a:endParaRPr lang="en-US" sz="14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990" y="4199860"/>
            <a:ext cx="1629964" cy="1843415"/>
            <a:chOff x="3757018" y="4199860"/>
            <a:chExt cx="1629964" cy="1843415"/>
          </a:xfrm>
        </p:grpSpPr>
        <p:sp>
          <p:nvSpPr>
            <p:cNvPr id="18" name="Pentagon 17"/>
            <p:cNvSpPr/>
            <p:nvPr/>
          </p:nvSpPr>
          <p:spPr>
            <a:xfrm rot="5400000">
              <a:off x="3650293" y="4306586"/>
              <a:ext cx="1843415" cy="1629963"/>
            </a:xfrm>
            <a:prstGeom prst="homePlate">
              <a:avLst>
                <a:gd name="adj" fmla="val 25108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57018" y="4381301"/>
              <a:ext cx="162996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ebas Neue"/>
                  <a:cs typeface="Bebas Neue"/>
                </a:rPr>
                <a:t>12:24:36 PM</a:t>
              </a:r>
            </a:p>
            <a:p>
              <a:pPr algn="ctr"/>
              <a:endParaRPr lang="en-US" sz="1600" dirty="0">
                <a:solidFill>
                  <a:schemeClr val="bg1"/>
                </a:solidFill>
                <a:latin typeface="Georgia"/>
                <a:cs typeface="Georgia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Helvetica"/>
                  <a:cs typeface="Helvetica"/>
                </a:rPr>
                <a:t>PST (local)</a:t>
              </a:r>
              <a:endParaRPr lang="en-US" sz="14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6" name="Pentagon 15"/>
          <p:cNvSpPr/>
          <p:nvPr/>
        </p:nvSpPr>
        <p:spPr>
          <a:xfrm rot="5400000">
            <a:off x="6106322" y="4306586"/>
            <a:ext cx="1843415" cy="1629963"/>
          </a:xfrm>
          <a:prstGeom prst="homePlate">
            <a:avLst>
              <a:gd name="adj" fmla="val 25108"/>
            </a:avLst>
          </a:prstGeom>
          <a:noFill/>
          <a:ln w="38100" cmpd="sng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hevron 22"/>
          <p:cNvSpPr/>
          <p:nvPr/>
        </p:nvSpPr>
        <p:spPr>
          <a:xfrm rot="5400000">
            <a:off x="5698844" y="2749480"/>
            <a:ext cx="345065" cy="345065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5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51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</dc:creator>
  <cp:lastModifiedBy>Diana</cp:lastModifiedBy>
  <cp:revision>46</cp:revision>
  <dcterms:created xsi:type="dcterms:W3CDTF">2013-09-14T18:27:56Z</dcterms:created>
  <dcterms:modified xsi:type="dcterms:W3CDTF">2013-09-14T20:03:05Z</dcterms:modified>
</cp:coreProperties>
</file>