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71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1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1368-FA93-B647-BE71-4E0F999A916D}" type="datetimeFigureOut">
              <a:rPr lang="en-US" smtClean="0"/>
              <a:t>9/14/13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F186-FA34-B34D-9117-4D93F256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501707" y="3414337"/>
            <a:ext cx="29438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 smtClean="0">
                <a:latin typeface="Bebas Neue"/>
                <a:cs typeface="Bebas Neue"/>
              </a:rPr>
              <a:t>TIME   PIECE</a:t>
            </a:r>
            <a:endParaRPr lang="en-US" sz="3200" spc="300" dirty="0">
              <a:latin typeface="Bebas Neue"/>
              <a:cs typeface="Bebas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5400000">
            <a:off x="5941039" y="3416282"/>
            <a:ext cx="1983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gamot Ornaments"/>
                <a:cs typeface="Bergamot Ornaments"/>
              </a:rPr>
              <a:t>X</a:t>
            </a:r>
            <a:endParaRPr lang="en-US" sz="4000" dirty="0">
              <a:latin typeface="Bergamot Ornaments"/>
              <a:cs typeface="Bergamot Ornament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9507" y="1274553"/>
            <a:ext cx="29438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 smtClean="0">
                <a:latin typeface="Bebas Neue"/>
                <a:cs typeface="Bebas Neue"/>
              </a:rPr>
              <a:t>TIME   PIECE</a:t>
            </a:r>
            <a:endParaRPr lang="en-US" sz="3200" spc="300" dirty="0">
              <a:latin typeface="Bebas Neue"/>
              <a:cs typeface="Bebas Neue"/>
            </a:endParaRPr>
          </a:p>
        </p:txBody>
      </p:sp>
      <p:sp>
        <p:nvSpPr>
          <p:cNvPr id="16" name="TextBox 15"/>
          <p:cNvSpPr txBox="1"/>
          <p:nvPr/>
        </p:nvSpPr>
        <p:spPr>
          <a:xfrm rot="3873591">
            <a:off x="6134714" y="1228873"/>
            <a:ext cx="1983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gamot Ornaments"/>
                <a:cs typeface="Bergamot Ornaments"/>
              </a:rPr>
              <a:t>X</a:t>
            </a:r>
            <a:endParaRPr lang="en-US" sz="4000" dirty="0">
              <a:latin typeface="Bergamot Ornaments"/>
              <a:cs typeface="Bergamot Ornament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498" y="1226928"/>
            <a:ext cx="29438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 smtClean="0">
                <a:latin typeface="Bebas Neue"/>
                <a:cs typeface="Bebas Neue"/>
              </a:rPr>
              <a:t>TIME   PIECE</a:t>
            </a:r>
            <a:endParaRPr lang="en-US" sz="3200" spc="300" dirty="0">
              <a:latin typeface="Bebas Neue"/>
              <a:cs typeface="Bebas Neue"/>
            </a:endParaRPr>
          </a:p>
        </p:txBody>
      </p:sp>
      <p:sp>
        <p:nvSpPr>
          <p:cNvPr id="13" name="TextBox 12"/>
          <p:cNvSpPr txBox="1"/>
          <p:nvPr/>
        </p:nvSpPr>
        <p:spPr>
          <a:xfrm rot="6425484">
            <a:off x="646690" y="1228873"/>
            <a:ext cx="1983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gamot Ornaments"/>
                <a:cs typeface="Bergamot Ornaments"/>
              </a:rPr>
              <a:t>X</a:t>
            </a:r>
            <a:endParaRPr lang="en-US" sz="4000" dirty="0">
              <a:latin typeface="Bergamot Ornaments"/>
              <a:cs typeface="Bergamot Ornament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3332814" cy="333281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6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5400000">
            <a:off x="5913371" y="355642"/>
            <a:ext cx="1553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ergamot Ornaments"/>
                <a:cs typeface="Bergamot Ornaments"/>
              </a:rPr>
              <a:t>~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7525" y="672434"/>
            <a:ext cx="277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 smtClean="0">
                <a:latin typeface="Helvetica"/>
                <a:cs typeface="Helvetica"/>
              </a:rPr>
              <a:t>TIME   PIECE</a:t>
            </a:r>
            <a:endParaRPr lang="en-US" sz="2400" spc="30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0150" y="5650609"/>
            <a:ext cx="29438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 smtClean="0">
                <a:latin typeface="Bebas Neue"/>
                <a:cs typeface="Bebas Neue"/>
              </a:rPr>
              <a:t>TIME   PIECE</a:t>
            </a:r>
            <a:endParaRPr lang="en-US" sz="3200" spc="300" dirty="0">
              <a:latin typeface="Bebas Neue"/>
              <a:cs typeface="Bebas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432" y="2297082"/>
            <a:ext cx="294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 smtClean="0">
                <a:latin typeface="Georgia"/>
                <a:cs typeface="Georgia"/>
              </a:rPr>
              <a:t>TIME   PIECE</a:t>
            </a:r>
            <a:endParaRPr lang="en-US" sz="2800" spc="300" dirty="0">
              <a:latin typeface="Georgia"/>
              <a:cs typeface="Georg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5625" y="494141"/>
            <a:ext cx="35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300" dirty="0" smtClean="0">
                <a:latin typeface="ROAD MOVIE"/>
                <a:cs typeface="ROAD MOVIE"/>
              </a:rPr>
              <a:t>TIME   PIECE</a:t>
            </a:r>
            <a:endParaRPr lang="en-US" sz="3600" spc="300" dirty="0">
              <a:latin typeface="ROAD MOVIE"/>
              <a:cs typeface="ROAD MOVIE"/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1246732" y="536388"/>
            <a:ext cx="1983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gamot Ornaments"/>
                <a:cs typeface="Bergamot Ornaments"/>
              </a:rPr>
              <a:t>X</a:t>
            </a:r>
            <a:endParaRPr lang="en-US" sz="4000" dirty="0">
              <a:latin typeface="Bergamot Ornaments"/>
              <a:cs typeface="Bergamot Ornaments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1398521" y="2134107"/>
            <a:ext cx="1553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ergamot Ornaments"/>
                <a:cs typeface="Bergamot Ornaments"/>
              </a:rPr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4170322" y="5437796"/>
            <a:ext cx="1553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ergamot Ornaments"/>
                <a:cs typeface="Bergamot Ornaments"/>
              </a:rPr>
              <a:t>~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6332" y="4798803"/>
            <a:ext cx="29438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 smtClean="0">
                <a:latin typeface="Bebas Neue"/>
                <a:cs typeface="Bebas Neue"/>
              </a:rPr>
              <a:t>TIME   PIECE</a:t>
            </a:r>
            <a:endParaRPr lang="en-US" sz="3200" spc="300" dirty="0">
              <a:latin typeface="Bebas Neue"/>
              <a:cs typeface="Bebas Neue"/>
            </a:endParaRPr>
          </a:p>
        </p:txBody>
      </p:sp>
      <p:sp>
        <p:nvSpPr>
          <p:cNvPr id="33" name="TextBox 32"/>
          <p:cNvSpPr txBox="1"/>
          <p:nvPr/>
        </p:nvSpPr>
        <p:spPr>
          <a:xfrm rot="6425484">
            <a:off x="1035664" y="4800748"/>
            <a:ext cx="1983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gamot Ornaments"/>
                <a:cs typeface="Bergamot Ornaments"/>
              </a:rPr>
              <a:t>X</a:t>
            </a:r>
            <a:endParaRPr lang="en-US" sz="4000" dirty="0">
              <a:latin typeface="Bergamot Ornaments"/>
              <a:cs typeface="Bergamot Ornaments"/>
            </a:endParaRPr>
          </a:p>
        </p:txBody>
      </p:sp>
    </p:spTree>
    <p:extLst>
      <p:ext uri="{BB962C8B-B14F-4D97-AF65-F5344CB8AC3E}">
        <p14:creationId xmlns:p14="http://schemas.microsoft.com/office/powerpoint/2010/main" val="131912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7525" y="672434"/>
            <a:ext cx="277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 smtClean="0">
                <a:latin typeface="Helvetica"/>
                <a:cs typeface="Helvetica"/>
              </a:rPr>
              <a:t>TIME   PIECE</a:t>
            </a:r>
            <a:endParaRPr lang="en-US" sz="2400" spc="3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4225" y="2554216"/>
            <a:ext cx="225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 smtClean="0">
                <a:latin typeface="Mission Gothic Regular"/>
                <a:cs typeface="Mission Gothic Regular"/>
              </a:rPr>
              <a:t>TIME   PIECE</a:t>
            </a:r>
            <a:endParaRPr lang="en-US" sz="2400" spc="300" dirty="0">
              <a:latin typeface="Mission Gothic Regular"/>
              <a:cs typeface="Mission Gothic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1350" y="4126609"/>
            <a:ext cx="294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 smtClean="0">
                <a:latin typeface="Optima"/>
                <a:cs typeface="Optima"/>
              </a:rPr>
              <a:t>TIME   PIECE</a:t>
            </a:r>
            <a:endParaRPr lang="en-US" sz="2800" spc="300" dirty="0">
              <a:latin typeface="Optima"/>
              <a:cs typeface="Opti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0150" y="5650609"/>
            <a:ext cx="29438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300" dirty="0" smtClean="0">
                <a:latin typeface="Bebas Neue"/>
                <a:cs typeface="Bebas Neue"/>
              </a:rPr>
              <a:t>TIME   PIECE</a:t>
            </a:r>
            <a:endParaRPr lang="en-US" sz="3200" spc="300" dirty="0">
              <a:latin typeface="Bebas Neue"/>
              <a:cs typeface="Bebas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432" y="2297082"/>
            <a:ext cx="294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 smtClean="0">
                <a:latin typeface="Georgia"/>
                <a:cs typeface="Georgia"/>
              </a:rPr>
              <a:t>TIME   PIECE</a:t>
            </a:r>
            <a:endParaRPr lang="en-US" sz="2800" spc="300" dirty="0">
              <a:latin typeface="Georgia"/>
              <a:cs typeface="Georgi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5423" y="4126609"/>
            <a:ext cx="294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300" dirty="0" smtClean="0">
                <a:latin typeface="Birch Std"/>
                <a:cs typeface="Birch Std"/>
              </a:rPr>
              <a:t>TIME   PIECE</a:t>
            </a:r>
            <a:endParaRPr lang="en-US" sz="3600" spc="300" dirty="0">
              <a:latin typeface="Birch Std"/>
              <a:cs typeface="Birch St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5625" y="494141"/>
            <a:ext cx="35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300" dirty="0" smtClean="0">
                <a:latin typeface="ROAD MOVIE"/>
                <a:cs typeface="ROAD MOVIE"/>
              </a:rPr>
              <a:t>TIME   PIECE</a:t>
            </a:r>
            <a:endParaRPr lang="en-US" sz="3600" spc="300" dirty="0">
              <a:latin typeface="ROAD MOVIE"/>
              <a:cs typeface="ROAD MOVIE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09750" y="494142"/>
            <a:ext cx="714375" cy="8076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43650" y="494141"/>
            <a:ext cx="714375" cy="8076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809750" y="2150412"/>
            <a:ext cx="714375" cy="8076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809750" y="4023384"/>
            <a:ext cx="714375" cy="8076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63343" y="4023384"/>
            <a:ext cx="714375" cy="8076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26805" y="2416498"/>
            <a:ext cx="714375" cy="8076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683150" y="5427777"/>
            <a:ext cx="714375" cy="8076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4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Diana</cp:lastModifiedBy>
  <cp:revision>22</cp:revision>
  <dcterms:created xsi:type="dcterms:W3CDTF">2013-09-14T18:27:56Z</dcterms:created>
  <dcterms:modified xsi:type="dcterms:W3CDTF">2013-09-14T19:49:02Z</dcterms:modified>
</cp:coreProperties>
</file>