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6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98" autoAdjust="0"/>
  </p:normalViewPr>
  <p:slideViewPr>
    <p:cSldViewPr snapToGrid="0" snapToObjects="1">
      <p:cViewPr varScale="1">
        <p:scale>
          <a:sx n="98" d="100"/>
          <a:sy n="98" d="100"/>
        </p:scale>
        <p:origin x="-10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5A98-8434-CF43-80FD-0B08BA31F6E8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1831-60E5-5141-BB85-AC57012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775493" y="2922187"/>
            <a:ext cx="1762239" cy="1013627"/>
          </a:xfrm>
          <a:custGeom>
            <a:avLst/>
            <a:gdLst>
              <a:gd name="connsiteX0" fmla="*/ 23304 w 5593017"/>
              <a:gd name="connsiteY0" fmla="*/ 0 h 1013627"/>
              <a:gd name="connsiteX1" fmla="*/ 5593017 w 5593017"/>
              <a:gd name="connsiteY1" fmla="*/ 0 h 1013627"/>
              <a:gd name="connsiteX2" fmla="*/ 5080324 w 5593017"/>
              <a:gd name="connsiteY2" fmla="*/ 524290 h 1013627"/>
              <a:gd name="connsiteX3" fmla="*/ 5581365 w 5593017"/>
              <a:gd name="connsiteY3" fmla="*/ 1001976 h 1013627"/>
              <a:gd name="connsiteX4" fmla="*/ 0 w 5593017"/>
              <a:gd name="connsiteY4" fmla="*/ 1013627 h 1013627"/>
              <a:gd name="connsiteX5" fmla="*/ 501041 w 5593017"/>
              <a:gd name="connsiteY5" fmla="*/ 524290 h 1013627"/>
              <a:gd name="connsiteX6" fmla="*/ 23304 w 5593017"/>
              <a:gd name="connsiteY6" fmla="*/ 0 h 101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017" h="1013627">
                <a:moveTo>
                  <a:pt x="23304" y="0"/>
                </a:moveTo>
                <a:lnTo>
                  <a:pt x="5593017" y="0"/>
                </a:lnTo>
                <a:lnTo>
                  <a:pt x="5080324" y="524290"/>
                </a:lnTo>
                <a:lnTo>
                  <a:pt x="5581365" y="1001976"/>
                </a:lnTo>
                <a:lnTo>
                  <a:pt x="0" y="1013627"/>
                </a:lnTo>
                <a:lnTo>
                  <a:pt x="501041" y="524290"/>
                </a:lnTo>
                <a:lnTo>
                  <a:pt x="23304" y="0"/>
                </a:lnTo>
                <a:close/>
              </a:path>
            </a:pathLst>
          </a:custGeom>
          <a:solidFill>
            <a:srgbClr val="FFFFFF"/>
          </a:solidFill>
          <a:ln w="76200" cmpd="tri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56766" y="2789481"/>
            <a:ext cx="1412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vil Sans"/>
                <a:cs typeface="Arvil Sans"/>
              </a:rPr>
              <a:t>R s</a:t>
            </a:r>
            <a:endParaRPr lang="en-US" sz="7200" spc="300" dirty="0">
              <a:solidFill>
                <a:schemeClr val="tx1">
                  <a:lumMod val="65000"/>
                  <a:lumOff val="35000"/>
                </a:schemeClr>
              </a:solidFill>
              <a:latin typeface="Arvil Sans"/>
              <a:cs typeface="Arvil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37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75492" y="1358900"/>
            <a:ext cx="5593017" cy="4140200"/>
            <a:chOff x="1775492" y="1358900"/>
            <a:chExt cx="5593017" cy="41402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5492" y="1358900"/>
              <a:ext cx="5593017" cy="4140200"/>
              <a:chOff x="1775492" y="1358900"/>
              <a:chExt cx="5593017" cy="4140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75492" y="1358900"/>
                <a:ext cx="5593017" cy="4140200"/>
                <a:chOff x="1775492" y="1358900"/>
                <a:chExt cx="5593017" cy="41402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501900" y="1358900"/>
                  <a:ext cx="4140200" cy="414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700101" y="1557101"/>
                  <a:ext cx="3743798" cy="3743798"/>
                </a:xfrm>
                <a:prstGeom prst="ellipse">
                  <a:avLst/>
                </a:prstGeom>
                <a:solidFill>
                  <a:srgbClr val="FFFFFF"/>
                </a:solidFill>
                <a:ln w="57150" cmpd="thickThin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193646" y="1859441"/>
                  <a:ext cx="2756708" cy="228781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169633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PROJECTS &amp; PRODUCTS</a:t>
                  </a:r>
                  <a:endParaRPr lang="en-US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193646" y="2948018"/>
                  <a:ext cx="2756708" cy="205416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Down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spc="300" dirty="0" smtClean="0">
                      <a:ln w="12700">
                        <a:solidFill>
                          <a:schemeClr val="accent5">
                            <a:alpha val="0"/>
                          </a:schemeClr>
                        </a:solidFill>
                        <a:prstDash val="solid"/>
                      </a:ln>
                      <a:solidFill>
                        <a:srgbClr val="404040"/>
                      </a:solidFill>
                      <a:effectLst/>
                      <a:latin typeface="Helvetica"/>
                      <a:cs typeface="Helvetica"/>
                    </a:rPr>
                    <a:t>ESTABLISHED 2007</a:t>
                  </a:r>
                  <a:endParaRPr lang="en-US" sz="1200" b="1" cap="none" spc="300" dirty="0">
                    <a:ln w="127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</a:ln>
                    <a:solidFill>
                      <a:srgbClr val="404040"/>
                    </a:solidFill>
                    <a:effectLst/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821146" y="4013200"/>
                  <a:ext cx="3508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pc="300" dirty="0" smtClean="0">
                      <a:solidFill>
                        <a:srgbClr val="404040"/>
                      </a:solidFill>
                      <a:latin typeface="Helvetica"/>
                      <a:cs typeface="Helvetica"/>
                    </a:rPr>
                    <a:t>COLLABORATIVE</a:t>
                  </a:r>
                  <a:endParaRPr lang="en-US" sz="1200" spc="300" dirty="0">
                    <a:solidFill>
                      <a:srgbClr val="40404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667097" y="4366399"/>
                  <a:ext cx="1809807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924300" y="4480699"/>
                  <a:ext cx="1209704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Freeform 10"/>
                <p:cNvSpPr/>
                <p:nvPr/>
              </p:nvSpPr>
              <p:spPr>
                <a:xfrm>
                  <a:off x="1775492" y="2922187"/>
                  <a:ext cx="5593017" cy="1013627"/>
                </a:xfrm>
                <a:custGeom>
                  <a:avLst/>
                  <a:gdLst>
                    <a:gd name="connsiteX0" fmla="*/ 23304 w 5593017"/>
                    <a:gd name="connsiteY0" fmla="*/ 0 h 1013627"/>
                    <a:gd name="connsiteX1" fmla="*/ 5593017 w 5593017"/>
                    <a:gd name="connsiteY1" fmla="*/ 0 h 1013627"/>
                    <a:gd name="connsiteX2" fmla="*/ 5080324 w 5593017"/>
                    <a:gd name="connsiteY2" fmla="*/ 524290 h 1013627"/>
                    <a:gd name="connsiteX3" fmla="*/ 5581365 w 5593017"/>
                    <a:gd name="connsiteY3" fmla="*/ 1001976 h 1013627"/>
                    <a:gd name="connsiteX4" fmla="*/ 0 w 5593017"/>
                    <a:gd name="connsiteY4" fmla="*/ 1013627 h 1013627"/>
                    <a:gd name="connsiteX5" fmla="*/ 501041 w 5593017"/>
                    <a:gd name="connsiteY5" fmla="*/ 524290 h 1013627"/>
                    <a:gd name="connsiteX6" fmla="*/ 23304 w 5593017"/>
                    <a:gd name="connsiteY6" fmla="*/ 0 h 1013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3017" h="1013627">
                      <a:moveTo>
                        <a:pt x="23304" y="0"/>
                      </a:moveTo>
                      <a:lnTo>
                        <a:pt x="5593017" y="0"/>
                      </a:lnTo>
                      <a:lnTo>
                        <a:pt x="5080324" y="524290"/>
                      </a:lnTo>
                      <a:lnTo>
                        <a:pt x="5581365" y="1001976"/>
                      </a:lnTo>
                      <a:lnTo>
                        <a:pt x="0" y="1013627"/>
                      </a:lnTo>
                      <a:lnTo>
                        <a:pt x="501041" y="524290"/>
                      </a:lnTo>
                      <a:lnTo>
                        <a:pt x="233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 cmpd="thickThin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98700" y="2950634"/>
                  <a:ext cx="45466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800" spc="300" dirty="0">
                    <a:solidFill>
                      <a:srgbClr val="33CCCC"/>
                    </a:solidFill>
                    <a:latin typeface="A Love of Thunder"/>
                    <a:cs typeface="A Love of Thunder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298700" y="2721592"/>
                <a:ext cx="4546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spc="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vil Sans"/>
                    <a:cs typeface="Arvil Sans"/>
                  </a:rPr>
                  <a:t>RED STRING</a:t>
                </a:r>
                <a:endParaRPr lang="en-US" sz="80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vil Sans"/>
                  <a:cs typeface="Arvil San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0800000">
                <a:off x="3568651" y="1648529"/>
                <a:ext cx="200669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rgbClr val="595959"/>
                    </a:solidFill>
                    <a:latin typeface="Bergamot Ornaments"/>
                    <a:cs typeface="Bergamot Ornaments"/>
                  </a:rPr>
                  <a:t>$</a:t>
                </a: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26430" y="4612277"/>
              <a:ext cx="691141" cy="0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7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511360" y="2618192"/>
            <a:ext cx="25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 smtClean="0">
                <a:latin typeface="Geared Slab Bold"/>
                <a:cs typeface="Geared Slab Bold"/>
              </a:rPr>
              <a:t>COOK   INDIA</a:t>
            </a:r>
            <a:endParaRPr lang="en-US" sz="3600" spc="300" dirty="0">
              <a:latin typeface="Geared Slab Bold"/>
              <a:cs typeface="Geared Slab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954" y="1182874"/>
            <a:ext cx="1672253" cy="89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latin typeface="Sofia"/>
                <a:cs typeface="Sofia"/>
              </a:rPr>
              <a:t>peninsula</a:t>
            </a:r>
          </a:p>
          <a:p>
            <a:pPr algn="ctr">
              <a:lnSpc>
                <a:spcPct val="80000"/>
              </a:lnSpc>
            </a:pPr>
            <a:r>
              <a:rPr lang="en-US" sz="3600" spc="600" dirty="0" smtClean="0">
                <a:latin typeface="Mission Gothic Regular"/>
                <a:cs typeface="Mission Gothic Regular"/>
              </a:rPr>
              <a:t>LOVE</a:t>
            </a:r>
            <a:endParaRPr lang="en-US" sz="3600" spc="600" dirty="0">
              <a:latin typeface="Mission Gothic Regular"/>
              <a:cs typeface="Mission Gothic Regular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496594" y="2635353"/>
            <a:ext cx="254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Bergamot Ornaments"/>
                <a:cs typeface="Bergamot Ornaments"/>
              </a:rPr>
              <a:t>U</a:t>
            </a:r>
            <a:endParaRPr lang="en-US" sz="4400" dirty="0">
              <a:solidFill>
                <a:srgbClr val="000000"/>
              </a:solidFill>
              <a:latin typeface="Bergamot Ornaments"/>
              <a:cs typeface="Bergamot Ornament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0136" y="1301438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8633" y="81523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68954" y="4134566"/>
            <a:ext cx="3113044" cy="1569660"/>
            <a:chOff x="968954" y="4626968"/>
            <a:chExt cx="3113044" cy="1569660"/>
          </a:xfrm>
        </p:grpSpPr>
        <p:sp>
          <p:nvSpPr>
            <p:cNvPr id="25" name="TextBox 24"/>
            <p:cNvSpPr txBox="1"/>
            <p:nvPr/>
          </p:nvSpPr>
          <p:spPr>
            <a:xfrm>
              <a:off x="1913634" y="5333072"/>
              <a:ext cx="12996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Bergamot Ornaments"/>
                  <a:cs typeface="Bergamot Ornaments"/>
                </a:rPr>
                <a:t>~</a:t>
              </a:r>
              <a:endParaRPr lang="en-US" sz="4400" dirty="0">
                <a:latin typeface="Bergamot Ornaments"/>
                <a:cs typeface="Bergamot Ornament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8954" y="4626968"/>
              <a:ext cx="31130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spc="600" dirty="0" smtClean="0">
                  <a:solidFill>
                    <a:srgbClr val="000000"/>
                  </a:solidFill>
                  <a:latin typeface="Little Lord Fontleroy NF"/>
                  <a:cs typeface="Little Lord Fontleroy NF"/>
                </a:rPr>
                <a:t>Font </a:t>
              </a:r>
            </a:p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A Love of Thunder"/>
                  <a:cs typeface="A Love of Thunder"/>
                </a:rPr>
                <a:t>factory</a:t>
              </a:r>
              <a:endParaRPr lang="en-US" sz="3600" dirty="0">
                <a:solidFill>
                  <a:srgbClr val="000000"/>
                </a:solidFill>
                <a:latin typeface="A Love of Thunder"/>
                <a:cs typeface="A Love of Thunder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68405" y="3414337"/>
            <a:ext cx="3332814" cy="3332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129</cp:revision>
  <dcterms:created xsi:type="dcterms:W3CDTF">2013-09-13T18:26:57Z</dcterms:created>
  <dcterms:modified xsi:type="dcterms:W3CDTF">2013-09-14T18:16:06Z</dcterms:modified>
</cp:coreProperties>
</file>