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9" r:id="rId4"/>
    <p:sldId id="260" r:id="rId5"/>
    <p:sldId id="266" r:id="rId6"/>
    <p:sldId id="263" r:id="rId7"/>
    <p:sldId id="264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898" autoAdjust="0"/>
  </p:normalViewPr>
  <p:slideViewPr>
    <p:cSldViewPr snapToGrid="0" snapToObjects="1">
      <p:cViewPr varScale="1">
        <p:scale>
          <a:sx n="98" d="100"/>
          <a:sy n="98" d="100"/>
        </p:scale>
        <p:origin x="-104" y="-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5A98-8434-CF43-80FD-0B08BA31F6E8}" type="datetimeFigureOut">
              <a:rPr lang="en-US" smtClean="0"/>
              <a:t>9/13/13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1831-60E5-5141-BB85-AC57012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0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5A98-8434-CF43-80FD-0B08BA31F6E8}" type="datetimeFigureOut">
              <a:rPr lang="en-US" smtClean="0"/>
              <a:t>9/13/13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1831-60E5-5141-BB85-AC57012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5A98-8434-CF43-80FD-0B08BA31F6E8}" type="datetimeFigureOut">
              <a:rPr lang="en-US" smtClean="0"/>
              <a:t>9/13/13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1831-60E5-5141-BB85-AC57012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8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5A98-8434-CF43-80FD-0B08BA31F6E8}" type="datetimeFigureOut">
              <a:rPr lang="en-US" smtClean="0"/>
              <a:t>9/13/13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1831-60E5-5141-BB85-AC57012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9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5A98-8434-CF43-80FD-0B08BA31F6E8}" type="datetimeFigureOut">
              <a:rPr lang="en-US" smtClean="0"/>
              <a:t>9/13/13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1831-60E5-5141-BB85-AC57012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5A98-8434-CF43-80FD-0B08BA31F6E8}" type="datetimeFigureOut">
              <a:rPr lang="en-US" smtClean="0"/>
              <a:t>9/13/13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1831-60E5-5141-BB85-AC57012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5A98-8434-CF43-80FD-0B08BA31F6E8}" type="datetimeFigureOut">
              <a:rPr lang="en-US" smtClean="0"/>
              <a:t>9/13/13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1831-60E5-5141-BB85-AC57012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6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5A98-8434-CF43-80FD-0B08BA31F6E8}" type="datetimeFigureOut">
              <a:rPr lang="en-US" smtClean="0"/>
              <a:t>9/13/13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1831-60E5-5141-BB85-AC57012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7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5A98-8434-CF43-80FD-0B08BA31F6E8}" type="datetimeFigureOut">
              <a:rPr lang="en-US" smtClean="0"/>
              <a:t>9/13/13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1831-60E5-5141-BB85-AC57012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5A98-8434-CF43-80FD-0B08BA31F6E8}" type="datetimeFigureOut">
              <a:rPr lang="en-US" smtClean="0"/>
              <a:t>9/13/13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1831-60E5-5141-BB85-AC57012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6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5A98-8434-CF43-80FD-0B08BA31F6E8}" type="datetimeFigureOut">
              <a:rPr lang="en-US" smtClean="0"/>
              <a:t>9/13/13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1831-60E5-5141-BB85-AC57012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8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75A98-8434-CF43-80FD-0B08BA31F6E8}" type="datetimeFigureOut">
              <a:rPr lang="en-US" smtClean="0"/>
              <a:t>9/13/13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B1831-60E5-5141-BB85-AC57012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4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5267757" y="898366"/>
            <a:ext cx="21572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ergamot Ornaments"/>
                <a:cs typeface="Bergamot Ornaments"/>
              </a:rPr>
              <a:t>$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855170" y="4434942"/>
            <a:ext cx="2097314" cy="2097314"/>
            <a:chOff x="1906210" y="3623731"/>
            <a:chExt cx="2097314" cy="2097314"/>
          </a:xfrm>
        </p:grpSpPr>
        <p:grpSp>
          <p:nvGrpSpPr>
            <p:cNvPr id="57" name="Group 56"/>
            <p:cNvGrpSpPr/>
            <p:nvPr/>
          </p:nvGrpSpPr>
          <p:grpSpPr>
            <a:xfrm>
              <a:off x="1906210" y="3623731"/>
              <a:ext cx="2097314" cy="2097314"/>
              <a:chOff x="1906210" y="3623731"/>
              <a:chExt cx="2097314" cy="2097314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072389" y="3819841"/>
                <a:ext cx="1764956" cy="1705095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06210" y="3623731"/>
                <a:ext cx="2097314" cy="2097314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1906210" y="4330540"/>
              <a:ext cx="209731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Arvil Sans"/>
                  <a:cs typeface="Arvil Sans"/>
                </a:rPr>
                <a:t>BEBA </a:t>
              </a:r>
              <a:r>
                <a:rPr lang="en-US" sz="3200" i="1" dirty="0" smtClean="0">
                  <a:latin typeface="Baskerville"/>
                  <a:cs typeface="Baskerville"/>
                </a:rPr>
                <a:t>&amp;</a:t>
              </a:r>
              <a:r>
                <a:rPr lang="en-US" sz="3200" dirty="0" smtClean="0">
                  <a:latin typeface="Arvil Sans"/>
                  <a:cs typeface="Arvil Sans"/>
                </a:rPr>
                <a:t> BEBU</a:t>
              </a:r>
              <a:endParaRPr lang="en-US" sz="3200" dirty="0">
                <a:latin typeface="Arvil Sans"/>
                <a:cs typeface="Arvil Sans"/>
              </a:endParaRPr>
            </a:p>
          </p:txBody>
        </p:sp>
      </p:grpSp>
      <p:sp>
        <p:nvSpPr>
          <p:cNvPr id="54" name="Pentagon 53"/>
          <p:cNvSpPr/>
          <p:nvPr/>
        </p:nvSpPr>
        <p:spPr>
          <a:xfrm rot="5400000">
            <a:off x="2859596" y="4956163"/>
            <a:ext cx="2087108" cy="887816"/>
          </a:xfrm>
          <a:prstGeom prst="homePlate">
            <a:avLst/>
          </a:prstGeom>
          <a:solidFill>
            <a:schemeClr val="tx1">
              <a:alpha val="77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267757" y="891740"/>
            <a:ext cx="215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latin typeface="Mission Gothic Regular"/>
                <a:cs typeface="Mission Gothic Regular"/>
              </a:rPr>
              <a:t>BEBA + BEBU</a:t>
            </a:r>
            <a:endParaRPr lang="en-US" sz="2400" spc="300" dirty="0">
              <a:latin typeface="Mission Gothic Regular"/>
              <a:cs typeface="Mission Gothic Regular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11360" y="2618192"/>
            <a:ext cx="2500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300" dirty="0" smtClean="0">
                <a:latin typeface="Geared Slab Bold"/>
                <a:cs typeface="Geared Slab Bold"/>
              </a:rPr>
              <a:t>BEBA   BEBU</a:t>
            </a:r>
            <a:endParaRPr lang="en-US" sz="3600" spc="300" dirty="0">
              <a:latin typeface="Geared Slab Bold"/>
              <a:cs typeface="Geared Slab Bold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41201" y="4776790"/>
            <a:ext cx="2333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300" dirty="0" smtClean="0">
                <a:latin typeface="Intramural JL"/>
                <a:cs typeface="Intramural JL"/>
              </a:rPr>
              <a:t>BEBA    BEBU</a:t>
            </a:r>
            <a:endParaRPr lang="en-US" sz="3600" spc="300" dirty="0">
              <a:latin typeface="Intramural JL"/>
              <a:cs typeface="Intramural J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3770" y="515144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ofia"/>
                <a:cs typeface="Sofia"/>
              </a:rPr>
              <a:t>beba </a:t>
            </a:r>
            <a:r>
              <a:rPr lang="en-US" sz="3600" dirty="0" smtClean="0">
                <a:solidFill>
                  <a:schemeClr val="accent5"/>
                </a:solidFill>
                <a:latin typeface="Sofia"/>
                <a:cs typeface="Sofia"/>
              </a:rPr>
              <a:t>+</a:t>
            </a:r>
            <a:r>
              <a:rPr lang="en-US" sz="3600" dirty="0" smtClean="0">
                <a:latin typeface="Sofia"/>
                <a:cs typeface="Sofia"/>
              </a:rPr>
              <a:t> bebu</a:t>
            </a:r>
            <a:endParaRPr lang="en-US" sz="3600" dirty="0">
              <a:latin typeface="Sofia"/>
              <a:cs typeface="Sofi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59243" y="4392069"/>
            <a:ext cx="887816" cy="1739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400" dirty="0" smtClean="0">
                <a:solidFill>
                  <a:schemeClr val="bg1"/>
                </a:solidFill>
                <a:latin typeface="Little Lord Fontleroy NF"/>
                <a:cs typeface="Little Lord Fontleroy NF"/>
              </a:rPr>
              <a:t>beba &amp; bebu</a:t>
            </a:r>
            <a:endParaRPr lang="en-US" sz="4400" dirty="0">
              <a:solidFill>
                <a:schemeClr val="bg1"/>
              </a:solidFill>
              <a:latin typeface="Little Lord Fontleroy NF"/>
              <a:cs typeface="Little Lord Fontleroy NF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1346" y="1351555"/>
            <a:ext cx="2941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 Love of Thunder"/>
                <a:cs typeface="A Love of Thunder"/>
              </a:rPr>
              <a:t>b</a:t>
            </a:r>
            <a:r>
              <a:rPr lang="en-US" sz="3600" dirty="0" smtClean="0">
                <a:latin typeface="A Love of Thunder"/>
                <a:cs typeface="A Love of Thunder"/>
              </a:rPr>
              <a:t>eba +</a:t>
            </a:r>
            <a:r>
              <a:rPr lang="en-US" sz="3600" dirty="0" smtClean="0">
                <a:latin typeface="Little Lord Fontleroy NF"/>
                <a:cs typeface="Little Lord Fontleroy NF"/>
              </a:rPr>
              <a:t> </a:t>
            </a:r>
            <a:r>
              <a:rPr lang="en-US" sz="3600" dirty="0" smtClean="0">
                <a:latin typeface="A Love of Thunder"/>
                <a:cs typeface="A Love of Thunder"/>
              </a:rPr>
              <a:t>bebu</a:t>
            </a:r>
            <a:endParaRPr lang="en-US" sz="3600" dirty="0">
              <a:latin typeface="A Love of Thunder"/>
              <a:cs typeface="A Love of Thunder"/>
            </a:endParaRPr>
          </a:p>
        </p:txBody>
      </p:sp>
      <p:sp>
        <p:nvSpPr>
          <p:cNvPr id="51" name="TextBox 50"/>
          <p:cNvSpPr txBox="1"/>
          <p:nvPr/>
        </p:nvSpPr>
        <p:spPr>
          <a:xfrm rot="16200000">
            <a:off x="5496594" y="2635353"/>
            <a:ext cx="2544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0000"/>
                </a:solidFill>
                <a:latin typeface="Bergamot Ornaments"/>
                <a:cs typeface="Bergamot Ornaments"/>
              </a:rPr>
              <a:t>U</a:t>
            </a:r>
            <a:endParaRPr lang="en-US" sz="4400" dirty="0">
              <a:solidFill>
                <a:srgbClr val="000000"/>
              </a:solidFill>
              <a:latin typeface="Bergamot Ornaments"/>
              <a:cs typeface="Bergamot Ornament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5986" y="2265920"/>
            <a:ext cx="2276498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Little Lord Fontleroy NF"/>
                <a:cs typeface="Little Lord Fontleroy NF"/>
              </a:rPr>
              <a:t>beba &amp; bebu</a:t>
            </a:r>
            <a:endParaRPr lang="en-US" sz="4400" dirty="0">
              <a:solidFill>
                <a:srgbClr val="000000"/>
              </a:solidFill>
              <a:latin typeface="Little Lord Fontleroy NF"/>
              <a:cs typeface="Little Lord Fontleroy NF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298130" y="4631052"/>
            <a:ext cx="759940" cy="98027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6298130" y="4631052"/>
            <a:ext cx="759941" cy="98027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hevron 69"/>
          <p:cNvSpPr/>
          <p:nvPr/>
        </p:nvSpPr>
        <p:spPr>
          <a:xfrm>
            <a:off x="3102219" y="3404275"/>
            <a:ext cx="484632" cy="484632"/>
          </a:xfrm>
          <a:prstGeom prst="chevron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Chevron 70"/>
          <p:cNvSpPr/>
          <p:nvPr/>
        </p:nvSpPr>
        <p:spPr>
          <a:xfrm>
            <a:off x="3532574" y="3404275"/>
            <a:ext cx="484632" cy="484632"/>
          </a:xfrm>
          <a:prstGeom prst="chevron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hevron 71"/>
          <p:cNvSpPr/>
          <p:nvPr/>
        </p:nvSpPr>
        <p:spPr>
          <a:xfrm rot="16200000">
            <a:off x="4287454" y="3404275"/>
            <a:ext cx="484632" cy="484632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8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775493" y="2922187"/>
            <a:ext cx="2603392" cy="1013627"/>
          </a:xfrm>
          <a:custGeom>
            <a:avLst/>
            <a:gdLst>
              <a:gd name="connsiteX0" fmla="*/ 23304 w 5593017"/>
              <a:gd name="connsiteY0" fmla="*/ 0 h 1013627"/>
              <a:gd name="connsiteX1" fmla="*/ 5593017 w 5593017"/>
              <a:gd name="connsiteY1" fmla="*/ 0 h 1013627"/>
              <a:gd name="connsiteX2" fmla="*/ 5080324 w 5593017"/>
              <a:gd name="connsiteY2" fmla="*/ 524290 h 1013627"/>
              <a:gd name="connsiteX3" fmla="*/ 5581365 w 5593017"/>
              <a:gd name="connsiteY3" fmla="*/ 1001976 h 1013627"/>
              <a:gd name="connsiteX4" fmla="*/ 0 w 5593017"/>
              <a:gd name="connsiteY4" fmla="*/ 1013627 h 1013627"/>
              <a:gd name="connsiteX5" fmla="*/ 501041 w 5593017"/>
              <a:gd name="connsiteY5" fmla="*/ 524290 h 1013627"/>
              <a:gd name="connsiteX6" fmla="*/ 23304 w 5593017"/>
              <a:gd name="connsiteY6" fmla="*/ 0 h 101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93017" h="1013627">
                <a:moveTo>
                  <a:pt x="23304" y="0"/>
                </a:moveTo>
                <a:lnTo>
                  <a:pt x="5593017" y="0"/>
                </a:lnTo>
                <a:lnTo>
                  <a:pt x="5080324" y="524290"/>
                </a:lnTo>
                <a:lnTo>
                  <a:pt x="5581365" y="1001976"/>
                </a:lnTo>
                <a:lnTo>
                  <a:pt x="0" y="1013627"/>
                </a:lnTo>
                <a:lnTo>
                  <a:pt x="501041" y="524290"/>
                </a:lnTo>
                <a:lnTo>
                  <a:pt x="23304" y="0"/>
                </a:lnTo>
                <a:close/>
              </a:path>
            </a:pathLst>
          </a:custGeom>
          <a:solidFill>
            <a:srgbClr val="FFFFFF"/>
          </a:solidFill>
          <a:ln w="76200" cmpd="tri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95922" y="2789481"/>
            <a:ext cx="454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vil Sans"/>
                <a:cs typeface="Arvil Sans"/>
              </a:rPr>
              <a:t>B + B</a:t>
            </a:r>
            <a:endParaRPr lang="en-US" sz="7200" spc="300" dirty="0">
              <a:solidFill>
                <a:schemeClr val="tx1">
                  <a:lumMod val="65000"/>
                  <a:lumOff val="35000"/>
                </a:schemeClr>
              </a:solidFill>
              <a:latin typeface="Arvil Sans"/>
              <a:cs typeface="Arvil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37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16286" y="1475619"/>
            <a:ext cx="1191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ergamot Ornaments"/>
                <a:cs typeface="Bergamot Ornaments"/>
              </a:rPr>
              <a:t>6</a:t>
            </a:r>
            <a:endParaRPr lang="en-US" sz="4400" dirty="0">
              <a:latin typeface="Bergamot Ornaments"/>
              <a:cs typeface="Bergamot Ornament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8320" y="2522091"/>
            <a:ext cx="10197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Bergamot Ornaments"/>
                <a:cs typeface="Bergamot Ornaments"/>
              </a:rPr>
              <a:t>$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8144" y="3080671"/>
            <a:ext cx="153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ergamot Ornaments"/>
                <a:cs typeface="Bergamot Ornaments"/>
              </a:rPr>
              <a:t>U</a:t>
            </a:r>
            <a:endParaRPr lang="en-US" sz="4400" dirty="0">
              <a:latin typeface="Bergamot Ornaments"/>
              <a:cs typeface="Bergamot Ornament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7403" y="1860339"/>
            <a:ext cx="1299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ergamot Ornaments"/>
                <a:cs typeface="Bergamot Ornaments"/>
              </a:rPr>
              <a:t>~</a:t>
            </a:r>
            <a:endParaRPr lang="en-US" sz="4400" dirty="0">
              <a:latin typeface="Bergamot Ornaments"/>
              <a:cs typeface="Bergamot Ornament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9803" y="561311"/>
            <a:ext cx="8978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ergamot Ornaments"/>
                <a:cs typeface="Bergamot Ornaments"/>
              </a:rPr>
              <a:t>R</a:t>
            </a:r>
            <a:endParaRPr lang="en-US" sz="4400" dirty="0">
              <a:latin typeface="Bergamot Ornaments"/>
              <a:cs typeface="Bergamot Ornament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79708" y="2563500"/>
            <a:ext cx="1341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ergamot Ornaments"/>
                <a:cs typeface="Bergamot Ornaments"/>
              </a:rPr>
              <a:t>`</a:t>
            </a:r>
            <a:endParaRPr lang="en-US" sz="4400" dirty="0">
              <a:latin typeface="Bergamot Ornaments"/>
              <a:cs typeface="Bergamot Ornament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63632" y="3888310"/>
            <a:ext cx="10581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ergamot Ornaments"/>
                <a:cs typeface="Bergamot Ornaments"/>
              </a:rPr>
              <a:t>8</a:t>
            </a:r>
            <a:endParaRPr lang="en-US" sz="4400" dirty="0">
              <a:latin typeface="Bergamot Ornaments"/>
              <a:cs typeface="Bergamot Ornament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1035" y="4425430"/>
            <a:ext cx="810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Bergamot Ornaments"/>
                <a:cs typeface="Bergamot Ornaments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53749" y="4603196"/>
            <a:ext cx="1373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Frames'n Riboons"/>
                <a:cs typeface="Frames'n Riboons"/>
              </a:rPr>
              <a:t>V</a:t>
            </a:r>
            <a:endParaRPr lang="en-US" sz="4400" dirty="0">
              <a:latin typeface="Frames'n Riboons"/>
              <a:cs typeface="Frames'n Riboo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0281" y="5372637"/>
            <a:ext cx="959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latin typeface="Nymphette" charset="2"/>
                <a:cs typeface="Nymphette" charset="2"/>
              </a:rPr>
              <a:t>i</a:t>
            </a:r>
            <a:endParaRPr lang="en-US" sz="4400" dirty="0">
              <a:latin typeface="Nymphette" charset="2"/>
              <a:cs typeface="Nymphette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81188" y="5525037"/>
            <a:ext cx="10321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Nymphette" charset="2"/>
                <a:cs typeface="Nymphette" charset="2"/>
              </a:rPr>
              <a:t>g</a:t>
            </a:r>
            <a:endParaRPr lang="en-US" sz="4400" dirty="0">
              <a:latin typeface="Nymphette" charset="2"/>
              <a:cs typeface="Nymphette" charset="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55170" y="4434942"/>
            <a:ext cx="2097314" cy="2097314"/>
            <a:chOff x="1906210" y="3623731"/>
            <a:chExt cx="2097314" cy="2097314"/>
          </a:xfrm>
        </p:grpSpPr>
        <p:grpSp>
          <p:nvGrpSpPr>
            <p:cNvPr id="20" name="Group 19"/>
            <p:cNvGrpSpPr/>
            <p:nvPr/>
          </p:nvGrpSpPr>
          <p:grpSpPr>
            <a:xfrm>
              <a:off x="1906210" y="3623731"/>
              <a:ext cx="2097314" cy="2097314"/>
              <a:chOff x="1906210" y="3623731"/>
              <a:chExt cx="2097314" cy="2097314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2072389" y="3819841"/>
                <a:ext cx="1764956" cy="1705095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906210" y="3623731"/>
                <a:ext cx="2097314" cy="2097314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906210" y="4330540"/>
              <a:ext cx="209731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Arvil Sans"/>
                  <a:cs typeface="Arvil Sans"/>
                </a:rPr>
                <a:t>BEBA </a:t>
              </a:r>
              <a:r>
                <a:rPr lang="en-US" sz="3200" i="1" dirty="0" smtClean="0">
                  <a:latin typeface="Baskerville"/>
                  <a:cs typeface="Baskerville"/>
                </a:rPr>
                <a:t>&amp;</a:t>
              </a:r>
              <a:r>
                <a:rPr lang="en-US" sz="3200" dirty="0" smtClean="0">
                  <a:latin typeface="Arvil Sans"/>
                  <a:cs typeface="Arvil Sans"/>
                </a:rPr>
                <a:t> BEBU</a:t>
              </a:r>
              <a:endParaRPr lang="en-US" sz="3200" dirty="0">
                <a:latin typeface="Arvil Sans"/>
                <a:cs typeface="Arvil Sans"/>
              </a:endParaRPr>
            </a:p>
          </p:txBody>
        </p:sp>
      </p:grpSp>
      <p:sp>
        <p:nvSpPr>
          <p:cNvPr id="32" name="Hexagon 31"/>
          <p:cNvSpPr/>
          <p:nvPr/>
        </p:nvSpPr>
        <p:spPr>
          <a:xfrm rot="16200000">
            <a:off x="1010253" y="233146"/>
            <a:ext cx="3105183" cy="3455576"/>
          </a:xfrm>
          <a:prstGeom prst="hexagon">
            <a:avLst/>
          </a:prstGeom>
          <a:solidFill>
            <a:schemeClr val="bg1"/>
          </a:solidFill>
          <a:ln w="381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1287203" y="1999528"/>
            <a:ext cx="2551283" cy="26940"/>
          </a:xfrm>
          <a:prstGeom prst="line">
            <a:avLst/>
          </a:prstGeom>
          <a:ln w="28575" cmpd="sng">
            <a:solidFill>
              <a:srgbClr val="404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2135" y="1017068"/>
            <a:ext cx="3181028" cy="923330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 Love of Thunder"/>
                <a:cs typeface="A Love of Thunder"/>
              </a:rPr>
              <a:t>MAX’S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  <a:latin typeface="A Love of Thunder"/>
              <a:cs typeface="A Love of Thunder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87203" y="2127793"/>
            <a:ext cx="2551283" cy="646331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 Love of Thunder"/>
                <a:cs typeface="A Love of Thunder"/>
              </a:rPr>
              <a:t>MUSIC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 Love of Thunder"/>
              <a:cs typeface="A Love of Thunder"/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2320796" y="1848065"/>
            <a:ext cx="484096" cy="326332"/>
          </a:xfrm>
          <a:prstGeom prst="diamond">
            <a:avLst/>
          </a:prstGeom>
          <a:solidFill>
            <a:srgbClr val="404040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225251" y="2772852"/>
            <a:ext cx="6751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 Love of Thunder"/>
                <a:cs typeface="A Love of Thunder"/>
              </a:rPr>
              <a:t>C</a:t>
            </a:r>
            <a:r>
              <a:rPr lang="en-US" sz="3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 Love of Thunder"/>
                <a:cs typeface="A Love of Thunder"/>
              </a:rPr>
              <a:t>O</a:t>
            </a:r>
            <a:endParaRPr lang="en-US" baseline="30000" dirty="0">
              <a:solidFill>
                <a:schemeClr val="tx1">
                  <a:lumMod val="65000"/>
                  <a:lumOff val="35000"/>
                </a:schemeClr>
              </a:solidFill>
              <a:latin typeface="A Love of Thunder"/>
              <a:cs typeface="A Love of Thunder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67782" y="693752"/>
            <a:ext cx="1390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 Love of Thunder"/>
                <a:cs typeface="A Love of Thunder"/>
              </a:rPr>
              <a:t>EST 1993</a:t>
            </a:r>
            <a:endParaRPr lang="en-US" sz="1200" spc="600" dirty="0">
              <a:solidFill>
                <a:schemeClr val="tx1">
                  <a:lumMod val="65000"/>
                  <a:lumOff val="35000"/>
                </a:schemeClr>
              </a:solidFill>
              <a:latin typeface="A Love of Thunder"/>
              <a:cs typeface="A Love of Thunder"/>
            </a:endParaRPr>
          </a:p>
        </p:txBody>
      </p:sp>
      <p:sp>
        <p:nvSpPr>
          <p:cNvPr id="39" name="Hexagon 38"/>
          <p:cNvSpPr/>
          <p:nvPr/>
        </p:nvSpPr>
        <p:spPr>
          <a:xfrm rot="16200000">
            <a:off x="881315" y="89659"/>
            <a:ext cx="3363058" cy="3742550"/>
          </a:xfrm>
          <a:prstGeom prst="hexagon">
            <a:avLst/>
          </a:prstGeom>
          <a:noFill/>
          <a:ln w="381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39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16286" y="1475619"/>
            <a:ext cx="1191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ergamot Ornaments"/>
                <a:cs typeface="Bergamot Ornaments"/>
              </a:rPr>
              <a:t>6</a:t>
            </a:r>
            <a:endParaRPr lang="en-US" sz="4400" dirty="0">
              <a:latin typeface="Bergamot Ornaments"/>
              <a:cs typeface="Bergamot Ornament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8320" y="2522091"/>
            <a:ext cx="10197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Bergamot Ornaments"/>
                <a:cs typeface="Bergamot Ornaments"/>
              </a:rPr>
              <a:t>$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8144" y="3080671"/>
            <a:ext cx="153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ergamot Ornaments"/>
                <a:cs typeface="Bergamot Ornaments"/>
              </a:rPr>
              <a:t>U</a:t>
            </a:r>
            <a:endParaRPr lang="en-US" sz="4400" dirty="0">
              <a:latin typeface="Bergamot Ornaments"/>
              <a:cs typeface="Bergamot Ornament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7403" y="1860339"/>
            <a:ext cx="1299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ergamot Ornaments"/>
                <a:cs typeface="Bergamot Ornaments"/>
              </a:rPr>
              <a:t>~</a:t>
            </a:r>
            <a:endParaRPr lang="en-US" sz="4400" dirty="0">
              <a:latin typeface="Bergamot Ornaments"/>
              <a:cs typeface="Bergamot Ornament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9803" y="561311"/>
            <a:ext cx="8978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ergamot Ornaments"/>
                <a:cs typeface="Bergamot Ornaments"/>
              </a:rPr>
              <a:t>R</a:t>
            </a:r>
            <a:endParaRPr lang="en-US" sz="4400" dirty="0">
              <a:latin typeface="Bergamot Ornaments"/>
              <a:cs typeface="Bergamot Ornament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79708" y="2563500"/>
            <a:ext cx="1341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ergamot Ornaments"/>
                <a:cs typeface="Bergamot Ornaments"/>
              </a:rPr>
              <a:t>`</a:t>
            </a:r>
            <a:endParaRPr lang="en-US" sz="4400" dirty="0">
              <a:latin typeface="Bergamot Ornaments"/>
              <a:cs typeface="Bergamot Ornament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63632" y="3888310"/>
            <a:ext cx="10581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ergamot Ornaments"/>
                <a:cs typeface="Bergamot Ornaments"/>
              </a:rPr>
              <a:t>8</a:t>
            </a:r>
            <a:endParaRPr lang="en-US" sz="4400" dirty="0">
              <a:latin typeface="Bergamot Ornaments"/>
              <a:cs typeface="Bergamot Ornament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1035" y="4425430"/>
            <a:ext cx="810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Bergamot Ornaments"/>
                <a:cs typeface="Bergamot Ornaments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53749" y="4603196"/>
            <a:ext cx="1373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Frames'n Riboons"/>
                <a:cs typeface="Frames'n Riboons"/>
              </a:rPr>
              <a:t>V</a:t>
            </a:r>
            <a:endParaRPr lang="en-US" sz="4400" dirty="0">
              <a:latin typeface="Frames'n Riboons"/>
              <a:cs typeface="Frames'n Riboo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0281" y="5372637"/>
            <a:ext cx="959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latin typeface="Nymphette" charset="2"/>
                <a:cs typeface="Nymphette" charset="2"/>
              </a:rPr>
              <a:t>i</a:t>
            </a:r>
            <a:endParaRPr lang="en-US" sz="4400" dirty="0">
              <a:latin typeface="Nymphette" charset="2"/>
              <a:cs typeface="Nymphette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81188" y="5525037"/>
            <a:ext cx="10321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Nymphette" charset="2"/>
                <a:cs typeface="Nymphette" charset="2"/>
              </a:rPr>
              <a:t>g</a:t>
            </a:r>
            <a:endParaRPr lang="en-US" sz="4400" dirty="0">
              <a:latin typeface="Nymphette" charset="2"/>
              <a:cs typeface="Nymphette" charset="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55170" y="3513526"/>
            <a:ext cx="3018730" cy="3018730"/>
            <a:chOff x="1906210" y="3623731"/>
            <a:chExt cx="2097314" cy="2097314"/>
          </a:xfrm>
        </p:grpSpPr>
        <p:grpSp>
          <p:nvGrpSpPr>
            <p:cNvPr id="20" name="Group 19"/>
            <p:cNvGrpSpPr/>
            <p:nvPr/>
          </p:nvGrpSpPr>
          <p:grpSpPr>
            <a:xfrm>
              <a:off x="1906210" y="3623731"/>
              <a:ext cx="2097314" cy="2097314"/>
              <a:chOff x="1906210" y="3623731"/>
              <a:chExt cx="2097314" cy="2097314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2039393" y="3787964"/>
                <a:ext cx="1830948" cy="1768848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906210" y="3623731"/>
                <a:ext cx="2097314" cy="2097314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906210" y="4330540"/>
              <a:ext cx="2097314" cy="641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atin typeface="Arvil Sans"/>
                  <a:cs typeface="Arvil Sans"/>
                </a:rPr>
                <a:t>BEBA </a:t>
              </a:r>
              <a:r>
                <a:rPr lang="en-US" sz="5400" i="1" dirty="0" smtClean="0">
                  <a:latin typeface="Baskerville"/>
                  <a:cs typeface="Baskerville"/>
                </a:rPr>
                <a:t>&amp;</a:t>
              </a:r>
              <a:r>
                <a:rPr lang="en-US" sz="5400" dirty="0" smtClean="0">
                  <a:latin typeface="Arvil Sans"/>
                  <a:cs typeface="Arvil Sans"/>
                </a:rPr>
                <a:t> BEBU</a:t>
              </a:r>
              <a:endParaRPr lang="en-US" sz="5400" dirty="0">
                <a:latin typeface="Arvil Sans"/>
                <a:cs typeface="Arvil Sans"/>
              </a:endParaRPr>
            </a:p>
          </p:txBody>
        </p:sp>
      </p:grpSp>
      <p:sp>
        <p:nvSpPr>
          <p:cNvPr id="32" name="Hexagon 31"/>
          <p:cNvSpPr/>
          <p:nvPr/>
        </p:nvSpPr>
        <p:spPr>
          <a:xfrm rot="16200000">
            <a:off x="1010253" y="233146"/>
            <a:ext cx="3105183" cy="3455576"/>
          </a:xfrm>
          <a:prstGeom prst="hexagon">
            <a:avLst/>
          </a:prstGeom>
          <a:solidFill>
            <a:schemeClr val="bg1"/>
          </a:solidFill>
          <a:ln w="381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287203" y="2045874"/>
            <a:ext cx="2551283" cy="326332"/>
            <a:chOff x="1287203" y="1848065"/>
            <a:chExt cx="2551283" cy="326332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1287203" y="1999528"/>
              <a:ext cx="2551283" cy="26940"/>
            </a:xfrm>
            <a:prstGeom prst="line">
              <a:avLst/>
            </a:prstGeom>
            <a:ln w="28575" cmpd="sng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Diamond 35"/>
            <p:cNvSpPr/>
            <p:nvPr/>
          </p:nvSpPr>
          <p:spPr>
            <a:xfrm>
              <a:off x="2320796" y="1848065"/>
              <a:ext cx="484096" cy="326332"/>
            </a:xfrm>
            <a:prstGeom prst="diamond">
              <a:avLst/>
            </a:prstGeom>
            <a:solidFill>
              <a:srgbClr val="404040"/>
            </a:solidFill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225251" y="2772852"/>
            <a:ext cx="6751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 Love of Thunder"/>
                <a:cs typeface="A Love of Thunder"/>
              </a:rPr>
              <a:t>C</a:t>
            </a:r>
            <a:r>
              <a:rPr lang="en-US" sz="3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 Love of Thunder"/>
                <a:cs typeface="A Love of Thunder"/>
              </a:rPr>
              <a:t>O</a:t>
            </a:r>
            <a:endParaRPr lang="en-US" baseline="30000" dirty="0">
              <a:solidFill>
                <a:schemeClr val="tx1">
                  <a:lumMod val="65000"/>
                  <a:lumOff val="35000"/>
                </a:schemeClr>
              </a:solidFill>
              <a:latin typeface="A Love of Thunder"/>
              <a:cs typeface="A Love of Thunder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0146" y="879617"/>
            <a:ext cx="2302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 Love of Thunder"/>
                <a:cs typeface="A Love of Thunder"/>
              </a:rPr>
              <a:t>COLABORATION</a:t>
            </a:r>
            <a:endParaRPr lang="en-US" sz="1200" spc="600" dirty="0">
              <a:solidFill>
                <a:schemeClr val="tx1">
                  <a:lumMod val="65000"/>
                  <a:lumOff val="35000"/>
                </a:schemeClr>
              </a:solidFill>
              <a:latin typeface="A Love of Thunder"/>
              <a:cs typeface="A Love of Thunder"/>
            </a:endParaRPr>
          </a:p>
        </p:txBody>
      </p:sp>
      <p:sp>
        <p:nvSpPr>
          <p:cNvPr id="39" name="Hexagon 38"/>
          <p:cNvSpPr/>
          <p:nvPr/>
        </p:nvSpPr>
        <p:spPr>
          <a:xfrm rot="16200000">
            <a:off x="881315" y="89659"/>
            <a:ext cx="3363058" cy="3742550"/>
          </a:xfrm>
          <a:prstGeom prst="hexagon">
            <a:avLst/>
          </a:prstGeom>
          <a:noFill/>
          <a:ln w="381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35056" y="997179"/>
            <a:ext cx="34354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vil Sans"/>
                <a:cs typeface="Arvil Sans"/>
              </a:rPr>
              <a:t>BEBA </a:t>
            </a:r>
            <a:r>
              <a:rPr lang="en-US" sz="6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skerville"/>
                <a:cs typeface="Baskerville"/>
              </a:rPr>
              <a:t>&amp;</a:t>
            </a:r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vil Sans"/>
                <a:cs typeface="Arvil Sans"/>
              </a:rPr>
              <a:t> BEBU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  <a:latin typeface="Arvil Sans"/>
              <a:cs typeface="Arvil Sans"/>
            </a:endParaRPr>
          </a:p>
        </p:txBody>
      </p:sp>
    </p:spTree>
    <p:extLst>
      <p:ext uri="{BB962C8B-B14F-4D97-AF65-F5344CB8AC3E}">
        <p14:creationId xmlns:p14="http://schemas.microsoft.com/office/powerpoint/2010/main" val="2107693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775492" y="1358900"/>
            <a:ext cx="5593017" cy="4140200"/>
            <a:chOff x="1775492" y="1358900"/>
            <a:chExt cx="5593017" cy="4140200"/>
          </a:xfrm>
        </p:grpSpPr>
        <p:grpSp>
          <p:nvGrpSpPr>
            <p:cNvPr id="16" name="Group 15"/>
            <p:cNvGrpSpPr/>
            <p:nvPr/>
          </p:nvGrpSpPr>
          <p:grpSpPr>
            <a:xfrm>
              <a:off x="1775492" y="1358900"/>
              <a:ext cx="5593017" cy="4140200"/>
              <a:chOff x="1775492" y="1358900"/>
              <a:chExt cx="5593017" cy="41402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775492" y="1358900"/>
                <a:ext cx="5593017" cy="4140200"/>
                <a:chOff x="1775492" y="1358900"/>
                <a:chExt cx="5593017" cy="4140200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2501900" y="1358900"/>
                  <a:ext cx="4140200" cy="414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2700101" y="1557101"/>
                  <a:ext cx="3743798" cy="3743798"/>
                </a:xfrm>
                <a:prstGeom prst="ellipse">
                  <a:avLst/>
                </a:prstGeom>
                <a:solidFill>
                  <a:srgbClr val="FFFFFF"/>
                </a:solidFill>
                <a:ln w="57150" cmpd="thickThin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193646" y="1859441"/>
                  <a:ext cx="2756708" cy="228781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ArchUp">
                    <a:avLst>
                      <a:gd name="adj" fmla="val 10169633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pc="300" dirty="0" smtClean="0">
                      <a:ln w="12700">
                        <a:solidFill>
                          <a:schemeClr val="accent5">
                            <a:alpha val="0"/>
                          </a:schemeClr>
                        </a:solidFill>
                        <a:prstDash val="solid"/>
                      </a:ln>
                      <a:solidFill>
                        <a:srgbClr val="404040"/>
                      </a:solidFill>
                      <a:effectLst/>
                      <a:latin typeface="Helvetica"/>
                      <a:cs typeface="Helvetica"/>
                    </a:rPr>
                    <a:t>PROJECTS &amp; PRODUCTS</a:t>
                  </a:r>
                  <a:endParaRPr lang="en-US" cap="none" spc="300" dirty="0">
                    <a:ln w="1270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</a:ln>
                    <a:solidFill>
                      <a:srgbClr val="404040"/>
                    </a:solidFill>
                    <a:effectLst/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193646" y="2948018"/>
                  <a:ext cx="2756708" cy="205416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ArchDown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="1" spc="300" dirty="0" smtClean="0">
                      <a:ln w="12700">
                        <a:solidFill>
                          <a:schemeClr val="accent5">
                            <a:alpha val="0"/>
                          </a:schemeClr>
                        </a:solidFill>
                        <a:prstDash val="solid"/>
                      </a:ln>
                      <a:solidFill>
                        <a:srgbClr val="404040"/>
                      </a:solidFill>
                      <a:effectLst/>
                      <a:latin typeface="Helvetica"/>
                      <a:cs typeface="Helvetica"/>
                    </a:rPr>
                    <a:t>ESTABLISHED 2007</a:t>
                  </a:r>
                  <a:endParaRPr lang="en-US" sz="1200" b="1" cap="none" spc="300" dirty="0">
                    <a:ln w="1270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</a:ln>
                    <a:solidFill>
                      <a:srgbClr val="404040"/>
                    </a:solidFill>
                    <a:effectLst/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821146" y="4013200"/>
                  <a:ext cx="35082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pc="300" dirty="0" smtClean="0">
                      <a:solidFill>
                        <a:srgbClr val="404040"/>
                      </a:solidFill>
                      <a:latin typeface="Helvetica"/>
                      <a:cs typeface="Helvetica"/>
                    </a:rPr>
                    <a:t>COLLABORATIVE</a:t>
                  </a:r>
                  <a:endParaRPr lang="en-US" sz="1200" spc="300" dirty="0">
                    <a:solidFill>
                      <a:srgbClr val="404040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667097" y="4366399"/>
                  <a:ext cx="1809807" cy="0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924300" y="4480699"/>
                  <a:ext cx="1209704" cy="0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Freeform 10"/>
                <p:cNvSpPr/>
                <p:nvPr/>
              </p:nvSpPr>
              <p:spPr>
                <a:xfrm>
                  <a:off x="1775492" y="2922187"/>
                  <a:ext cx="5593017" cy="1013627"/>
                </a:xfrm>
                <a:custGeom>
                  <a:avLst/>
                  <a:gdLst>
                    <a:gd name="connsiteX0" fmla="*/ 23304 w 5593017"/>
                    <a:gd name="connsiteY0" fmla="*/ 0 h 1013627"/>
                    <a:gd name="connsiteX1" fmla="*/ 5593017 w 5593017"/>
                    <a:gd name="connsiteY1" fmla="*/ 0 h 1013627"/>
                    <a:gd name="connsiteX2" fmla="*/ 5080324 w 5593017"/>
                    <a:gd name="connsiteY2" fmla="*/ 524290 h 1013627"/>
                    <a:gd name="connsiteX3" fmla="*/ 5581365 w 5593017"/>
                    <a:gd name="connsiteY3" fmla="*/ 1001976 h 1013627"/>
                    <a:gd name="connsiteX4" fmla="*/ 0 w 5593017"/>
                    <a:gd name="connsiteY4" fmla="*/ 1013627 h 1013627"/>
                    <a:gd name="connsiteX5" fmla="*/ 501041 w 5593017"/>
                    <a:gd name="connsiteY5" fmla="*/ 524290 h 1013627"/>
                    <a:gd name="connsiteX6" fmla="*/ 23304 w 5593017"/>
                    <a:gd name="connsiteY6" fmla="*/ 0 h 1013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93017" h="1013627">
                      <a:moveTo>
                        <a:pt x="23304" y="0"/>
                      </a:moveTo>
                      <a:lnTo>
                        <a:pt x="5593017" y="0"/>
                      </a:lnTo>
                      <a:lnTo>
                        <a:pt x="5080324" y="524290"/>
                      </a:lnTo>
                      <a:lnTo>
                        <a:pt x="5581365" y="1001976"/>
                      </a:lnTo>
                      <a:lnTo>
                        <a:pt x="0" y="1013627"/>
                      </a:lnTo>
                      <a:lnTo>
                        <a:pt x="501041" y="524290"/>
                      </a:lnTo>
                      <a:lnTo>
                        <a:pt x="2330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57150" cmpd="thickThin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298700" y="2950634"/>
                  <a:ext cx="4546600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3800" spc="300" dirty="0">
                    <a:solidFill>
                      <a:srgbClr val="33CCCC"/>
                    </a:solidFill>
                    <a:latin typeface="A Love of Thunder"/>
                    <a:cs typeface="A Love of Thunder"/>
                  </a:endParaRPr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2298700" y="2721592"/>
                <a:ext cx="454660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0" spc="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vil Sans"/>
                    <a:cs typeface="Arvil Sans"/>
                  </a:rPr>
                  <a:t>BEBA + BEBU</a:t>
                </a:r>
                <a:endParaRPr lang="en-US" sz="80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vil Sans"/>
                  <a:cs typeface="Arvil Sans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0800000">
                <a:off x="3568651" y="1648529"/>
                <a:ext cx="200669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600" dirty="0">
                    <a:solidFill>
                      <a:srgbClr val="595959"/>
                    </a:solidFill>
                    <a:latin typeface="Bergamot Ornaments"/>
                    <a:cs typeface="Bergamot Ornaments"/>
                  </a:rPr>
                  <a:t>$</a:t>
                </a: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226430" y="4612277"/>
              <a:ext cx="691141" cy="0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57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775492" y="1358900"/>
            <a:ext cx="5593017" cy="4140200"/>
            <a:chOff x="1775492" y="1358900"/>
            <a:chExt cx="5593017" cy="4140200"/>
          </a:xfrm>
        </p:grpSpPr>
        <p:grpSp>
          <p:nvGrpSpPr>
            <p:cNvPr id="16" name="Group 15"/>
            <p:cNvGrpSpPr/>
            <p:nvPr/>
          </p:nvGrpSpPr>
          <p:grpSpPr>
            <a:xfrm>
              <a:off x="1775492" y="1358900"/>
              <a:ext cx="5593017" cy="4140200"/>
              <a:chOff x="1775492" y="1358900"/>
              <a:chExt cx="5593017" cy="41402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775492" y="1358900"/>
                <a:ext cx="5593017" cy="4140200"/>
                <a:chOff x="1775492" y="1358900"/>
                <a:chExt cx="5593017" cy="4140200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2501900" y="1358900"/>
                  <a:ext cx="4140200" cy="414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2700101" y="1557101"/>
                  <a:ext cx="3743798" cy="3743798"/>
                </a:xfrm>
                <a:prstGeom prst="ellipse">
                  <a:avLst/>
                </a:prstGeom>
                <a:solidFill>
                  <a:schemeClr val="bg1"/>
                </a:solidFill>
                <a:ln w="76200" cmpd="tri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193646" y="1859441"/>
                  <a:ext cx="2756708" cy="228781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ArchUp">
                    <a:avLst>
                      <a:gd name="adj" fmla="val 10169633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pc="300" dirty="0" smtClean="0">
                      <a:ln w="12700">
                        <a:solidFill>
                          <a:schemeClr val="accent5">
                            <a:alpha val="0"/>
                          </a:schemeClr>
                        </a:solidFill>
                        <a:prstDash val="solid"/>
                      </a:ln>
                      <a:solidFill>
                        <a:srgbClr val="404040"/>
                      </a:solidFill>
                      <a:effectLst/>
                      <a:latin typeface="Helvetica"/>
                      <a:cs typeface="Helvetica"/>
                    </a:rPr>
                    <a:t>PROJECTS &amp; PRODUCTS</a:t>
                  </a:r>
                  <a:endParaRPr lang="en-US" cap="none" spc="300" dirty="0">
                    <a:ln w="1270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</a:ln>
                    <a:solidFill>
                      <a:srgbClr val="404040"/>
                    </a:solidFill>
                    <a:effectLst/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193646" y="3031306"/>
                  <a:ext cx="2756708" cy="205416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ArchDown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="1" spc="300" dirty="0" smtClean="0">
                      <a:ln w="12700">
                        <a:solidFill>
                          <a:schemeClr val="accent5">
                            <a:alpha val="0"/>
                          </a:schemeClr>
                        </a:solidFill>
                        <a:prstDash val="solid"/>
                      </a:ln>
                      <a:solidFill>
                        <a:srgbClr val="404040"/>
                      </a:solidFill>
                      <a:effectLst/>
                      <a:latin typeface="Helvetica"/>
                      <a:cs typeface="Helvetica"/>
                    </a:rPr>
                    <a:t>ESTABLISHED 2007</a:t>
                  </a:r>
                  <a:endParaRPr lang="en-US" sz="1200" b="1" cap="none" spc="300" dirty="0">
                    <a:ln w="1270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</a:ln>
                    <a:solidFill>
                      <a:srgbClr val="404040"/>
                    </a:solidFill>
                    <a:effectLst/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821146" y="4013200"/>
                  <a:ext cx="35082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pc="300" dirty="0" smtClean="0">
                      <a:solidFill>
                        <a:srgbClr val="404040"/>
                      </a:solidFill>
                      <a:latin typeface="Helvetica"/>
                      <a:cs typeface="Helvetica"/>
                    </a:rPr>
                    <a:t>COLLABORATIVE</a:t>
                  </a:r>
                  <a:endParaRPr lang="en-US" sz="1200" spc="300" dirty="0">
                    <a:solidFill>
                      <a:srgbClr val="40404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>
                  <a:off x="1775492" y="2922187"/>
                  <a:ext cx="5593017" cy="1013627"/>
                </a:xfrm>
                <a:custGeom>
                  <a:avLst/>
                  <a:gdLst>
                    <a:gd name="connsiteX0" fmla="*/ 23304 w 5593017"/>
                    <a:gd name="connsiteY0" fmla="*/ 0 h 1013627"/>
                    <a:gd name="connsiteX1" fmla="*/ 5593017 w 5593017"/>
                    <a:gd name="connsiteY1" fmla="*/ 0 h 1013627"/>
                    <a:gd name="connsiteX2" fmla="*/ 5080324 w 5593017"/>
                    <a:gd name="connsiteY2" fmla="*/ 524290 h 1013627"/>
                    <a:gd name="connsiteX3" fmla="*/ 5581365 w 5593017"/>
                    <a:gd name="connsiteY3" fmla="*/ 1001976 h 1013627"/>
                    <a:gd name="connsiteX4" fmla="*/ 0 w 5593017"/>
                    <a:gd name="connsiteY4" fmla="*/ 1013627 h 1013627"/>
                    <a:gd name="connsiteX5" fmla="*/ 501041 w 5593017"/>
                    <a:gd name="connsiteY5" fmla="*/ 524290 h 1013627"/>
                    <a:gd name="connsiteX6" fmla="*/ 23304 w 5593017"/>
                    <a:gd name="connsiteY6" fmla="*/ 0 h 1013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93017" h="1013627">
                      <a:moveTo>
                        <a:pt x="23304" y="0"/>
                      </a:moveTo>
                      <a:lnTo>
                        <a:pt x="5593017" y="0"/>
                      </a:lnTo>
                      <a:lnTo>
                        <a:pt x="5080324" y="524290"/>
                      </a:lnTo>
                      <a:lnTo>
                        <a:pt x="5581365" y="1001976"/>
                      </a:lnTo>
                      <a:lnTo>
                        <a:pt x="0" y="1013627"/>
                      </a:lnTo>
                      <a:lnTo>
                        <a:pt x="501041" y="524290"/>
                      </a:lnTo>
                      <a:lnTo>
                        <a:pt x="233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0" cmpd="tri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298700" y="2950634"/>
                  <a:ext cx="4546600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3800" spc="300" dirty="0">
                    <a:solidFill>
                      <a:srgbClr val="33CCCC"/>
                    </a:solidFill>
                    <a:latin typeface="A Love of Thunder"/>
                    <a:cs typeface="A Love of Thunder"/>
                  </a:endParaRPr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2298700" y="2732003"/>
                <a:ext cx="454660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0" spc="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vil Sans"/>
                    <a:cs typeface="Arvil Sans"/>
                  </a:rPr>
                  <a:t>BEBA + BEBU</a:t>
                </a:r>
                <a:endParaRPr lang="en-US" sz="80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vil Sans"/>
                  <a:cs typeface="Arvil Sans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0800000">
                <a:off x="3568651" y="1648529"/>
                <a:ext cx="200669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600" dirty="0">
                    <a:solidFill>
                      <a:srgbClr val="595959"/>
                    </a:solidFill>
                    <a:latin typeface="Bergamot Ornaments"/>
                    <a:cs typeface="Bergamot Ornaments"/>
                  </a:rPr>
                  <a:t>$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853344" y="4036239"/>
              <a:ext cx="143731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595959"/>
                  </a:solidFill>
                  <a:latin typeface="Bergamot Ornaments"/>
                  <a:cs typeface="Bergamot Ornaments"/>
                </a:rPr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332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75492" y="1358900"/>
            <a:ext cx="5593017" cy="4140200"/>
            <a:chOff x="1775492" y="1358900"/>
            <a:chExt cx="5593017" cy="4140200"/>
          </a:xfrm>
        </p:grpSpPr>
        <p:grpSp>
          <p:nvGrpSpPr>
            <p:cNvPr id="16" name="Group 15"/>
            <p:cNvGrpSpPr/>
            <p:nvPr/>
          </p:nvGrpSpPr>
          <p:grpSpPr>
            <a:xfrm>
              <a:off x="1775492" y="1358900"/>
              <a:ext cx="5593017" cy="4140200"/>
              <a:chOff x="1775492" y="1358900"/>
              <a:chExt cx="5593017" cy="41402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775492" y="1358900"/>
                <a:ext cx="5593017" cy="4140200"/>
                <a:chOff x="1775492" y="1358900"/>
                <a:chExt cx="5593017" cy="4140200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2501900" y="1358900"/>
                  <a:ext cx="4140200" cy="414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2700101" y="1557101"/>
                  <a:ext cx="3743798" cy="3743798"/>
                </a:xfrm>
                <a:prstGeom prst="ellipse">
                  <a:avLst/>
                </a:prstGeom>
                <a:solidFill>
                  <a:schemeClr val="bg1"/>
                </a:solidFill>
                <a:ln w="76200" cmpd="tri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193646" y="1859441"/>
                  <a:ext cx="2756708" cy="228781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ArchUp">
                    <a:avLst>
                      <a:gd name="adj" fmla="val 10169633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pc="300" dirty="0" smtClean="0">
                      <a:ln w="12700">
                        <a:solidFill>
                          <a:schemeClr val="accent5">
                            <a:alpha val="0"/>
                          </a:schemeClr>
                        </a:solidFill>
                        <a:prstDash val="solid"/>
                      </a:ln>
                      <a:solidFill>
                        <a:srgbClr val="404040"/>
                      </a:solidFill>
                      <a:effectLst/>
                      <a:latin typeface="Helvetica"/>
                      <a:cs typeface="Helvetica"/>
                    </a:rPr>
                    <a:t>PROJECTS &amp; PRODUCTS</a:t>
                  </a:r>
                  <a:endParaRPr lang="en-US" cap="none" spc="300" dirty="0">
                    <a:ln w="1270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</a:ln>
                    <a:solidFill>
                      <a:srgbClr val="404040"/>
                    </a:solidFill>
                    <a:effectLst/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193646" y="2948018"/>
                  <a:ext cx="2756708" cy="205416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ArchDown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="1" spc="300" dirty="0" smtClean="0">
                      <a:ln w="12700">
                        <a:solidFill>
                          <a:schemeClr val="accent5">
                            <a:alpha val="0"/>
                          </a:schemeClr>
                        </a:solidFill>
                        <a:prstDash val="solid"/>
                      </a:ln>
                      <a:solidFill>
                        <a:srgbClr val="404040"/>
                      </a:solidFill>
                      <a:effectLst/>
                      <a:latin typeface="Helvetica"/>
                      <a:cs typeface="Helvetica"/>
                    </a:rPr>
                    <a:t>ESTABLISHED 2007</a:t>
                  </a:r>
                  <a:endParaRPr lang="en-US" sz="1200" b="1" cap="none" spc="300" dirty="0">
                    <a:ln w="1270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</a:ln>
                    <a:solidFill>
                      <a:srgbClr val="404040"/>
                    </a:solidFill>
                    <a:effectLst/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821146" y="4013200"/>
                  <a:ext cx="35082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pc="300" dirty="0" smtClean="0">
                      <a:solidFill>
                        <a:srgbClr val="404040"/>
                      </a:solidFill>
                      <a:latin typeface="Helvetica"/>
                      <a:cs typeface="Helvetica"/>
                    </a:rPr>
                    <a:t>COLLABORATIVE</a:t>
                  </a:r>
                  <a:endParaRPr lang="en-US" sz="1200" spc="300" dirty="0">
                    <a:solidFill>
                      <a:srgbClr val="40404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>
                  <a:off x="1775492" y="2922187"/>
                  <a:ext cx="5593017" cy="1013627"/>
                </a:xfrm>
                <a:custGeom>
                  <a:avLst/>
                  <a:gdLst>
                    <a:gd name="connsiteX0" fmla="*/ 23304 w 5593017"/>
                    <a:gd name="connsiteY0" fmla="*/ 0 h 1013627"/>
                    <a:gd name="connsiteX1" fmla="*/ 5593017 w 5593017"/>
                    <a:gd name="connsiteY1" fmla="*/ 0 h 1013627"/>
                    <a:gd name="connsiteX2" fmla="*/ 5080324 w 5593017"/>
                    <a:gd name="connsiteY2" fmla="*/ 524290 h 1013627"/>
                    <a:gd name="connsiteX3" fmla="*/ 5581365 w 5593017"/>
                    <a:gd name="connsiteY3" fmla="*/ 1001976 h 1013627"/>
                    <a:gd name="connsiteX4" fmla="*/ 0 w 5593017"/>
                    <a:gd name="connsiteY4" fmla="*/ 1013627 h 1013627"/>
                    <a:gd name="connsiteX5" fmla="*/ 501041 w 5593017"/>
                    <a:gd name="connsiteY5" fmla="*/ 524290 h 1013627"/>
                    <a:gd name="connsiteX6" fmla="*/ 23304 w 5593017"/>
                    <a:gd name="connsiteY6" fmla="*/ 0 h 1013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93017" h="1013627">
                      <a:moveTo>
                        <a:pt x="23304" y="0"/>
                      </a:moveTo>
                      <a:lnTo>
                        <a:pt x="5593017" y="0"/>
                      </a:lnTo>
                      <a:lnTo>
                        <a:pt x="5080324" y="524290"/>
                      </a:lnTo>
                      <a:lnTo>
                        <a:pt x="5581365" y="1001976"/>
                      </a:lnTo>
                      <a:lnTo>
                        <a:pt x="0" y="1013627"/>
                      </a:lnTo>
                      <a:lnTo>
                        <a:pt x="501041" y="524290"/>
                      </a:lnTo>
                      <a:lnTo>
                        <a:pt x="233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200" cmpd="tri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298700" y="2950634"/>
                  <a:ext cx="4546600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3800" spc="300" dirty="0">
                    <a:solidFill>
                      <a:srgbClr val="33CCCC"/>
                    </a:solidFill>
                    <a:latin typeface="A Love of Thunder"/>
                    <a:cs typeface="A Love of Thunder"/>
                  </a:endParaRPr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2298700" y="2721592"/>
                <a:ext cx="454660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0" spc="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vil Sans"/>
                    <a:cs typeface="Arvil Sans"/>
                  </a:rPr>
                  <a:t>BEBA + BEBU</a:t>
                </a:r>
                <a:endParaRPr lang="en-US" sz="80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vil Sans"/>
                  <a:cs typeface="Arvil Sans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0800000">
                <a:off x="3568651" y="1648529"/>
                <a:ext cx="200669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600" dirty="0">
                    <a:solidFill>
                      <a:srgbClr val="595959"/>
                    </a:solidFill>
                    <a:latin typeface="Bergamot Ornaments"/>
                    <a:cs typeface="Bergamot Ornaments"/>
                  </a:rPr>
                  <a:t>$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805665" y="4176672"/>
              <a:ext cx="15326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595959"/>
                  </a:solidFill>
                  <a:latin typeface="Bergamot Ornaments"/>
                  <a:cs typeface="Bergamot Ornaments"/>
                </a:rPr>
                <a:t>U</a:t>
              </a:r>
              <a:endParaRPr lang="en-US" sz="4400" dirty="0">
                <a:solidFill>
                  <a:srgbClr val="595959"/>
                </a:solidFill>
                <a:latin typeface="Bergamot Ornaments"/>
                <a:cs typeface="Bergamot Ornament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7406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586851" y="185678"/>
            <a:ext cx="21572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ergamot Ornaments"/>
                <a:cs typeface="Bergamot Ornaments"/>
              </a:rPr>
              <a:t>$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855170" y="4434942"/>
            <a:ext cx="2097314" cy="2097314"/>
            <a:chOff x="1906210" y="3623731"/>
            <a:chExt cx="2097314" cy="2097314"/>
          </a:xfrm>
        </p:grpSpPr>
        <p:grpSp>
          <p:nvGrpSpPr>
            <p:cNvPr id="57" name="Group 56"/>
            <p:cNvGrpSpPr/>
            <p:nvPr/>
          </p:nvGrpSpPr>
          <p:grpSpPr>
            <a:xfrm>
              <a:off x="1906210" y="3623731"/>
              <a:ext cx="2097314" cy="2097314"/>
              <a:chOff x="1906210" y="3623731"/>
              <a:chExt cx="2097314" cy="2097314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072389" y="3819841"/>
                <a:ext cx="1764956" cy="1705095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06210" y="3623731"/>
                <a:ext cx="2097314" cy="2097314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1906210" y="4330540"/>
              <a:ext cx="209731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Arvil Sans"/>
                  <a:cs typeface="Arvil Sans"/>
                </a:rPr>
                <a:t>BEBA </a:t>
              </a:r>
              <a:r>
                <a:rPr lang="en-US" sz="3200" i="1" dirty="0" smtClean="0">
                  <a:latin typeface="Baskerville"/>
                  <a:cs typeface="Baskerville"/>
                </a:rPr>
                <a:t>&amp;</a:t>
              </a:r>
              <a:r>
                <a:rPr lang="en-US" sz="3200" dirty="0" smtClean="0">
                  <a:latin typeface="Arvil Sans"/>
                  <a:cs typeface="Arvil Sans"/>
                </a:rPr>
                <a:t> BEBU</a:t>
              </a:r>
              <a:endParaRPr lang="en-US" sz="3200" dirty="0">
                <a:latin typeface="Arvil Sans"/>
                <a:cs typeface="Arvil Sans"/>
              </a:endParaRPr>
            </a:p>
          </p:txBody>
        </p:sp>
      </p:grpSp>
      <p:sp>
        <p:nvSpPr>
          <p:cNvPr id="54" name="Pentagon 53"/>
          <p:cNvSpPr/>
          <p:nvPr/>
        </p:nvSpPr>
        <p:spPr>
          <a:xfrm rot="5400000">
            <a:off x="2859596" y="4956163"/>
            <a:ext cx="2087108" cy="887816"/>
          </a:xfrm>
          <a:prstGeom prst="homePlate">
            <a:avLst/>
          </a:prstGeom>
          <a:solidFill>
            <a:schemeClr val="tx1">
              <a:alpha val="77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586851" y="179052"/>
            <a:ext cx="215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 smtClean="0">
                <a:latin typeface="Mission Gothic Regular"/>
                <a:cs typeface="Mission Gothic Regular"/>
              </a:rPr>
              <a:t>BEBA + BEBU</a:t>
            </a:r>
            <a:endParaRPr lang="en-US" sz="2400" spc="300" dirty="0">
              <a:latin typeface="Mission Gothic Regular"/>
              <a:cs typeface="Mission Gothic Regular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11360" y="2618192"/>
            <a:ext cx="2554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300" dirty="0" smtClean="0">
                <a:latin typeface="Geared Slab Bold"/>
                <a:cs typeface="Geared Slab Bold"/>
              </a:rPr>
              <a:t>COOK   INDIA</a:t>
            </a:r>
            <a:endParaRPr lang="en-US" sz="3600" spc="300" dirty="0">
              <a:latin typeface="Geared Slab Bold"/>
              <a:cs typeface="Geared Slab Bold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41201" y="4776790"/>
            <a:ext cx="2333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300" dirty="0" smtClean="0">
                <a:latin typeface="Intramural JL"/>
                <a:cs typeface="Intramural JL"/>
              </a:rPr>
              <a:t>BEBA    BEBU</a:t>
            </a:r>
            <a:endParaRPr lang="en-US" sz="3600" spc="300" dirty="0">
              <a:latin typeface="Intramural JL"/>
              <a:cs typeface="Intramural J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8954" y="1182874"/>
            <a:ext cx="1672253" cy="898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dirty="0" smtClean="0">
                <a:latin typeface="Sofia"/>
                <a:cs typeface="Sofia"/>
              </a:rPr>
              <a:t>peninsula</a:t>
            </a:r>
          </a:p>
          <a:p>
            <a:pPr algn="ctr">
              <a:lnSpc>
                <a:spcPct val="80000"/>
              </a:lnSpc>
            </a:pPr>
            <a:r>
              <a:rPr lang="en-US" sz="3600" spc="600" dirty="0" smtClean="0">
                <a:latin typeface="Mission Gothic Regular"/>
                <a:cs typeface="Mission Gothic Regular"/>
              </a:rPr>
              <a:t>LOVE</a:t>
            </a:r>
            <a:endParaRPr lang="en-US" sz="3600" spc="600" dirty="0">
              <a:latin typeface="Mission Gothic Regular"/>
              <a:cs typeface="Mission Gothic Regula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59243" y="4392069"/>
            <a:ext cx="887816" cy="1739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400" dirty="0" smtClean="0">
                <a:solidFill>
                  <a:schemeClr val="bg1"/>
                </a:solidFill>
                <a:latin typeface="Little Lord Fontleroy NF"/>
                <a:cs typeface="Little Lord Fontleroy NF"/>
              </a:rPr>
              <a:t>beba &amp; bebu</a:t>
            </a:r>
            <a:endParaRPr lang="en-US" sz="4400" dirty="0">
              <a:solidFill>
                <a:schemeClr val="bg1"/>
              </a:solidFill>
              <a:latin typeface="Little Lord Fontleroy NF"/>
              <a:cs typeface="Little Lord Fontleroy NF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0991" y="2888645"/>
            <a:ext cx="2941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 Love of Thunder"/>
                <a:cs typeface="A Love of Thunder"/>
              </a:rPr>
              <a:t>b</a:t>
            </a:r>
            <a:r>
              <a:rPr lang="en-US" sz="3600" dirty="0" smtClean="0">
                <a:latin typeface="A Love of Thunder"/>
                <a:cs typeface="A Love of Thunder"/>
              </a:rPr>
              <a:t>eba +</a:t>
            </a:r>
            <a:r>
              <a:rPr lang="en-US" sz="3600" dirty="0" smtClean="0">
                <a:latin typeface="Little Lord Fontleroy NF"/>
                <a:cs typeface="Little Lord Fontleroy NF"/>
              </a:rPr>
              <a:t> </a:t>
            </a:r>
            <a:r>
              <a:rPr lang="en-US" sz="3600" dirty="0" smtClean="0">
                <a:latin typeface="A Love of Thunder"/>
                <a:cs typeface="A Love of Thunder"/>
              </a:rPr>
              <a:t>bebu</a:t>
            </a:r>
            <a:endParaRPr lang="en-US" sz="3600" dirty="0">
              <a:latin typeface="A Love of Thunder"/>
              <a:cs typeface="A Love of Thunder"/>
            </a:endParaRPr>
          </a:p>
        </p:txBody>
      </p:sp>
      <p:sp>
        <p:nvSpPr>
          <p:cNvPr id="51" name="TextBox 50"/>
          <p:cNvSpPr txBox="1"/>
          <p:nvPr/>
        </p:nvSpPr>
        <p:spPr>
          <a:xfrm rot="16200000">
            <a:off x="5496594" y="2635353"/>
            <a:ext cx="2544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0000"/>
                </a:solidFill>
                <a:latin typeface="Bergamot Ornaments"/>
                <a:cs typeface="Bergamot Ornaments"/>
              </a:rPr>
              <a:t>U</a:t>
            </a:r>
            <a:endParaRPr lang="en-US" sz="4400" dirty="0">
              <a:solidFill>
                <a:srgbClr val="000000"/>
              </a:solidFill>
              <a:latin typeface="Bergamot Ornaments"/>
              <a:cs typeface="Bergamot Ornament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5631" y="3404275"/>
            <a:ext cx="2276498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Little Lord Fontleroy NF"/>
                <a:cs typeface="Little Lord Fontleroy NF"/>
              </a:rPr>
              <a:t>beba &amp; bebu</a:t>
            </a:r>
            <a:endParaRPr lang="en-US" sz="4400" dirty="0">
              <a:solidFill>
                <a:srgbClr val="000000"/>
              </a:solidFill>
              <a:latin typeface="Little Lord Fontleroy NF"/>
              <a:cs typeface="Little Lord Fontleroy NF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298130" y="4631052"/>
            <a:ext cx="759940" cy="98027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6298130" y="4631052"/>
            <a:ext cx="759941" cy="98027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hevron 69"/>
          <p:cNvSpPr/>
          <p:nvPr/>
        </p:nvSpPr>
        <p:spPr>
          <a:xfrm>
            <a:off x="3102219" y="3404275"/>
            <a:ext cx="484632" cy="484632"/>
          </a:xfrm>
          <a:prstGeom prst="chevron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Chevron 70"/>
          <p:cNvSpPr/>
          <p:nvPr/>
        </p:nvSpPr>
        <p:spPr>
          <a:xfrm>
            <a:off x="3532574" y="3404275"/>
            <a:ext cx="484632" cy="484632"/>
          </a:xfrm>
          <a:prstGeom prst="chevron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hevron 71"/>
          <p:cNvSpPr/>
          <p:nvPr/>
        </p:nvSpPr>
        <p:spPr>
          <a:xfrm rot="16200000">
            <a:off x="4287454" y="3404275"/>
            <a:ext cx="484632" cy="484632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3508" y="1443976"/>
            <a:ext cx="3332814" cy="33328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11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511360" y="2618192"/>
            <a:ext cx="2554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300" dirty="0" smtClean="0">
                <a:latin typeface="Geared Slab Bold"/>
                <a:cs typeface="Geared Slab Bold"/>
              </a:rPr>
              <a:t>COOK   INDIA</a:t>
            </a:r>
            <a:endParaRPr lang="en-US" sz="3600" spc="300" dirty="0">
              <a:latin typeface="Geared Slab Bold"/>
              <a:cs typeface="Geared Slab Bold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8954" y="1182874"/>
            <a:ext cx="1672253" cy="898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dirty="0" smtClean="0">
                <a:latin typeface="Sofia"/>
                <a:cs typeface="Sofia"/>
              </a:rPr>
              <a:t>peninsula</a:t>
            </a:r>
          </a:p>
          <a:p>
            <a:pPr algn="ctr">
              <a:lnSpc>
                <a:spcPct val="80000"/>
              </a:lnSpc>
            </a:pPr>
            <a:r>
              <a:rPr lang="en-US" sz="3600" spc="600" dirty="0" smtClean="0">
                <a:latin typeface="Mission Gothic Regular"/>
                <a:cs typeface="Mission Gothic Regular"/>
              </a:rPr>
              <a:t>LOVE</a:t>
            </a:r>
            <a:endParaRPr lang="en-US" sz="3600" spc="600" dirty="0">
              <a:latin typeface="Mission Gothic Regular"/>
              <a:cs typeface="Mission Gothic Regular"/>
            </a:endParaRPr>
          </a:p>
        </p:txBody>
      </p:sp>
      <p:sp>
        <p:nvSpPr>
          <p:cNvPr id="51" name="TextBox 50"/>
          <p:cNvSpPr txBox="1"/>
          <p:nvPr/>
        </p:nvSpPr>
        <p:spPr>
          <a:xfrm rot="16200000">
            <a:off x="5496594" y="2635353"/>
            <a:ext cx="2544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0000"/>
                </a:solidFill>
                <a:latin typeface="Bergamot Ornaments"/>
                <a:cs typeface="Bergamot Ornaments"/>
              </a:rPr>
              <a:t>U</a:t>
            </a:r>
            <a:endParaRPr lang="en-US" sz="4400" dirty="0">
              <a:solidFill>
                <a:srgbClr val="000000"/>
              </a:solidFill>
              <a:latin typeface="Bergamot Ornaments"/>
              <a:cs typeface="Bergamot Ornament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70136" y="1301438"/>
            <a:ext cx="3332814" cy="33328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8633" y="81523"/>
            <a:ext cx="3332814" cy="33328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68954" y="4134566"/>
            <a:ext cx="3113044" cy="1569660"/>
            <a:chOff x="968954" y="4626968"/>
            <a:chExt cx="3113044" cy="1569660"/>
          </a:xfrm>
        </p:grpSpPr>
        <p:sp>
          <p:nvSpPr>
            <p:cNvPr id="25" name="TextBox 24"/>
            <p:cNvSpPr txBox="1"/>
            <p:nvPr/>
          </p:nvSpPr>
          <p:spPr>
            <a:xfrm>
              <a:off x="1913634" y="5333072"/>
              <a:ext cx="12996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Bergamot Ornaments"/>
                  <a:cs typeface="Bergamot Ornaments"/>
                </a:rPr>
                <a:t>~</a:t>
              </a:r>
              <a:endParaRPr lang="en-US" sz="4400" dirty="0">
                <a:latin typeface="Bergamot Ornaments"/>
                <a:cs typeface="Bergamot Ornament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68954" y="4626968"/>
              <a:ext cx="31130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spc="600" dirty="0" smtClean="0">
                  <a:solidFill>
                    <a:srgbClr val="000000"/>
                  </a:solidFill>
                  <a:latin typeface="Little Lord Fontleroy NF"/>
                  <a:cs typeface="Little Lord Fontleroy NF"/>
                </a:rPr>
                <a:t>Font </a:t>
              </a:r>
            </a:p>
            <a:p>
              <a:pPr algn="ctr"/>
              <a:r>
                <a:rPr lang="en-US" sz="2400" dirty="0" smtClean="0">
                  <a:solidFill>
                    <a:srgbClr val="000000"/>
                  </a:solidFill>
                  <a:latin typeface="A Love of Thunder"/>
                  <a:cs typeface="A Love of Thunder"/>
                </a:rPr>
                <a:t>factory</a:t>
              </a:r>
              <a:endParaRPr lang="en-US" sz="3600" dirty="0">
                <a:solidFill>
                  <a:srgbClr val="000000"/>
                </a:solidFill>
                <a:latin typeface="A Love of Thunder"/>
                <a:cs typeface="A Love of Thunder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868405" y="3414337"/>
            <a:ext cx="3332814" cy="33328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128</Words>
  <Application>Microsoft Macintosh PowerPoint</Application>
  <PresentationFormat>On-screen Show (4:3)</PresentationFormat>
  <Paragraphs>77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</dc:creator>
  <cp:lastModifiedBy>Diana</cp:lastModifiedBy>
  <cp:revision>126</cp:revision>
  <dcterms:created xsi:type="dcterms:W3CDTF">2013-09-13T18:26:57Z</dcterms:created>
  <dcterms:modified xsi:type="dcterms:W3CDTF">2013-09-13T22:50:00Z</dcterms:modified>
</cp:coreProperties>
</file>