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318" r:id="rId3"/>
    <p:sldId id="262" r:id="rId4"/>
    <p:sldId id="274" r:id="rId5"/>
    <p:sldId id="275" r:id="rId6"/>
    <p:sldId id="272" r:id="rId7"/>
    <p:sldId id="273" r:id="rId8"/>
    <p:sldId id="276" r:id="rId9"/>
    <p:sldId id="277" r:id="rId10"/>
    <p:sldId id="278" r:id="rId11"/>
    <p:sldId id="317" r:id="rId12"/>
    <p:sldId id="279" r:id="rId13"/>
    <p:sldId id="312" r:id="rId14"/>
    <p:sldId id="288" r:id="rId15"/>
    <p:sldId id="280" r:id="rId16"/>
    <p:sldId id="282" r:id="rId17"/>
    <p:sldId id="283" r:id="rId18"/>
    <p:sldId id="284" r:id="rId19"/>
    <p:sldId id="285" r:id="rId20"/>
    <p:sldId id="287" r:id="rId21"/>
    <p:sldId id="286" r:id="rId22"/>
    <p:sldId id="290" r:id="rId23"/>
    <p:sldId id="292" r:id="rId24"/>
    <p:sldId id="289" r:id="rId25"/>
    <p:sldId id="294" r:id="rId26"/>
    <p:sldId id="295" r:id="rId27"/>
    <p:sldId id="316" r:id="rId28"/>
    <p:sldId id="293" r:id="rId29"/>
    <p:sldId id="296" r:id="rId30"/>
    <p:sldId id="297" r:id="rId31"/>
    <p:sldId id="298" r:id="rId32"/>
    <p:sldId id="313" r:id="rId33"/>
    <p:sldId id="315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00" r:id="rId44"/>
    <p:sldId id="319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ontgomerycountymd.gov/Education/Montgomery-College-Enrollment-Data/wmr2-6hn6" TargetMode="External"/><Relationship Id="rId1" Type="http://schemas.openxmlformats.org/officeDocument/2006/relationships/hyperlink" Target="https://data.montgomerycountymd.gov/Consumer-Housing/Housing-Code-Violations/k9nj-z35d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NCHS/NCHS-Death-rates-and-life-expectancy-at-birth/w9j2-ggv5" TargetMode="External"/><Relationship Id="rId2" Type="http://schemas.openxmlformats.org/officeDocument/2006/relationships/hyperlink" Target="https://catalog.data.gov/dataset/community-health-status-indicators-chsi-to-combat-obesity-heart-disease-and-cancer" TargetMode="External"/><Relationship Id="rId1" Type="http://schemas.openxmlformats.org/officeDocument/2006/relationships/hyperlink" Target="https://www.kaggle.com/loveall/airbag-and-other-factors-on-accident-fatalities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ontgomerycountymd.gov/Education/Montgomery-College-Enrollment-Data/wmr2-6hn6" TargetMode="External"/><Relationship Id="rId1" Type="http://schemas.openxmlformats.org/officeDocument/2006/relationships/hyperlink" Target="https://data.montgomerycountymd.gov/Consumer-Housing/Housing-Code-Violations/k9nj-z35d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NCHS/NCHS-Death-rates-and-life-expectancy-at-birth/w9j2-ggv5" TargetMode="External"/><Relationship Id="rId2" Type="http://schemas.openxmlformats.org/officeDocument/2006/relationships/hyperlink" Target="https://catalog.data.gov/dataset/community-health-status-indicators-chsi-to-combat-obesity-heart-disease-and-cancer" TargetMode="External"/><Relationship Id="rId1" Type="http://schemas.openxmlformats.org/officeDocument/2006/relationships/hyperlink" Target="https://www.kaggle.com/loveall/airbag-and-other-factors-on-accident-fataliti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2ABE4-166E-4D74-BB20-03DC4C6488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6466654-8A1A-4262-B8E5-D959DD1F5B9D}">
      <dgm:prSet/>
      <dgm:spPr/>
      <dgm:t>
        <a:bodyPr/>
        <a:lstStyle/>
        <a:p>
          <a:r>
            <a:rPr lang="en-US"/>
            <a:t>Housing Code Violations</a:t>
          </a:r>
        </a:p>
      </dgm:t>
    </dgm:pt>
    <dgm:pt modelId="{AF3B4C1C-8CC1-4598-BF54-EE856EFD16C2}" type="parTrans" cxnId="{1136E3EC-C076-4CCE-8D99-6C028C8E1C4A}">
      <dgm:prSet/>
      <dgm:spPr/>
      <dgm:t>
        <a:bodyPr/>
        <a:lstStyle/>
        <a:p>
          <a:endParaRPr lang="en-US"/>
        </a:p>
      </dgm:t>
    </dgm:pt>
    <dgm:pt modelId="{D281AD9A-BD2D-4A1F-B0D5-7737523A1A36}" type="sibTrans" cxnId="{1136E3EC-C076-4CCE-8D99-6C028C8E1C4A}">
      <dgm:prSet/>
      <dgm:spPr/>
      <dgm:t>
        <a:bodyPr/>
        <a:lstStyle/>
        <a:p>
          <a:endParaRPr lang="en-US"/>
        </a:p>
      </dgm:t>
    </dgm:pt>
    <dgm:pt modelId="{A73750ED-4CBF-4825-88CA-542B75F0C9F3}">
      <dgm:prSet/>
      <dgm:spPr/>
      <dgm:t>
        <a:bodyPr/>
        <a:lstStyle/>
        <a:p>
          <a:r>
            <a:rPr lang="en-US"/>
            <a:t>Montgomery College Enrollment</a:t>
          </a:r>
        </a:p>
      </dgm:t>
    </dgm:pt>
    <dgm:pt modelId="{929E5F95-E042-412B-8CC7-9A208539D63A}" type="parTrans" cxnId="{79AF29A7-2629-49E9-B8D8-60AF9D90B3BE}">
      <dgm:prSet/>
      <dgm:spPr/>
      <dgm:t>
        <a:bodyPr/>
        <a:lstStyle/>
        <a:p>
          <a:endParaRPr lang="en-US"/>
        </a:p>
      </dgm:t>
    </dgm:pt>
    <dgm:pt modelId="{0B271F2B-B3A5-4653-B42B-C70B4EF0413F}" type="sibTrans" cxnId="{79AF29A7-2629-49E9-B8D8-60AF9D90B3BE}">
      <dgm:prSet/>
      <dgm:spPr/>
      <dgm:t>
        <a:bodyPr/>
        <a:lstStyle/>
        <a:p>
          <a:endParaRPr lang="en-US"/>
        </a:p>
      </dgm:t>
    </dgm:pt>
    <dgm:pt modelId="{9BBF307A-2025-480C-B78F-901A98309601}">
      <dgm:prSet/>
      <dgm:spPr/>
      <dgm:t>
        <a:bodyPr/>
        <a:lstStyle/>
        <a:p>
          <a:r>
            <a:rPr lang="en-US"/>
            <a:t>Tuition Assistant</a:t>
          </a:r>
        </a:p>
      </dgm:t>
    </dgm:pt>
    <dgm:pt modelId="{5A463686-E786-477E-9BDE-3A03EBDAA5F6}" type="parTrans" cxnId="{14F14DF4-4E0F-42AD-8388-0D3FD3FFD30F}">
      <dgm:prSet/>
      <dgm:spPr/>
      <dgm:t>
        <a:bodyPr/>
        <a:lstStyle/>
        <a:p>
          <a:endParaRPr lang="en-US"/>
        </a:p>
      </dgm:t>
    </dgm:pt>
    <dgm:pt modelId="{6079991A-709B-41B4-8634-C47C65483993}" type="sibTrans" cxnId="{14F14DF4-4E0F-42AD-8388-0D3FD3FFD30F}">
      <dgm:prSet/>
      <dgm:spPr/>
      <dgm:t>
        <a:bodyPr/>
        <a:lstStyle/>
        <a:p>
          <a:endParaRPr lang="en-US"/>
        </a:p>
      </dgm:t>
    </dgm:pt>
    <dgm:pt modelId="{11785B46-C32D-413B-86A1-1C056AAE1B28}">
      <dgm:prSet/>
      <dgm:spPr/>
      <dgm:t>
        <a:bodyPr/>
        <a:lstStyle/>
        <a:p>
          <a:r>
            <a:rPr lang="en-US"/>
            <a:t>College Level Characteristics from the IPEDS Database and the College Scorecard</a:t>
          </a:r>
        </a:p>
      </dgm:t>
    </dgm:pt>
    <dgm:pt modelId="{AA25F65E-A43A-4CA4-97E0-28E1663F0151}" type="parTrans" cxnId="{B9CDC328-850F-4971-82ED-2712D6C1E224}">
      <dgm:prSet/>
      <dgm:spPr/>
      <dgm:t>
        <a:bodyPr/>
        <a:lstStyle/>
        <a:p>
          <a:endParaRPr lang="en-US"/>
        </a:p>
      </dgm:t>
    </dgm:pt>
    <dgm:pt modelId="{D2F418DB-66F5-429E-93E6-E10037EB2736}" type="sibTrans" cxnId="{B9CDC328-850F-4971-82ED-2712D6C1E224}">
      <dgm:prSet/>
      <dgm:spPr/>
      <dgm:t>
        <a:bodyPr/>
        <a:lstStyle/>
        <a:p>
          <a:endParaRPr lang="en-US"/>
        </a:p>
      </dgm:t>
    </dgm:pt>
    <dgm:pt modelId="{40D810BF-B6A4-4641-9B81-452BEA038B1C}">
      <dgm:prSet/>
      <dgm:spPr/>
      <dgm:t>
        <a:bodyPr/>
        <a:lstStyle/>
        <a:p>
          <a:r>
            <a:rPr lang="en-US"/>
            <a:t>National Automotive Sampling System Crashworthiness Data System (NASS-CDS)</a:t>
          </a:r>
        </a:p>
      </dgm:t>
    </dgm:pt>
    <dgm:pt modelId="{4E0D8F2C-A40A-495D-A85B-179A7F0E8254}" type="parTrans" cxnId="{644D8183-76CE-4374-8C5B-6685D858CD2A}">
      <dgm:prSet/>
      <dgm:spPr/>
      <dgm:t>
        <a:bodyPr/>
        <a:lstStyle/>
        <a:p>
          <a:endParaRPr lang="en-US"/>
        </a:p>
      </dgm:t>
    </dgm:pt>
    <dgm:pt modelId="{2A24C2A9-1A66-4FD0-8768-859B115FC6E3}" type="sibTrans" cxnId="{644D8183-76CE-4374-8C5B-6685D858CD2A}">
      <dgm:prSet/>
      <dgm:spPr/>
      <dgm:t>
        <a:bodyPr/>
        <a:lstStyle/>
        <a:p>
          <a:endParaRPr lang="en-US"/>
        </a:p>
      </dgm:t>
    </dgm:pt>
    <dgm:pt modelId="{EF939244-3363-450A-9A36-5415CBAEF01C}">
      <dgm:prSet/>
      <dgm:spPr/>
      <dgm:t>
        <a:bodyPr/>
        <a:lstStyle/>
        <a:p>
          <a:r>
            <a:rPr lang="en-US"/>
            <a:t>Community Health Status Indicators (CHSI) to Combat Obesity, Heart Disease and Cancer</a:t>
          </a:r>
        </a:p>
      </dgm:t>
    </dgm:pt>
    <dgm:pt modelId="{3A090B02-1744-4387-B4E4-C41E40E67340}" type="parTrans" cxnId="{0726A4D8-47DF-4839-B10D-79F1C15A079C}">
      <dgm:prSet/>
      <dgm:spPr/>
      <dgm:t>
        <a:bodyPr/>
        <a:lstStyle/>
        <a:p>
          <a:endParaRPr lang="en-US"/>
        </a:p>
      </dgm:t>
    </dgm:pt>
    <dgm:pt modelId="{8D6076B4-A4C9-4331-A036-BD6304D0CD48}" type="sibTrans" cxnId="{0726A4D8-47DF-4839-B10D-79F1C15A079C}">
      <dgm:prSet/>
      <dgm:spPr/>
      <dgm:t>
        <a:bodyPr/>
        <a:lstStyle/>
        <a:p>
          <a:endParaRPr lang="en-US"/>
        </a:p>
      </dgm:t>
    </dgm:pt>
    <dgm:pt modelId="{E235D9E4-F635-4B0B-B0E3-63D4D6DED27D}">
      <dgm:prSet/>
      <dgm:spPr/>
      <dgm:t>
        <a:bodyPr/>
        <a:lstStyle/>
        <a:p>
          <a:r>
            <a:rPr lang="en-US"/>
            <a:t>NCHS - Death rates and life expectancy at birth</a:t>
          </a:r>
        </a:p>
      </dgm:t>
    </dgm:pt>
    <dgm:pt modelId="{273B2519-89B0-475B-BC7A-0E5480017B08}" type="parTrans" cxnId="{D9EA2F87-4776-4100-88CD-B87EE0317932}">
      <dgm:prSet/>
      <dgm:spPr/>
      <dgm:t>
        <a:bodyPr/>
        <a:lstStyle/>
        <a:p>
          <a:endParaRPr lang="en-US"/>
        </a:p>
      </dgm:t>
    </dgm:pt>
    <dgm:pt modelId="{B8B7FE5E-AA84-44A1-A89F-82ABAAB67BF6}" type="sibTrans" cxnId="{D9EA2F87-4776-4100-88CD-B87EE0317932}">
      <dgm:prSet/>
      <dgm:spPr/>
      <dgm:t>
        <a:bodyPr/>
        <a:lstStyle/>
        <a:p>
          <a:endParaRPr lang="en-US"/>
        </a:p>
      </dgm:t>
    </dgm:pt>
    <dgm:pt modelId="{82D3FFB5-2BBE-4FBB-97F0-C28F802444AB}" type="pres">
      <dgm:prSet presAssocID="{DCD2ABE4-166E-4D74-BB20-03DC4C648825}" presName="root" presStyleCnt="0">
        <dgm:presLayoutVars>
          <dgm:dir/>
          <dgm:resizeHandles val="exact"/>
        </dgm:presLayoutVars>
      </dgm:prSet>
      <dgm:spPr/>
    </dgm:pt>
    <dgm:pt modelId="{19BC988B-4AB8-49CB-9F77-0DCCCEF07058}" type="pres">
      <dgm:prSet presAssocID="{66466654-8A1A-4262-B8E5-D959DD1F5B9D}" presName="compNode" presStyleCnt="0"/>
      <dgm:spPr/>
    </dgm:pt>
    <dgm:pt modelId="{07093639-7F31-4A39-B3B1-75EC3982B0A7}" type="pres">
      <dgm:prSet presAssocID="{66466654-8A1A-4262-B8E5-D959DD1F5B9D}" presName="bgRect" presStyleLbl="bgShp" presStyleIdx="0" presStyleCnt="7"/>
      <dgm:spPr/>
    </dgm:pt>
    <dgm:pt modelId="{F08EA1A7-2FAA-480A-960D-734D5FF14772}" type="pres">
      <dgm:prSet presAssocID="{66466654-8A1A-4262-B8E5-D959DD1F5B9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8C2B2AC-FD7E-4A40-98FD-A91BA9015768}" type="pres">
      <dgm:prSet presAssocID="{66466654-8A1A-4262-B8E5-D959DD1F5B9D}" presName="spaceRect" presStyleCnt="0"/>
      <dgm:spPr/>
    </dgm:pt>
    <dgm:pt modelId="{072EFB84-3F15-4C8E-A52F-D246E91D1BE1}" type="pres">
      <dgm:prSet presAssocID="{66466654-8A1A-4262-B8E5-D959DD1F5B9D}" presName="parTx" presStyleLbl="revTx" presStyleIdx="0" presStyleCnt="7">
        <dgm:presLayoutVars>
          <dgm:chMax val="0"/>
          <dgm:chPref val="0"/>
        </dgm:presLayoutVars>
      </dgm:prSet>
      <dgm:spPr/>
    </dgm:pt>
    <dgm:pt modelId="{7A99CAD6-CEAD-43B3-BEB7-0D072CF5765F}" type="pres">
      <dgm:prSet presAssocID="{D281AD9A-BD2D-4A1F-B0D5-7737523A1A36}" presName="sibTrans" presStyleCnt="0"/>
      <dgm:spPr/>
    </dgm:pt>
    <dgm:pt modelId="{B3F1F1E1-CAB8-4238-BB11-32C409319ACC}" type="pres">
      <dgm:prSet presAssocID="{A73750ED-4CBF-4825-88CA-542B75F0C9F3}" presName="compNode" presStyleCnt="0"/>
      <dgm:spPr/>
    </dgm:pt>
    <dgm:pt modelId="{38BEFB1B-876D-41BB-BCA4-4A6FEC3A640C}" type="pres">
      <dgm:prSet presAssocID="{A73750ED-4CBF-4825-88CA-542B75F0C9F3}" presName="bgRect" presStyleLbl="bgShp" presStyleIdx="1" presStyleCnt="7"/>
      <dgm:spPr/>
    </dgm:pt>
    <dgm:pt modelId="{F19D3AD3-83D2-4B40-9F49-945B4D4FCCEF}" type="pres">
      <dgm:prSet presAssocID="{A73750ED-4CBF-4825-88CA-542B75F0C9F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in wheelchair"/>
        </a:ext>
      </dgm:extLst>
    </dgm:pt>
    <dgm:pt modelId="{F4EE10DE-1412-4D1B-A7FF-C06CD39A14AB}" type="pres">
      <dgm:prSet presAssocID="{A73750ED-4CBF-4825-88CA-542B75F0C9F3}" presName="spaceRect" presStyleCnt="0"/>
      <dgm:spPr/>
    </dgm:pt>
    <dgm:pt modelId="{EC1C6047-3838-4805-BB73-F5CFE52D6833}" type="pres">
      <dgm:prSet presAssocID="{A73750ED-4CBF-4825-88CA-542B75F0C9F3}" presName="parTx" presStyleLbl="revTx" presStyleIdx="1" presStyleCnt="7">
        <dgm:presLayoutVars>
          <dgm:chMax val="0"/>
          <dgm:chPref val="0"/>
        </dgm:presLayoutVars>
      </dgm:prSet>
      <dgm:spPr/>
    </dgm:pt>
    <dgm:pt modelId="{8747435A-A5DD-438D-9EE7-362F887AE946}" type="pres">
      <dgm:prSet presAssocID="{0B271F2B-B3A5-4653-B42B-C70B4EF0413F}" presName="sibTrans" presStyleCnt="0"/>
      <dgm:spPr/>
    </dgm:pt>
    <dgm:pt modelId="{A0698325-CAE5-4ABE-BA2A-82164DA8D046}" type="pres">
      <dgm:prSet presAssocID="{9BBF307A-2025-480C-B78F-901A98309601}" presName="compNode" presStyleCnt="0"/>
      <dgm:spPr/>
    </dgm:pt>
    <dgm:pt modelId="{3D9E5488-5E2C-48C3-891C-9BC6CE541FE2}" type="pres">
      <dgm:prSet presAssocID="{9BBF307A-2025-480C-B78F-901A98309601}" presName="bgRect" presStyleLbl="bgShp" presStyleIdx="2" presStyleCnt="7"/>
      <dgm:spPr/>
    </dgm:pt>
    <dgm:pt modelId="{98E7AFAC-6CD2-4D4E-B7C2-1B441BBA8045}" type="pres">
      <dgm:prSet presAssocID="{9BBF307A-2025-480C-B78F-901A9830960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DC0E0D9-9378-4B7D-BD95-6A2E1065F1B9}" type="pres">
      <dgm:prSet presAssocID="{9BBF307A-2025-480C-B78F-901A98309601}" presName="spaceRect" presStyleCnt="0"/>
      <dgm:spPr/>
    </dgm:pt>
    <dgm:pt modelId="{21D34757-651F-4AD0-9264-0CBEB635F44C}" type="pres">
      <dgm:prSet presAssocID="{9BBF307A-2025-480C-B78F-901A98309601}" presName="parTx" presStyleLbl="revTx" presStyleIdx="2" presStyleCnt="7">
        <dgm:presLayoutVars>
          <dgm:chMax val="0"/>
          <dgm:chPref val="0"/>
        </dgm:presLayoutVars>
      </dgm:prSet>
      <dgm:spPr/>
    </dgm:pt>
    <dgm:pt modelId="{2BEB203D-2B27-48EC-BC71-63DB87DA619E}" type="pres">
      <dgm:prSet presAssocID="{6079991A-709B-41B4-8634-C47C65483993}" presName="sibTrans" presStyleCnt="0"/>
      <dgm:spPr/>
    </dgm:pt>
    <dgm:pt modelId="{3BF1BA61-22BE-40C6-8876-3376BCEDC68B}" type="pres">
      <dgm:prSet presAssocID="{11785B46-C32D-413B-86A1-1C056AAE1B28}" presName="compNode" presStyleCnt="0"/>
      <dgm:spPr/>
    </dgm:pt>
    <dgm:pt modelId="{0BD4230F-F5EC-4D01-AB6D-CBC8EAC733D9}" type="pres">
      <dgm:prSet presAssocID="{11785B46-C32D-413B-86A1-1C056AAE1B28}" presName="bgRect" presStyleLbl="bgShp" presStyleIdx="3" presStyleCnt="7"/>
      <dgm:spPr/>
    </dgm:pt>
    <dgm:pt modelId="{5819C2E3-A632-4CD1-B04C-FAE94F53ADE9}" type="pres">
      <dgm:prSet presAssocID="{11785B46-C32D-413B-86A1-1C056AAE1B2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657D76B-8B25-4455-8D71-173F83A6B629}" type="pres">
      <dgm:prSet presAssocID="{11785B46-C32D-413B-86A1-1C056AAE1B28}" presName="spaceRect" presStyleCnt="0"/>
      <dgm:spPr/>
    </dgm:pt>
    <dgm:pt modelId="{BA48A683-F59A-47D0-88F1-BEECBE4EEAAF}" type="pres">
      <dgm:prSet presAssocID="{11785B46-C32D-413B-86A1-1C056AAE1B28}" presName="parTx" presStyleLbl="revTx" presStyleIdx="3" presStyleCnt="7">
        <dgm:presLayoutVars>
          <dgm:chMax val="0"/>
          <dgm:chPref val="0"/>
        </dgm:presLayoutVars>
      </dgm:prSet>
      <dgm:spPr/>
    </dgm:pt>
    <dgm:pt modelId="{B1690EA3-404F-4B08-97AA-72A3A0E420F4}" type="pres">
      <dgm:prSet presAssocID="{D2F418DB-66F5-429E-93E6-E10037EB2736}" presName="sibTrans" presStyleCnt="0"/>
      <dgm:spPr/>
    </dgm:pt>
    <dgm:pt modelId="{DF15CFF0-313D-478F-9FF4-D72C84C42E23}" type="pres">
      <dgm:prSet presAssocID="{40D810BF-B6A4-4641-9B81-452BEA038B1C}" presName="compNode" presStyleCnt="0"/>
      <dgm:spPr/>
    </dgm:pt>
    <dgm:pt modelId="{BDEE9313-544F-4FC1-8EFA-D363237525CD}" type="pres">
      <dgm:prSet presAssocID="{40D810BF-B6A4-4641-9B81-452BEA038B1C}" presName="bgRect" presStyleLbl="bgShp" presStyleIdx="4" presStyleCnt="7"/>
      <dgm:spPr/>
    </dgm:pt>
    <dgm:pt modelId="{1D6ABED9-945D-410E-B582-9BB9E9CE0177}" type="pres">
      <dgm:prSet presAssocID="{40D810BF-B6A4-4641-9B81-452BEA038B1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305CFAD-0D4A-4738-8FDE-9126BAF817E3}" type="pres">
      <dgm:prSet presAssocID="{40D810BF-B6A4-4641-9B81-452BEA038B1C}" presName="spaceRect" presStyleCnt="0"/>
      <dgm:spPr/>
    </dgm:pt>
    <dgm:pt modelId="{FED46C87-4341-4502-90DE-CFD56ED1D1E1}" type="pres">
      <dgm:prSet presAssocID="{40D810BF-B6A4-4641-9B81-452BEA038B1C}" presName="parTx" presStyleLbl="revTx" presStyleIdx="4" presStyleCnt="7">
        <dgm:presLayoutVars>
          <dgm:chMax val="0"/>
          <dgm:chPref val="0"/>
        </dgm:presLayoutVars>
      </dgm:prSet>
      <dgm:spPr/>
    </dgm:pt>
    <dgm:pt modelId="{FC91CE5E-6EB5-4A77-A923-2C560E29A56D}" type="pres">
      <dgm:prSet presAssocID="{2A24C2A9-1A66-4FD0-8768-859B115FC6E3}" presName="sibTrans" presStyleCnt="0"/>
      <dgm:spPr/>
    </dgm:pt>
    <dgm:pt modelId="{132E19C0-9120-4FE6-9B6B-F43360B6FF62}" type="pres">
      <dgm:prSet presAssocID="{EF939244-3363-450A-9A36-5415CBAEF01C}" presName="compNode" presStyleCnt="0"/>
      <dgm:spPr/>
    </dgm:pt>
    <dgm:pt modelId="{72981978-98E5-4603-A8A3-00645880B56F}" type="pres">
      <dgm:prSet presAssocID="{EF939244-3363-450A-9A36-5415CBAEF01C}" presName="bgRect" presStyleLbl="bgShp" presStyleIdx="5" presStyleCnt="7"/>
      <dgm:spPr/>
    </dgm:pt>
    <dgm:pt modelId="{310A607A-DA56-4A1D-A581-6980159A9DA4}" type="pres">
      <dgm:prSet presAssocID="{EF939244-3363-450A-9A36-5415CBAEF01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68F260D6-E9AA-4816-A269-1E11480444FF}" type="pres">
      <dgm:prSet presAssocID="{EF939244-3363-450A-9A36-5415CBAEF01C}" presName="spaceRect" presStyleCnt="0"/>
      <dgm:spPr/>
    </dgm:pt>
    <dgm:pt modelId="{3522821F-CE60-44A7-A948-55FBB33F36E8}" type="pres">
      <dgm:prSet presAssocID="{EF939244-3363-450A-9A36-5415CBAEF01C}" presName="parTx" presStyleLbl="revTx" presStyleIdx="5" presStyleCnt="7">
        <dgm:presLayoutVars>
          <dgm:chMax val="0"/>
          <dgm:chPref val="0"/>
        </dgm:presLayoutVars>
      </dgm:prSet>
      <dgm:spPr/>
    </dgm:pt>
    <dgm:pt modelId="{AD503479-9B92-4E12-A6CF-E8CCBFADF6E1}" type="pres">
      <dgm:prSet presAssocID="{8D6076B4-A4C9-4331-A036-BD6304D0CD48}" presName="sibTrans" presStyleCnt="0"/>
      <dgm:spPr/>
    </dgm:pt>
    <dgm:pt modelId="{3353E8FC-6F7F-4130-94F5-399EB0F44D31}" type="pres">
      <dgm:prSet presAssocID="{E235D9E4-F635-4B0B-B0E3-63D4D6DED27D}" presName="compNode" presStyleCnt="0"/>
      <dgm:spPr/>
    </dgm:pt>
    <dgm:pt modelId="{81722DFF-2EB0-4AAF-AA55-22DAA7AA427B}" type="pres">
      <dgm:prSet presAssocID="{E235D9E4-F635-4B0B-B0E3-63D4D6DED27D}" presName="bgRect" presStyleLbl="bgShp" presStyleIdx="6" presStyleCnt="7"/>
      <dgm:spPr/>
    </dgm:pt>
    <dgm:pt modelId="{BD8D26DE-0FDE-4C17-BE07-23E18EC05A00}" type="pres">
      <dgm:prSet presAssocID="{E235D9E4-F635-4B0B-B0E3-63D4D6DED27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718ADEAC-62F0-457E-A958-26B90CFA5EF3}" type="pres">
      <dgm:prSet presAssocID="{E235D9E4-F635-4B0B-B0E3-63D4D6DED27D}" presName="spaceRect" presStyleCnt="0"/>
      <dgm:spPr/>
    </dgm:pt>
    <dgm:pt modelId="{4DB4DDDC-0D76-4D66-8675-07D6108F4A9B}" type="pres">
      <dgm:prSet presAssocID="{E235D9E4-F635-4B0B-B0E3-63D4D6DED27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9CDC328-850F-4971-82ED-2712D6C1E224}" srcId="{DCD2ABE4-166E-4D74-BB20-03DC4C648825}" destId="{11785B46-C32D-413B-86A1-1C056AAE1B28}" srcOrd="3" destOrd="0" parTransId="{AA25F65E-A43A-4CA4-97E0-28E1663F0151}" sibTransId="{D2F418DB-66F5-429E-93E6-E10037EB2736}"/>
    <dgm:cxn modelId="{8923E75D-6CCC-4891-A38E-C879CCF3B997}" type="presOf" srcId="{11785B46-C32D-413B-86A1-1C056AAE1B28}" destId="{BA48A683-F59A-47D0-88F1-BEECBE4EEAAF}" srcOrd="0" destOrd="0" presId="urn:microsoft.com/office/officeart/2018/2/layout/IconVerticalSolidList"/>
    <dgm:cxn modelId="{9E362E68-9E3E-42B7-8A85-B71335530190}" type="presOf" srcId="{DCD2ABE4-166E-4D74-BB20-03DC4C648825}" destId="{82D3FFB5-2BBE-4FBB-97F0-C28F802444AB}" srcOrd="0" destOrd="0" presId="urn:microsoft.com/office/officeart/2018/2/layout/IconVerticalSolidList"/>
    <dgm:cxn modelId="{DACBD750-E272-4106-9668-6E380013F0C7}" type="presOf" srcId="{66466654-8A1A-4262-B8E5-D959DD1F5B9D}" destId="{072EFB84-3F15-4C8E-A52F-D246E91D1BE1}" srcOrd="0" destOrd="0" presId="urn:microsoft.com/office/officeart/2018/2/layout/IconVerticalSolidList"/>
    <dgm:cxn modelId="{BDEE9D82-D5EE-44D9-97E6-AF4EAC52F19C}" type="presOf" srcId="{E235D9E4-F635-4B0B-B0E3-63D4D6DED27D}" destId="{4DB4DDDC-0D76-4D66-8675-07D6108F4A9B}" srcOrd="0" destOrd="0" presId="urn:microsoft.com/office/officeart/2018/2/layout/IconVerticalSolidList"/>
    <dgm:cxn modelId="{644D8183-76CE-4374-8C5B-6685D858CD2A}" srcId="{DCD2ABE4-166E-4D74-BB20-03DC4C648825}" destId="{40D810BF-B6A4-4641-9B81-452BEA038B1C}" srcOrd="4" destOrd="0" parTransId="{4E0D8F2C-A40A-495D-A85B-179A7F0E8254}" sibTransId="{2A24C2A9-1A66-4FD0-8768-859B115FC6E3}"/>
    <dgm:cxn modelId="{D9EA2F87-4776-4100-88CD-B87EE0317932}" srcId="{DCD2ABE4-166E-4D74-BB20-03DC4C648825}" destId="{E235D9E4-F635-4B0B-B0E3-63D4D6DED27D}" srcOrd="6" destOrd="0" parTransId="{273B2519-89B0-475B-BC7A-0E5480017B08}" sibTransId="{B8B7FE5E-AA84-44A1-A89F-82ABAAB67BF6}"/>
    <dgm:cxn modelId="{51363799-1BF2-4B30-BA70-84481BE6338B}" type="presOf" srcId="{9BBF307A-2025-480C-B78F-901A98309601}" destId="{21D34757-651F-4AD0-9264-0CBEB635F44C}" srcOrd="0" destOrd="0" presId="urn:microsoft.com/office/officeart/2018/2/layout/IconVerticalSolidList"/>
    <dgm:cxn modelId="{79AF29A7-2629-49E9-B8D8-60AF9D90B3BE}" srcId="{DCD2ABE4-166E-4D74-BB20-03DC4C648825}" destId="{A73750ED-4CBF-4825-88CA-542B75F0C9F3}" srcOrd="1" destOrd="0" parTransId="{929E5F95-E042-412B-8CC7-9A208539D63A}" sibTransId="{0B271F2B-B3A5-4653-B42B-C70B4EF0413F}"/>
    <dgm:cxn modelId="{FF9F1ABF-B4E1-4221-ADA9-4A7EA743BDD3}" type="presOf" srcId="{EF939244-3363-450A-9A36-5415CBAEF01C}" destId="{3522821F-CE60-44A7-A948-55FBB33F36E8}" srcOrd="0" destOrd="0" presId="urn:microsoft.com/office/officeart/2018/2/layout/IconVerticalSolidList"/>
    <dgm:cxn modelId="{C1DF81CF-F928-4FF6-A283-4A588A5FA285}" type="presOf" srcId="{40D810BF-B6A4-4641-9B81-452BEA038B1C}" destId="{FED46C87-4341-4502-90DE-CFD56ED1D1E1}" srcOrd="0" destOrd="0" presId="urn:microsoft.com/office/officeart/2018/2/layout/IconVerticalSolidList"/>
    <dgm:cxn modelId="{0726A4D8-47DF-4839-B10D-79F1C15A079C}" srcId="{DCD2ABE4-166E-4D74-BB20-03DC4C648825}" destId="{EF939244-3363-450A-9A36-5415CBAEF01C}" srcOrd="5" destOrd="0" parTransId="{3A090B02-1744-4387-B4E4-C41E40E67340}" sibTransId="{8D6076B4-A4C9-4331-A036-BD6304D0CD48}"/>
    <dgm:cxn modelId="{1136E3EC-C076-4CCE-8D99-6C028C8E1C4A}" srcId="{DCD2ABE4-166E-4D74-BB20-03DC4C648825}" destId="{66466654-8A1A-4262-B8E5-D959DD1F5B9D}" srcOrd="0" destOrd="0" parTransId="{AF3B4C1C-8CC1-4598-BF54-EE856EFD16C2}" sibTransId="{D281AD9A-BD2D-4A1F-B0D5-7737523A1A36}"/>
    <dgm:cxn modelId="{FC0ABCEF-01E1-4DCB-B3E4-4B26255396EF}" type="presOf" srcId="{A73750ED-4CBF-4825-88CA-542B75F0C9F3}" destId="{EC1C6047-3838-4805-BB73-F5CFE52D6833}" srcOrd="0" destOrd="0" presId="urn:microsoft.com/office/officeart/2018/2/layout/IconVerticalSolidList"/>
    <dgm:cxn modelId="{14F14DF4-4E0F-42AD-8388-0D3FD3FFD30F}" srcId="{DCD2ABE4-166E-4D74-BB20-03DC4C648825}" destId="{9BBF307A-2025-480C-B78F-901A98309601}" srcOrd="2" destOrd="0" parTransId="{5A463686-E786-477E-9BDE-3A03EBDAA5F6}" sibTransId="{6079991A-709B-41B4-8634-C47C65483993}"/>
    <dgm:cxn modelId="{243DE6D1-404C-4933-AB26-DABEDF08E322}" type="presParOf" srcId="{82D3FFB5-2BBE-4FBB-97F0-C28F802444AB}" destId="{19BC988B-4AB8-49CB-9F77-0DCCCEF07058}" srcOrd="0" destOrd="0" presId="urn:microsoft.com/office/officeart/2018/2/layout/IconVerticalSolidList"/>
    <dgm:cxn modelId="{12029CF6-9483-48B9-8AAF-5BC889FDE950}" type="presParOf" srcId="{19BC988B-4AB8-49CB-9F77-0DCCCEF07058}" destId="{07093639-7F31-4A39-B3B1-75EC3982B0A7}" srcOrd="0" destOrd="0" presId="urn:microsoft.com/office/officeart/2018/2/layout/IconVerticalSolidList"/>
    <dgm:cxn modelId="{86DA2010-9FF6-4C8F-8FB1-1C970BE616E3}" type="presParOf" srcId="{19BC988B-4AB8-49CB-9F77-0DCCCEF07058}" destId="{F08EA1A7-2FAA-480A-960D-734D5FF14772}" srcOrd="1" destOrd="0" presId="urn:microsoft.com/office/officeart/2018/2/layout/IconVerticalSolidList"/>
    <dgm:cxn modelId="{6D163F92-62F4-4109-A1D0-72824248CC18}" type="presParOf" srcId="{19BC988B-4AB8-49CB-9F77-0DCCCEF07058}" destId="{38C2B2AC-FD7E-4A40-98FD-A91BA9015768}" srcOrd="2" destOrd="0" presId="urn:microsoft.com/office/officeart/2018/2/layout/IconVerticalSolidList"/>
    <dgm:cxn modelId="{07F64085-70FF-468A-B063-7E43FC4468DF}" type="presParOf" srcId="{19BC988B-4AB8-49CB-9F77-0DCCCEF07058}" destId="{072EFB84-3F15-4C8E-A52F-D246E91D1BE1}" srcOrd="3" destOrd="0" presId="urn:microsoft.com/office/officeart/2018/2/layout/IconVerticalSolidList"/>
    <dgm:cxn modelId="{CF24A359-AA68-4F30-A13E-B4556F7B9523}" type="presParOf" srcId="{82D3FFB5-2BBE-4FBB-97F0-C28F802444AB}" destId="{7A99CAD6-CEAD-43B3-BEB7-0D072CF5765F}" srcOrd="1" destOrd="0" presId="urn:microsoft.com/office/officeart/2018/2/layout/IconVerticalSolidList"/>
    <dgm:cxn modelId="{BF338C38-4C9C-4D69-893C-10F360939363}" type="presParOf" srcId="{82D3FFB5-2BBE-4FBB-97F0-C28F802444AB}" destId="{B3F1F1E1-CAB8-4238-BB11-32C409319ACC}" srcOrd="2" destOrd="0" presId="urn:microsoft.com/office/officeart/2018/2/layout/IconVerticalSolidList"/>
    <dgm:cxn modelId="{81BE22DC-1A4F-4E55-94E9-3B5592A0167E}" type="presParOf" srcId="{B3F1F1E1-CAB8-4238-BB11-32C409319ACC}" destId="{38BEFB1B-876D-41BB-BCA4-4A6FEC3A640C}" srcOrd="0" destOrd="0" presId="urn:microsoft.com/office/officeart/2018/2/layout/IconVerticalSolidList"/>
    <dgm:cxn modelId="{9224154B-FDE3-4B8D-ADF6-8C98E3530963}" type="presParOf" srcId="{B3F1F1E1-CAB8-4238-BB11-32C409319ACC}" destId="{F19D3AD3-83D2-4B40-9F49-945B4D4FCCEF}" srcOrd="1" destOrd="0" presId="urn:microsoft.com/office/officeart/2018/2/layout/IconVerticalSolidList"/>
    <dgm:cxn modelId="{AD05AB69-FAA2-49DF-A13A-06C85ED40312}" type="presParOf" srcId="{B3F1F1E1-CAB8-4238-BB11-32C409319ACC}" destId="{F4EE10DE-1412-4D1B-A7FF-C06CD39A14AB}" srcOrd="2" destOrd="0" presId="urn:microsoft.com/office/officeart/2018/2/layout/IconVerticalSolidList"/>
    <dgm:cxn modelId="{89F1736B-7C05-4271-B6FD-2A9903E4C2E4}" type="presParOf" srcId="{B3F1F1E1-CAB8-4238-BB11-32C409319ACC}" destId="{EC1C6047-3838-4805-BB73-F5CFE52D6833}" srcOrd="3" destOrd="0" presId="urn:microsoft.com/office/officeart/2018/2/layout/IconVerticalSolidList"/>
    <dgm:cxn modelId="{B7465D1D-7A25-4F39-8CDC-06D2D8CD081F}" type="presParOf" srcId="{82D3FFB5-2BBE-4FBB-97F0-C28F802444AB}" destId="{8747435A-A5DD-438D-9EE7-362F887AE946}" srcOrd="3" destOrd="0" presId="urn:microsoft.com/office/officeart/2018/2/layout/IconVerticalSolidList"/>
    <dgm:cxn modelId="{7430BACE-6574-4979-B615-29ECBDAE01E6}" type="presParOf" srcId="{82D3FFB5-2BBE-4FBB-97F0-C28F802444AB}" destId="{A0698325-CAE5-4ABE-BA2A-82164DA8D046}" srcOrd="4" destOrd="0" presId="urn:microsoft.com/office/officeart/2018/2/layout/IconVerticalSolidList"/>
    <dgm:cxn modelId="{0C9A411A-3DB4-4A10-95B1-4DEB8A186385}" type="presParOf" srcId="{A0698325-CAE5-4ABE-BA2A-82164DA8D046}" destId="{3D9E5488-5E2C-48C3-891C-9BC6CE541FE2}" srcOrd="0" destOrd="0" presId="urn:microsoft.com/office/officeart/2018/2/layout/IconVerticalSolidList"/>
    <dgm:cxn modelId="{5372FEA8-8527-4FE2-9B29-A2BCA6701BA8}" type="presParOf" srcId="{A0698325-CAE5-4ABE-BA2A-82164DA8D046}" destId="{98E7AFAC-6CD2-4D4E-B7C2-1B441BBA8045}" srcOrd="1" destOrd="0" presId="urn:microsoft.com/office/officeart/2018/2/layout/IconVerticalSolidList"/>
    <dgm:cxn modelId="{9BCD2B05-4D4B-484A-AF2F-128E4E257861}" type="presParOf" srcId="{A0698325-CAE5-4ABE-BA2A-82164DA8D046}" destId="{2DC0E0D9-9378-4B7D-BD95-6A2E1065F1B9}" srcOrd="2" destOrd="0" presId="urn:microsoft.com/office/officeart/2018/2/layout/IconVerticalSolidList"/>
    <dgm:cxn modelId="{18BBB3A4-9A47-4072-A99D-845A1292E97A}" type="presParOf" srcId="{A0698325-CAE5-4ABE-BA2A-82164DA8D046}" destId="{21D34757-651F-4AD0-9264-0CBEB635F44C}" srcOrd="3" destOrd="0" presId="urn:microsoft.com/office/officeart/2018/2/layout/IconVerticalSolidList"/>
    <dgm:cxn modelId="{3A0524AE-F6E8-430C-A238-055A620C5505}" type="presParOf" srcId="{82D3FFB5-2BBE-4FBB-97F0-C28F802444AB}" destId="{2BEB203D-2B27-48EC-BC71-63DB87DA619E}" srcOrd="5" destOrd="0" presId="urn:microsoft.com/office/officeart/2018/2/layout/IconVerticalSolidList"/>
    <dgm:cxn modelId="{3BE49E4F-A739-40F7-86ED-6191D02E4E5E}" type="presParOf" srcId="{82D3FFB5-2BBE-4FBB-97F0-C28F802444AB}" destId="{3BF1BA61-22BE-40C6-8876-3376BCEDC68B}" srcOrd="6" destOrd="0" presId="urn:microsoft.com/office/officeart/2018/2/layout/IconVerticalSolidList"/>
    <dgm:cxn modelId="{77B7E673-DA09-4DE1-BF83-9149C1A02933}" type="presParOf" srcId="{3BF1BA61-22BE-40C6-8876-3376BCEDC68B}" destId="{0BD4230F-F5EC-4D01-AB6D-CBC8EAC733D9}" srcOrd="0" destOrd="0" presId="urn:microsoft.com/office/officeart/2018/2/layout/IconVerticalSolidList"/>
    <dgm:cxn modelId="{D2994DF6-47B2-41A1-80F7-7C58260A748E}" type="presParOf" srcId="{3BF1BA61-22BE-40C6-8876-3376BCEDC68B}" destId="{5819C2E3-A632-4CD1-B04C-FAE94F53ADE9}" srcOrd="1" destOrd="0" presId="urn:microsoft.com/office/officeart/2018/2/layout/IconVerticalSolidList"/>
    <dgm:cxn modelId="{6D92D994-7D12-4497-9EB1-DDC77D862916}" type="presParOf" srcId="{3BF1BA61-22BE-40C6-8876-3376BCEDC68B}" destId="{4657D76B-8B25-4455-8D71-173F83A6B629}" srcOrd="2" destOrd="0" presId="urn:microsoft.com/office/officeart/2018/2/layout/IconVerticalSolidList"/>
    <dgm:cxn modelId="{09C41EF9-2303-4DCC-ADCD-45BC8507B61C}" type="presParOf" srcId="{3BF1BA61-22BE-40C6-8876-3376BCEDC68B}" destId="{BA48A683-F59A-47D0-88F1-BEECBE4EEAAF}" srcOrd="3" destOrd="0" presId="urn:microsoft.com/office/officeart/2018/2/layout/IconVerticalSolidList"/>
    <dgm:cxn modelId="{E1AAC4A5-B4CE-41A1-A5D8-E934F78F4849}" type="presParOf" srcId="{82D3FFB5-2BBE-4FBB-97F0-C28F802444AB}" destId="{B1690EA3-404F-4B08-97AA-72A3A0E420F4}" srcOrd="7" destOrd="0" presId="urn:microsoft.com/office/officeart/2018/2/layout/IconVerticalSolidList"/>
    <dgm:cxn modelId="{4508EEAD-7578-47DC-A2A1-E2B23028FA55}" type="presParOf" srcId="{82D3FFB5-2BBE-4FBB-97F0-C28F802444AB}" destId="{DF15CFF0-313D-478F-9FF4-D72C84C42E23}" srcOrd="8" destOrd="0" presId="urn:microsoft.com/office/officeart/2018/2/layout/IconVerticalSolidList"/>
    <dgm:cxn modelId="{49D39D0F-21BE-475E-AB05-FE6EDB6649A7}" type="presParOf" srcId="{DF15CFF0-313D-478F-9FF4-D72C84C42E23}" destId="{BDEE9313-544F-4FC1-8EFA-D363237525CD}" srcOrd="0" destOrd="0" presId="urn:microsoft.com/office/officeart/2018/2/layout/IconVerticalSolidList"/>
    <dgm:cxn modelId="{A2EEC4B6-31A6-4B67-A7CF-900774462E8D}" type="presParOf" srcId="{DF15CFF0-313D-478F-9FF4-D72C84C42E23}" destId="{1D6ABED9-945D-410E-B582-9BB9E9CE0177}" srcOrd="1" destOrd="0" presId="urn:microsoft.com/office/officeart/2018/2/layout/IconVerticalSolidList"/>
    <dgm:cxn modelId="{9CD2F09B-37CE-4297-A95E-587E052224F3}" type="presParOf" srcId="{DF15CFF0-313D-478F-9FF4-D72C84C42E23}" destId="{6305CFAD-0D4A-4738-8FDE-9126BAF817E3}" srcOrd="2" destOrd="0" presId="urn:microsoft.com/office/officeart/2018/2/layout/IconVerticalSolidList"/>
    <dgm:cxn modelId="{BCEDB6D4-7AFF-46C6-9150-066441D2389D}" type="presParOf" srcId="{DF15CFF0-313D-478F-9FF4-D72C84C42E23}" destId="{FED46C87-4341-4502-90DE-CFD56ED1D1E1}" srcOrd="3" destOrd="0" presId="urn:microsoft.com/office/officeart/2018/2/layout/IconVerticalSolidList"/>
    <dgm:cxn modelId="{36F9BD51-E488-466C-90BA-405A5DF1FC98}" type="presParOf" srcId="{82D3FFB5-2BBE-4FBB-97F0-C28F802444AB}" destId="{FC91CE5E-6EB5-4A77-A923-2C560E29A56D}" srcOrd="9" destOrd="0" presId="urn:microsoft.com/office/officeart/2018/2/layout/IconVerticalSolidList"/>
    <dgm:cxn modelId="{D4D5C822-4136-4F33-A923-5F9D6D26F65A}" type="presParOf" srcId="{82D3FFB5-2BBE-4FBB-97F0-C28F802444AB}" destId="{132E19C0-9120-4FE6-9B6B-F43360B6FF62}" srcOrd="10" destOrd="0" presId="urn:microsoft.com/office/officeart/2018/2/layout/IconVerticalSolidList"/>
    <dgm:cxn modelId="{827F0D82-D513-4682-849A-672A0444B6A7}" type="presParOf" srcId="{132E19C0-9120-4FE6-9B6B-F43360B6FF62}" destId="{72981978-98E5-4603-A8A3-00645880B56F}" srcOrd="0" destOrd="0" presId="urn:microsoft.com/office/officeart/2018/2/layout/IconVerticalSolidList"/>
    <dgm:cxn modelId="{13DF1082-B1CB-4BBE-AABA-53F9F0CDB52E}" type="presParOf" srcId="{132E19C0-9120-4FE6-9B6B-F43360B6FF62}" destId="{310A607A-DA56-4A1D-A581-6980159A9DA4}" srcOrd="1" destOrd="0" presId="urn:microsoft.com/office/officeart/2018/2/layout/IconVerticalSolidList"/>
    <dgm:cxn modelId="{9B6DBFB8-E41F-4FDE-89BE-66B5A1DC39F8}" type="presParOf" srcId="{132E19C0-9120-4FE6-9B6B-F43360B6FF62}" destId="{68F260D6-E9AA-4816-A269-1E11480444FF}" srcOrd="2" destOrd="0" presId="urn:microsoft.com/office/officeart/2018/2/layout/IconVerticalSolidList"/>
    <dgm:cxn modelId="{E6FC50CB-38C4-4E64-A9CC-73A94C28EF09}" type="presParOf" srcId="{132E19C0-9120-4FE6-9B6B-F43360B6FF62}" destId="{3522821F-CE60-44A7-A948-55FBB33F36E8}" srcOrd="3" destOrd="0" presId="urn:microsoft.com/office/officeart/2018/2/layout/IconVerticalSolidList"/>
    <dgm:cxn modelId="{2037AB7C-FBED-44F9-B01E-75F72847764C}" type="presParOf" srcId="{82D3FFB5-2BBE-4FBB-97F0-C28F802444AB}" destId="{AD503479-9B92-4E12-A6CF-E8CCBFADF6E1}" srcOrd="11" destOrd="0" presId="urn:microsoft.com/office/officeart/2018/2/layout/IconVerticalSolidList"/>
    <dgm:cxn modelId="{37D47EE4-75CF-47C8-B9B3-3A2A2039E0A6}" type="presParOf" srcId="{82D3FFB5-2BBE-4FBB-97F0-C28F802444AB}" destId="{3353E8FC-6F7F-4130-94F5-399EB0F44D31}" srcOrd="12" destOrd="0" presId="urn:microsoft.com/office/officeart/2018/2/layout/IconVerticalSolidList"/>
    <dgm:cxn modelId="{2DDB97E9-AC8E-49AD-9106-6A9521649E76}" type="presParOf" srcId="{3353E8FC-6F7F-4130-94F5-399EB0F44D31}" destId="{81722DFF-2EB0-4AAF-AA55-22DAA7AA427B}" srcOrd="0" destOrd="0" presId="urn:microsoft.com/office/officeart/2018/2/layout/IconVerticalSolidList"/>
    <dgm:cxn modelId="{19D1AC0E-9E32-4B23-8B9D-56323D268015}" type="presParOf" srcId="{3353E8FC-6F7F-4130-94F5-399EB0F44D31}" destId="{BD8D26DE-0FDE-4C17-BE07-23E18EC05A00}" srcOrd="1" destOrd="0" presId="urn:microsoft.com/office/officeart/2018/2/layout/IconVerticalSolidList"/>
    <dgm:cxn modelId="{D5521942-C364-4F1B-8B25-1A8E742555F2}" type="presParOf" srcId="{3353E8FC-6F7F-4130-94F5-399EB0F44D31}" destId="{718ADEAC-62F0-457E-A958-26B90CFA5EF3}" srcOrd="2" destOrd="0" presId="urn:microsoft.com/office/officeart/2018/2/layout/IconVerticalSolidList"/>
    <dgm:cxn modelId="{4F0B78F7-11B0-4794-B02B-E0F12C36BF8B}" type="presParOf" srcId="{3353E8FC-6F7F-4130-94F5-399EB0F44D31}" destId="{4DB4DDDC-0D76-4D66-8675-07D6108F4A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E45A35-58A6-48E9-ABC2-3AFD785E523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7FA6116-5F90-4963-83B3-DFE2386C949F}">
      <dgm:prSet/>
      <dgm:spPr/>
      <dgm:t>
        <a:bodyPr/>
        <a:lstStyle/>
        <a:p>
          <a:r>
            <a:rPr lang="en-US"/>
            <a:t>Montgomery County </a:t>
          </a:r>
        </a:p>
      </dgm:t>
    </dgm:pt>
    <dgm:pt modelId="{BD88A5DB-0894-4E1B-AE85-23F502757859}" type="parTrans" cxnId="{0E2746D1-BADD-4238-9678-FC3062F156BB}">
      <dgm:prSet/>
      <dgm:spPr/>
      <dgm:t>
        <a:bodyPr/>
        <a:lstStyle/>
        <a:p>
          <a:endParaRPr lang="en-US"/>
        </a:p>
      </dgm:t>
    </dgm:pt>
    <dgm:pt modelId="{F6551ECA-FD04-423C-951B-837C10E4DA8C}" type="sibTrans" cxnId="{0E2746D1-BADD-4238-9678-FC3062F156BB}">
      <dgm:prSet/>
      <dgm:spPr/>
      <dgm:t>
        <a:bodyPr/>
        <a:lstStyle/>
        <a:p>
          <a:endParaRPr lang="en-US"/>
        </a:p>
      </dgm:t>
    </dgm:pt>
    <dgm:pt modelId="{D705E186-EBC9-434F-AD7C-24A449C38B46}">
      <dgm:prSet/>
      <dgm:spPr/>
      <dgm:t>
        <a:bodyPr/>
        <a:lstStyle/>
        <a:p>
          <a:r>
            <a:rPr lang="en-US"/>
            <a:t>ALE 81.3 </a:t>
          </a:r>
        </a:p>
      </dgm:t>
    </dgm:pt>
    <dgm:pt modelId="{F041E52A-623D-413F-B4FC-BF7F4D6AC085}" type="parTrans" cxnId="{83BF3471-09CC-4DF3-A044-6628759D2964}">
      <dgm:prSet/>
      <dgm:spPr/>
      <dgm:t>
        <a:bodyPr/>
        <a:lstStyle/>
        <a:p>
          <a:endParaRPr lang="en-US"/>
        </a:p>
      </dgm:t>
    </dgm:pt>
    <dgm:pt modelId="{D4391336-344D-4CEE-90D1-F26C24321618}" type="sibTrans" cxnId="{83BF3471-09CC-4DF3-A044-6628759D2964}">
      <dgm:prSet/>
      <dgm:spPr/>
      <dgm:t>
        <a:bodyPr/>
        <a:lstStyle/>
        <a:p>
          <a:endParaRPr lang="en-US"/>
        </a:p>
      </dgm:t>
    </dgm:pt>
    <dgm:pt modelId="{0C38F7FE-4DD1-4B37-944D-C11F0FD48B9F}" type="pres">
      <dgm:prSet presAssocID="{FAE45A35-58A6-48E9-ABC2-3AFD785E523C}" presName="vert0" presStyleCnt="0">
        <dgm:presLayoutVars>
          <dgm:dir/>
          <dgm:animOne val="branch"/>
          <dgm:animLvl val="lvl"/>
        </dgm:presLayoutVars>
      </dgm:prSet>
      <dgm:spPr/>
    </dgm:pt>
    <dgm:pt modelId="{97B28995-6657-4F91-BC39-A758145D94DC}" type="pres">
      <dgm:prSet presAssocID="{97FA6116-5F90-4963-83B3-DFE2386C949F}" presName="thickLine" presStyleLbl="alignNode1" presStyleIdx="0" presStyleCnt="2"/>
      <dgm:spPr/>
    </dgm:pt>
    <dgm:pt modelId="{1164F717-DBF8-4B9D-89C2-6086F31D33D3}" type="pres">
      <dgm:prSet presAssocID="{97FA6116-5F90-4963-83B3-DFE2386C949F}" presName="horz1" presStyleCnt="0"/>
      <dgm:spPr/>
    </dgm:pt>
    <dgm:pt modelId="{0CB803F6-7324-4073-AF7E-C84D78C06AD1}" type="pres">
      <dgm:prSet presAssocID="{97FA6116-5F90-4963-83B3-DFE2386C949F}" presName="tx1" presStyleLbl="revTx" presStyleIdx="0" presStyleCnt="2"/>
      <dgm:spPr/>
    </dgm:pt>
    <dgm:pt modelId="{F8358E76-1914-4AB7-9368-2ED5F2A01A43}" type="pres">
      <dgm:prSet presAssocID="{97FA6116-5F90-4963-83B3-DFE2386C949F}" presName="vert1" presStyleCnt="0"/>
      <dgm:spPr/>
    </dgm:pt>
    <dgm:pt modelId="{72C1DAC1-19A8-44CB-8D38-32E09FDE6613}" type="pres">
      <dgm:prSet presAssocID="{D705E186-EBC9-434F-AD7C-24A449C38B46}" presName="thickLine" presStyleLbl="alignNode1" presStyleIdx="1" presStyleCnt="2"/>
      <dgm:spPr/>
    </dgm:pt>
    <dgm:pt modelId="{0F9B2689-B110-4F2E-8768-76441B59DAA8}" type="pres">
      <dgm:prSet presAssocID="{D705E186-EBC9-434F-AD7C-24A449C38B46}" presName="horz1" presStyleCnt="0"/>
      <dgm:spPr/>
    </dgm:pt>
    <dgm:pt modelId="{D50B508A-02F7-4C57-BC88-3FF2F706BA2A}" type="pres">
      <dgm:prSet presAssocID="{D705E186-EBC9-434F-AD7C-24A449C38B46}" presName="tx1" presStyleLbl="revTx" presStyleIdx="1" presStyleCnt="2"/>
      <dgm:spPr/>
    </dgm:pt>
    <dgm:pt modelId="{63B9B698-9CCC-4106-949C-7D9285D76225}" type="pres">
      <dgm:prSet presAssocID="{D705E186-EBC9-434F-AD7C-24A449C38B46}" presName="vert1" presStyleCnt="0"/>
      <dgm:spPr/>
    </dgm:pt>
  </dgm:ptLst>
  <dgm:cxnLst>
    <dgm:cxn modelId="{83BF3471-09CC-4DF3-A044-6628759D2964}" srcId="{FAE45A35-58A6-48E9-ABC2-3AFD785E523C}" destId="{D705E186-EBC9-434F-AD7C-24A449C38B46}" srcOrd="1" destOrd="0" parTransId="{F041E52A-623D-413F-B4FC-BF7F4D6AC085}" sibTransId="{D4391336-344D-4CEE-90D1-F26C24321618}"/>
    <dgm:cxn modelId="{1F91E157-2B04-4C15-8CB5-58085353901A}" type="presOf" srcId="{97FA6116-5F90-4963-83B3-DFE2386C949F}" destId="{0CB803F6-7324-4073-AF7E-C84D78C06AD1}" srcOrd="0" destOrd="0" presId="urn:microsoft.com/office/officeart/2008/layout/LinedList"/>
    <dgm:cxn modelId="{E05686A1-CC78-44C3-B078-D8B9CA34340F}" type="presOf" srcId="{FAE45A35-58A6-48E9-ABC2-3AFD785E523C}" destId="{0C38F7FE-4DD1-4B37-944D-C11F0FD48B9F}" srcOrd="0" destOrd="0" presId="urn:microsoft.com/office/officeart/2008/layout/LinedList"/>
    <dgm:cxn modelId="{D60673BC-E9D0-491B-ACA7-637A1E86D558}" type="presOf" srcId="{D705E186-EBC9-434F-AD7C-24A449C38B46}" destId="{D50B508A-02F7-4C57-BC88-3FF2F706BA2A}" srcOrd="0" destOrd="0" presId="urn:microsoft.com/office/officeart/2008/layout/LinedList"/>
    <dgm:cxn modelId="{0E2746D1-BADD-4238-9678-FC3062F156BB}" srcId="{FAE45A35-58A6-48E9-ABC2-3AFD785E523C}" destId="{97FA6116-5F90-4963-83B3-DFE2386C949F}" srcOrd="0" destOrd="0" parTransId="{BD88A5DB-0894-4E1B-AE85-23F502757859}" sibTransId="{F6551ECA-FD04-423C-951B-837C10E4DA8C}"/>
    <dgm:cxn modelId="{32489B61-F939-44EB-B4E4-C9AC50945B1E}" type="presParOf" srcId="{0C38F7FE-4DD1-4B37-944D-C11F0FD48B9F}" destId="{97B28995-6657-4F91-BC39-A758145D94DC}" srcOrd="0" destOrd="0" presId="urn:microsoft.com/office/officeart/2008/layout/LinedList"/>
    <dgm:cxn modelId="{CD4C8821-D7CE-4700-A949-68DB8E5CF0A2}" type="presParOf" srcId="{0C38F7FE-4DD1-4B37-944D-C11F0FD48B9F}" destId="{1164F717-DBF8-4B9D-89C2-6086F31D33D3}" srcOrd="1" destOrd="0" presId="urn:microsoft.com/office/officeart/2008/layout/LinedList"/>
    <dgm:cxn modelId="{CB0B0744-4A26-467A-9CCF-6D46830A1A07}" type="presParOf" srcId="{1164F717-DBF8-4B9D-89C2-6086F31D33D3}" destId="{0CB803F6-7324-4073-AF7E-C84D78C06AD1}" srcOrd="0" destOrd="0" presId="urn:microsoft.com/office/officeart/2008/layout/LinedList"/>
    <dgm:cxn modelId="{FE710977-A572-413C-86B9-DD1155C5D690}" type="presParOf" srcId="{1164F717-DBF8-4B9D-89C2-6086F31D33D3}" destId="{F8358E76-1914-4AB7-9368-2ED5F2A01A43}" srcOrd="1" destOrd="0" presId="urn:microsoft.com/office/officeart/2008/layout/LinedList"/>
    <dgm:cxn modelId="{C5515454-A0FA-4713-AA9A-DBB8BE439DA3}" type="presParOf" srcId="{0C38F7FE-4DD1-4B37-944D-C11F0FD48B9F}" destId="{72C1DAC1-19A8-44CB-8D38-32E09FDE6613}" srcOrd="2" destOrd="0" presId="urn:microsoft.com/office/officeart/2008/layout/LinedList"/>
    <dgm:cxn modelId="{D85B30C5-AB4E-42C8-A3A6-F341951C6D9B}" type="presParOf" srcId="{0C38F7FE-4DD1-4B37-944D-C11F0FD48B9F}" destId="{0F9B2689-B110-4F2E-8768-76441B59DAA8}" srcOrd="3" destOrd="0" presId="urn:microsoft.com/office/officeart/2008/layout/LinedList"/>
    <dgm:cxn modelId="{9D441DC9-5B1F-4DDC-BCD1-4D5E9E4605C7}" type="presParOf" srcId="{0F9B2689-B110-4F2E-8768-76441B59DAA8}" destId="{D50B508A-02F7-4C57-BC88-3FF2F706BA2A}" srcOrd="0" destOrd="0" presId="urn:microsoft.com/office/officeart/2008/layout/LinedList"/>
    <dgm:cxn modelId="{D52559C4-D6F6-45FF-B947-BFC545145E50}" type="presParOf" srcId="{0F9B2689-B110-4F2E-8768-76441B59DAA8}" destId="{63B9B698-9CCC-4106-949C-7D9285D762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AB4286-D03D-40C2-9D15-9B854F715DAA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E494DD9-353A-4773-8D21-AC74B440D6DE}">
      <dgm:prSet/>
      <dgm:spPr/>
      <dgm:t>
        <a:bodyPr/>
        <a:lstStyle/>
        <a:p>
          <a:r>
            <a:rPr lang="en-US" b="1" dirty="0"/>
            <a:t>Housing Code Violations </a:t>
          </a:r>
          <a:endParaRPr lang="en-US" dirty="0"/>
        </a:p>
      </dgm:t>
    </dgm:pt>
    <dgm:pt modelId="{84374266-ED1E-4623-9712-09E3CB901A0F}" type="parTrans" cxnId="{74BF44A5-3FF7-4DE0-9AC8-E5A84EA94E74}">
      <dgm:prSet/>
      <dgm:spPr/>
      <dgm:t>
        <a:bodyPr/>
        <a:lstStyle/>
        <a:p>
          <a:endParaRPr lang="en-US"/>
        </a:p>
      </dgm:t>
    </dgm:pt>
    <dgm:pt modelId="{820CE0AF-20CD-4D27-BEE2-C1FF87D0AAF2}" type="sibTrans" cxnId="{74BF44A5-3FF7-4DE0-9AC8-E5A84EA94E74}">
      <dgm:prSet/>
      <dgm:spPr/>
      <dgm:t>
        <a:bodyPr/>
        <a:lstStyle/>
        <a:p>
          <a:endParaRPr lang="en-US"/>
        </a:p>
      </dgm:t>
    </dgm:pt>
    <dgm:pt modelId="{4D309042-7CF8-4843-A875-2023B14CD3CC}">
      <dgm:prSet/>
      <dgm:spPr/>
      <dgm:t>
        <a:bodyPr/>
        <a:lstStyle/>
        <a:p>
          <a:r>
            <a:rPr lang="en-US" u="sng" dirty="0">
              <a:hlinkClick xmlns:r="http://schemas.openxmlformats.org/officeDocument/2006/relationships" r:id="rId1"/>
            </a:rPr>
            <a:t>https://data.montgomerycountymd.gov/Consumer-Housing/Housing-Code-Violations/k9nj-z35d</a:t>
          </a:r>
          <a:endParaRPr lang="en-US" dirty="0"/>
        </a:p>
      </dgm:t>
    </dgm:pt>
    <dgm:pt modelId="{E7B746F5-011E-44F1-B00F-4DFC382D79DE}" type="parTrans" cxnId="{851B09D4-3FFE-4570-99B7-894A8C66FC24}">
      <dgm:prSet/>
      <dgm:spPr/>
      <dgm:t>
        <a:bodyPr/>
        <a:lstStyle/>
        <a:p>
          <a:endParaRPr lang="en-US"/>
        </a:p>
      </dgm:t>
    </dgm:pt>
    <dgm:pt modelId="{0AE92E8E-D3F2-4D81-8A3B-7FEBFD5EA206}" type="sibTrans" cxnId="{851B09D4-3FFE-4570-99B7-894A8C66FC24}">
      <dgm:prSet/>
      <dgm:spPr/>
      <dgm:t>
        <a:bodyPr/>
        <a:lstStyle/>
        <a:p>
          <a:endParaRPr lang="en-US"/>
        </a:p>
      </dgm:t>
    </dgm:pt>
    <dgm:pt modelId="{426A9D1A-3285-4B2C-8661-4EB0D3FE3E00}">
      <dgm:prSet/>
      <dgm:spPr/>
      <dgm:t>
        <a:bodyPr/>
        <a:lstStyle/>
        <a:p>
          <a:r>
            <a:rPr lang="en-US" b="1"/>
            <a:t>Montgomery College Enrollment</a:t>
          </a:r>
          <a:endParaRPr lang="en-US"/>
        </a:p>
      </dgm:t>
    </dgm:pt>
    <dgm:pt modelId="{165C5EF6-3A0B-4E0B-A189-EE0283C91472}" type="parTrans" cxnId="{A78E26D5-D978-4FF9-8C63-350A926CBD7F}">
      <dgm:prSet/>
      <dgm:spPr/>
      <dgm:t>
        <a:bodyPr/>
        <a:lstStyle/>
        <a:p>
          <a:endParaRPr lang="en-US"/>
        </a:p>
      </dgm:t>
    </dgm:pt>
    <dgm:pt modelId="{0A9CA8B7-817E-4033-A546-5606C6BF64CF}" type="sibTrans" cxnId="{A78E26D5-D978-4FF9-8C63-350A926CBD7F}">
      <dgm:prSet/>
      <dgm:spPr/>
      <dgm:t>
        <a:bodyPr/>
        <a:lstStyle/>
        <a:p>
          <a:endParaRPr lang="en-US"/>
        </a:p>
      </dgm:t>
    </dgm:pt>
    <dgm:pt modelId="{F8F9CF7F-5357-49F0-B447-D1CFB0EFD406}">
      <dgm:prSet/>
      <dgm:spPr/>
      <dgm:t>
        <a:bodyPr/>
        <a:lstStyle/>
        <a:p>
          <a:r>
            <a:rPr lang="en-US" u="sng" dirty="0">
              <a:hlinkClick xmlns:r="http://schemas.openxmlformats.org/officeDocument/2006/relationships" r:id="rId2"/>
            </a:rPr>
            <a:t>https://data.montgomerycountymd.gov/Education/Montgomery-College-Enrollment-Data/wmr2-6hn6</a:t>
          </a:r>
          <a:endParaRPr lang="en-US" dirty="0"/>
        </a:p>
      </dgm:t>
    </dgm:pt>
    <dgm:pt modelId="{24C4B113-8647-48E0-8324-A3011A6467DA}" type="parTrans" cxnId="{24A0A32E-2453-4091-88C8-D548A221F20E}">
      <dgm:prSet/>
      <dgm:spPr/>
      <dgm:t>
        <a:bodyPr/>
        <a:lstStyle/>
        <a:p>
          <a:endParaRPr lang="en-US"/>
        </a:p>
      </dgm:t>
    </dgm:pt>
    <dgm:pt modelId="{6EA1A8D1-6A2E-4DE9-A4CA-E195757BEB08}" type="sibTrans" cxnId="{24A0A32E-2453-4091-88C8-D548A221F20E}">
      <dgm:prSet/>
      <dgm:spPr/>
      <dgm:t>
        <a:bodyPr/>
        <a:lstStyle/>
        <a:p>
          <a:endParaRPr lang="en-US"/>
        </a:p>
      </dgm:t>
    </dgm:pt>
    <dgm:pt modelId="{5D4DB4EA-46F1-494A-9A50-942C0AF4E83B}">
      <dgm:prSet/>
      <dgm:spPr/>
      <dgm:t>
        <a:bodyPr/>
        <a:lstStyle/>
        <a:p>
          <a:r>
            <a:rPr lang="en-US" b="1" dirty="0"/>
            <a:t>College Level Characteristics from the IPEDS Database and the College Scorecard</a:t>
          </a:r>
          <a:endParaRPr lang="en-US" dirty="0"/>
        </a:p>
      </dgm:t>
    </dgm:pt>
    <dgm:pt modelId="{335BC088-F86F-4CF8-BD53-96D7A619C8E0}" type="parTrans" cxnId="{4703BE43-ADE7-4BCF-BA08-5C7DAEC5D0F5}">
      <dgm:prSet/>
      <dgm:spPr/>
      <dgm:t>
        <a:bodyPr/>
        <a:lstStyle/>
        <a:p>
          <a:endParaRPr lang="en-US"/>
        </a:p>
      </dgm:t>
    </dgm:pt>
    <dgm:pt modelId="{0C923C16-4B39-4B45-BC5B-0AD3AAD23ED7}" type="sibTrans" cxnId="{4703BE43-ADE7-4BCF-BA08-5C7DAEC5D0F5}">
      <dgm:prSet/>
      <dgm:spPr/>
      <dgm:t>
        <a:bodyPr/>
        <a:lstStyle/>
        <a:p>
          <a:endParaRPr lang="en-US"/>
        </a:p>
      </dgm:t>
    </dgm:pt>
    <dgm:pt modelId="{782A37A5-71FE-47A7-9A7D-BD43DE616AC1}">
      <dgm:prSet/>
      <dgm:spPr/>
      <dgm:t>
        <a:bodyPr/>
        <a:lstStyle/>
        <a:p>
          <a:r>
            <a:rPr lang="en-US" dirty="0"/>
            <a:t>https://opportunityinsights.org/data/</a:t>
          </a:r>
        </a:p>
      </dgm:t>
    </dgm:pt>
    <dgm:pt modelId="{C7AFB8FF-09C1-4D20-8D67-B4E9D02846DE}" type="parTrans" cxnId="{A9232CFD-09BC-42F0-B784-658E43E6FA33}">
      <dgm:prSet/>
      <dgm:spPr/>
      <dgm:t>
        <a:bodyPr/>
        <a:lstStyle/>
        <a:p>
          <a:endParaRPr lang="en-US"/>
        </a:p>
      </dgm:t>
    </dgm:pt>
    <dgm:pt modelId="{C9F3A416-A4E8-480E-80E8-6B97FB0ADCFD}" type="sibTrans" cxnId="{A9232CFD-09BC-42F0-B784-658E43E6FA33}">
      <dgm:prSet/>
      <dgm:spPr/>
      <dgm:t>
        <a:bodyPr/>
        <a:lstStyle/>
        <a:p>
          <a:endParaRPr lang="en-US"/>
        </a:p>
      </dgm:t>
    </dgm:pt>
    <dgm:pt modelId="{32C1A602-AC70-48FF-AF3D-7074B14254E3}" type="pres">
      <dgm:prSet presAssocID="{65AB4286-D03D-40C2-9D15-9B854F715DAA}" presName="vert0" presStyleCnt="0">
        <dgm:presLayoutVars>
          <dgm:dir/>
          <dgm:animOne val="branch"/>
          <dgm:animLvl val="lvl"/>
        </dgm:presLayoutVars>
      </dgm:prSet>
      <dgm:spPr/>
    </dgm:pt>
    <dgm:pt modelId="{9DDC573B-FC46-43F1-B444-E1965106EF58}" type="pres">
      <dgm:prSet presAssocID="{8E494DD9-353A-4773-8D21-AC74B440D6DE}" presName="thickLine" presStyleLbl="alignNode1" presStyleIdx="0" presStyleCnt="6"/>
      <dgm:spPr/>
    </dgm:pt>
    <dgm:pt modelId="{F8A4BA51-E643-4954-A3C4-80AFD1C66D0D}" type="pres">
      <dgm:prSet presAssocID="{8E494DD9-353A-4773-8D21-AC74B440D6DE}" presName="horz1" presStyleCnt="0"/>
      <dgm:spPr/>
    </dgm:pt>
    <dgm:pt modelId="{6D29F6EC-64F3-4652-BD8B-4F691B328EE9}" type="pres">
      <dgm:prSet presAssocID="{8E494DD9-353A-4773-8D21-AC74B440D6DE}" presName="tx1" presStyleLbl="revTx" presStyleIdx="0" presStyleCnt="6"/>
      <dgm:spPr/>
    </dgm:pt>
    <dgm:pt modelId="{306E7E5C-5846-4FFA-9577-4C34D4DB3D8D}" type="pres">
      <dgm:prSet presAssocID="{8E494DD9-353A-4773-8D21-AC74B440D6DE}" presName="vert1" presStyleCnt="0"/>
      <dgm:spPr/>
    </dgm:pt>
    <dgm:pt modelId="{5B147680-634F-46A4-9EDE-45302B77B186}" type="pres">
      <dgm:prSet presAssocID="{4D309042-7CF8-4843-A875-2023B14CD3CC}" presName="thickLine" presStyleLbl="alignNode1" presStyleIdx="1" presStyleCnt="6"/>
      <dgm:spPr/>
    </dgm:pt>
    <dgm:pt modelId="{1C676F2D-F727-4854-996E-958DAC5E5952}" type="pres">
      <dgm:prSet presAssocID="{4D309042-7CF8-4843-A875-2023B14CD3CC}" presName="horz1" presStyleCnt="0"/>
      <dgm:spPr/>
    </dgm:pt>
    <dgm:pt modelId="{DF4A03EB-32F8-4F7F-9E31-8746521C77AF}" type="pres">
      <dgm:prSet presAssocID="{4D309042-7CF8-4843-A875-2023B14CD3CC}" presName="tx1" presStyleLbl="revTx" presStyleIdx="1" presStyleCnt="6"/>
      <dgm:spPr/>
    </dgm:pt>
    <dgm:pt modelId="{4C4AB87E-42D3-4985-97E8-CFDE86354291}" type="pres">
      <dgm:prSet presAssocID="{4D309042-7CF8-4843-A875-2023B14CD3CC}" presName="vert1" presStyleCnt="0"/>
      <dgm:spPr/>
    </dgm:pt>
    <dgm:pt modelId="{E49D05E5-D5DC-49D2-8AB2-A626BDA64C1D}" type="pres">
      <dgm:prSet presAssocID="{426A9D1A-3285-4B2C-8661-4EB0D3FE3E00}" presName="thickLine" presStyleLbl="alignNode1" presStyleIdx="2" presStyleCnt="6"/>
      <dgm:spPr/>
    </dgm:pt>
    <dgm:pt modelId="{962340ED-6B62-407E-A5ED-60D74854D979}" type="pres">
      <dgm:prSet presAssocID="{426A9D1A-3285-4B2C-8661-4EB0D3FE3E00}" presName="horz1" presStyleCnt="0"/>
      <dgm:spPr/>
    </dgm:pt>
    <dgm:pt modelId="{CED581FF-DBF7-4C5C-8EBF-5D8E166FEDC6}" type="pres">
      <dgm:prSet presAssocID="{426A9D1A-3285-4B2C-8661-4EB0D3FE3E00}" presName="tx1" presStyleLbl="revTx" presStyleIdx="2" presStyleCnt="6"/>
      <dgm:spPr/>
    </dgm:pt>
    <dgm:pt modelId="{C51A13CC-D159-45F4-8021-B039C6D4AF13}" type="pres">
      <dgm:prSet presAssocID="{426A9D1A-3285-4B2C-8661-4EB0D3FE3E00}" presName="vert1" presStyleCnt="0"/>
      <dgm:spPr/>
    </dgm:pt>
    <dgm:pt modelId="{DFF85220-70EE-41DC-A892-5DE11F55ED03}" type="pres">
      <dgm:prSet presAssocID="{F8F9CF7F-5357-49F0-B447-D1CFB0EFD406}" presName="thickLine" presStyleLbl="alignNode1" presStyleIdx="3" presStyleCnt="6"/>
      <dgm:spPr/>
    </dgm:pt>
    <dgm:pt modelId="{CC8DEBB5-262A-477D-A64B-5056B8D33B09}" type="pres">
      <dgm:prSet presAssocID="{F8F9CF7F-5357-49F0-B447-D1CFB0EFD406}" presName="horz1" presStyleCnt="0"/>
      <dgm:spPr/>
    </dgm:pt>
    <dgm:pt modelId="{37071404-4023-41CE-93F8-8CD6129785FC}" type="pres">
      <dgm:prSet presAssocID="{F8F9CF7F-5357-49F0-B447-D1CFB0EFD406}" presName="tx1" presStyleLbl="revTx" presStyleIdx="3" presStyleCnt="6"/>
      <dgm:spPr/>
    </dgm:pt>
    <dgm:pt modelId="{00A8E783-E887-4F61-987D-6C733D57B2BF}" type="pres">
      <dgm:prSet presAssocID="{F8F9CF7F-5357-49F0-B447-D1CFB0EFD406}" presName="vert1" presStyleCnt="0"/>
      <dgm:spPr/>
    </dgm:pt>
    <dgm:pt modelId="{1B78584A-CB59-4BD3-86CE-BA49B517951B}" type="pres">
      <dgm:prSet presAssocID="{5D4DB4EA-46F1-494A-9A50-942C0AF4E83B}" presName="thickLine" presStyleLbl="alignNode1" presStyleIdx="4" presStyleCnt="6"/>
      <dgm:spPr/>
    </dgm:pt>
    <dgm:pt modelId="{4F276E65-6532-441B-AA02-D4268A876C1A}" type="pres">
      <dgm:prSet presAssocID="{5D4DB4EA-46F1-494A-9A50-942C0AF4E83B}" presName="horz1" presStyleCnt="0"/>
      <dgm:spPr/>
    </dgm:pt>
    <dgm:pt modelId="{DB15AFDA-8EF4-4DCF-BCCB-5A10B72405B8}" type="pres">
      <dgm:prSet presAssocID="{5D4DB4EA-46F1-494A-9A50-942C0AF4E83B}" presName="tx1" presStyleLbl="revTx" presStyleIdx="4" presStyleCnt="6"/>
      <dgm:spPr/>
    </dgm:pt>
    <dgm:pt modelId="{575059B4-85E1-434D-800C-299CBA10DF7B}" type="pres">
      <dgm:prSet presAssocID="{5D4DB4EA-46F1-494A-9A50-942C0AF4E83B}" presName="vert1" presStyleCnt="0"/>
      <dgm:spPr/>
    </dgm:pt>
    <dgm:pt modelId="{C3DD0C4B-9CDA-4C53-8A6C-23CFFB2E9C3C}" type="pres">
      <dgm:prSet presAssocID="{782A37A5-71FE-47A7-9A7D-BD43DE616AC1}" presName="thickLine" presStyleLbl="alignNode1" presStyleIdx="5" presStyleCnt="6"/>
      <dgm:spPr/>
    </dgm:pt>
    <dgm:pt modelId="{783C361C-50B6-4065-8382-45E030F37F3D}" type="pres">
      <dgm:prSet presAssocID="{782A37A5-71FE-47A7-9A7D-BD43DE616AC1}" presName="horz1" presStyleCnt="0"/>
      <dgm:spPr/>
    </dgm:pt>
    <dgm:pt modelId="{CF539F3D-D2D3-46C5-8B3A-D45875D801C6}" type="pres">
      <dgm:prSet presAssocID="{782A37A5-71FE-47A7-9A7D-BD43DE616AC1}" presName="tx1" presStyleLbl="revTx" presStyleIdx="5" presStyleCnt="6"/>
      <dgm:spPr/>
    </dgm:pt>
    <dgm:pt modelId="{C8202E10-93BA-4CC4-9598-083C314D6E10}" type="pres">
      <dgm:prSet presAssocID="{782A37A5-71FE-47A7-9A7D-BD43DE616AC1}" presName="vert1" presStyleCnt="0"/>
      <dgm:spPr/>
    </dgm:pt>
  </dgm:ptLst>
  <dgm:cxnLst>
    <dgm:cxn modelId="{8F581E27-13BA-4AFD-A38F-23E546708624}" type="presOf" srcId="{65AB4286-D03D-40C2-9D15-9B854F715DAA}" destId="{32C1A602-AC70-48FF-AF3D-7074B14254E3}" srcOrd="0" destOrd="0" presId="urn:microsoft.com/office/officeart/2008/layout/LinedList"/>
    <dgm:cxn modelId="{24A0A32E-2453-4091-88C8-D548A221F20E}" srcId="{65AB4286-D03D-40C2-9D15-9B854F715DAA}" destId="{F8F9CF7F-5357-49F0-B447-D1CFB0EFD406}" srcOrd="3" destOrd="0" parTransId="{24C4B113-8647-48E0-8324-A3011A6467DA}" sibTransId="{6EA1A8D1-6A2E-4DE9-A4CA-E195757BEB08}"/>
    <dgm:cxn modelId="{413C503D-1918-47D9-BCDF-2BCC394CBE25}" type="presOf" srcId="{426A9D1A-3285-4B2C-8661-4EB0D3FE3E00}" destId="{CED581FF-DBF7-4C5C-8EBF-5D8E166FEDC6}" srcOrd="0" destOrd="0" presId="urn:microsoft.com/office/officeart/2008/layout/LinedList"/>
    <dgm:cxn modelId="{657CB45E-8DFA-46B5-AD2F-7207E4040CBC}" type="presOf" srcId="{4D309042-7CF8-4843-A875-2023B14CD3CC}" destId="{DF4A03EB-32F8-4F7F-9E31-8746521C77AF}" srcOrd="0" destOrd="0" presId="urn:microsoft.com/office/officeart/2008/layout/LinedList"/>
    <dgm:cxn modelId="{4703BE43-ADE7-4BCF-BA08-5C7DAEC5D0F5}" srcId="{65AB4286-D03D-40C2-9D15-9B854F715DAA}" destId="{5D4DB4EA-46F1-494A-9A50-942C0AF4E83B}" srcOrd="4" destOrd="0" parTransId="{335BC088-F86F-4CF8-BD53-96D7A619C8E0}" sibTransId="{0C923C16-4B39-4B45-BC5B-0AD3AAD23ED7}"/>
    <dgm:cxn modelId="{3F1CA06A-13F0-46C2-A717-7F3E93D5EDD4}" type="presOf" srcId="{8E494DD9-353A-4773-8D21-AC74B440D6DE}" destId="{6D29F6EC-64F3-4652-BD8B-4F691B328EE9}" srcOrd="0" destOrd="0" presId="urn:microsoft.com/office/officeart/2008/layout/LinedList"/>
    <dgm:cxn modelId="{DD9D11A1-DA5A-44CA-87AD-3986F86C2C98}" type="presOf" srcId="{5D4DB4EA-46F1-494A-9A50-942C0AF4E83B}" destId="{DB15AFDA-8EF4-4DCF-BCCB-5A10B72405B8}" srcOrd="0" destOrd="0" presId="urn:microsoft.com/office/officeart/2008/layout/LinedList"/>
    <dgm:cxn modelId="{74BF44A5-3FF7-4DE0-9AC8-E5A84EA94E74}" srcId="{65AB4286-D03D-40C2-9D15-9B854F715DAA}" destId="{8E494DD9-353A-4773-8D21-AC74B440D6DE}" srcOrd="0" destOrd="0" parTransId="{84374266-ED1E-4623-9712-09E3CB901A0F}" sibTransId="{820CE0AF-20CD-4D27-BEE2-C1FF87D0AAF2}"/>
    <dgm:cxn modelId="{12E455CF-4087-491C-A2F3-49387D2893B5}" type="presOf" srcId="{782A37A5-71FE-47A7-9A7D-BD43DE616AC1}" destId="{CF539F3D-D2D3-46C5-8B3A-D45875D801C6}" srcOrd="0" destOrd="0" presId="urn:microsoft.com/office/officeart/2008/layout/LinedList"/>
    <dgm:cxn modelId="{2FFCCED1-D3D7-4404-B491-213B45FA67B3}" type="presOf" srcId="{F8F9CF7F-5357-49F0-B447-D1CFB0EFD406}" destId="{37071404-4023-41CE-93F8-8CD6129785FC}" srcOrd="0" destOrd="0" presId="urn:microsoft.com/office/officeart/2008/layout/LinedList"/>
    <dgm:cxn modelId="{851B09D4-3FFE-4570-99B7-894A8C66FC24}" srcId="{65AB4286-D03D-40C2-9D15-9B854F715DAA}" destId="{4D309042-7CF8-4843-A875-2023B14CD3CC}" srcOrd="1" destOrd="0" parTransId="{E7B746F5-011E-44F1-B00F-4DFC382D79DE}" sibTransId="{0AE92E8E-D3F2-4D81-8A3B-7FEBFD5EA206}"/>
    <dgm:cxn modelId="{A78E26D5-D978-4FF9-8C63-350A926CBD7F}" srcId="{65AB4286-D03D-40C2-9D15-9B854F715DAA}" destId="{426A9D1A-3285-4B2C-8661-4EB0D3FE3E00}" srcOrd="2" destOrd="0" parTransId="{165C5EF6-3A0B-4E0B-A189-EE0283C91472}" sibTransId="{0A9CA8B7-817E-4033-A546-5606C6BF64CF}"/>
    <dgm:cxn modelId="{A9232CFD-09BC-42F0-B784-658E43E6FA33}" srcId="{65AB4286-D03D-40C2-9D15-9B854F715DAA}" destId="{782A37A5-71FE-47A7-9A7D-BD43DE616AC1}" srcOrd="5" destOrd="0" parTransId="{C7AFB8FF-09C1-4D20-8D67-B4E9D02846DE}" sibTransId="{C9F3A416-A4E8-480E-80E8-6B97FB0ADCFD}"/>
    <dgm:cxn modelId="{2AAA3241-255C-402D-857E-A0786F867062}" type="presParOf" srcId="{32C1A602-AC70-48FF-AF3D-7074B14254E3}" destId="{9DDC573B-FC46-43F1-B444-E1965106EF58}" srcOrd="0" destOrd="0" presId="urn:microsoft.com/office/officeart/2008/layout/LinedList"/>
    <dgm:cxn modelId="{AFC157A0-45A2-48A3-8101-BED9A885A934}" type="presParOf" srcId="{32C1A602-AC70-48FF-AF3D-7074B14254E3}" destId="{F8A4BA51-E643-4954-A3C4-80AFD1C66D0D}" srcOrd="1" destOrd="0" presId="urn:microsoft.com/office/officeart/2008/layout/LinedList"/>
    <dgm:cxn modelId="{D8EC42F3-0F82-4C2F-A777-5F3D725794E2}" type="presParOf" srcId="{F8A4BA51-E643-4954-A3C4-80AFD1C66D0D}" destId="{6D29F6EC-64F3-4652-BD8B-4F691B328EE9}" srcOrd="0" destOrd="0" presId="urn:microsoft.com/office/officeart/2008/layout/LinedList"/>
    <dgm:cxn modelId="{1553B028-65CD-4800-B66C-EA8B110D7F5B}" type="presParOf" srcId="{F8A4BA51-E643-4954-A3C4-80AFD1C66D0D}" destId="{306E7E5C-5846-4FFA-9577-4C34D4DB3D8D}" srcOrd="1" destOrd="0" presId="urn:microsoft.com/office/officeart/2008/layout/LinedList"/>
    <dgm:cxn modelId="{63E035F2-49F7-4172-8DAD-25D745D45C20}" type="presParOf" srcId="{32C1A602-AC70-48FF-AF3D-7074B14254E3}" destId="{5B147680-634F-46A4-9EDE-45302B77B186}" srcOrd="2" destOrd="0" presId="urn:microsoft.com/office/officeart/2008/layout/LinedList"/>
    <dgm:cxn modelId="{37249259-1EBA-498B-9B99-81818F9A1A63}" type="presParOf" srcId="{32C1A602-AC70-48FF-AF3D-7074B14254E3}" destId="{1C676F2D-F727-4854-996E-958DAC5E5952}" srcOrd="3" destOrd="0" presId="urn:microsoft.com/office/officeart/2008/layout/LinedList"/>
    <dgm:cxn modelId="{CE096F24-4852-4898-8491-8D36D14F785B}" type="presParOf" srcId="{1C676F2D-F727-4854-996E-958DAC5E5952}" destId="{DF4A03EB-32F8-4F7F-9E31-8746521C77AF}" srcOrd="0" destOrd="0" presId="urn:microsoft.com/office/officeart/2008/layout/LinedList"/>
    <dgm:cxn modelId="{FBCF1534-82F3-4D8D-A8B2-BD692772E3C9}" type="presParOf" srcId="{1C676F2D-F727-4854-996E-958DAC5E5952}" destId="{4C4AB87E-42D3-4985-97E8-CFDE86354291}" srcOrd="1" destOrd="0" presId="urn:microsoft.com/office/officeart/2008/layout/LinedList"/>
    <dgm:cxn modelId="{E9CC94C3-35DA-42A9-BB87-99B2AB3B501F}" type="presParOf" srcId="{32C1A602-AC70-48FF-AF3D-7074B14254E3}" destId="{E49D05E5-D5DC-49D2-8AB2-A626BDA64C1D}" srcOrd="4" destOrd="0" presId="urn:microsoft.com/office/officeart/2008/layout/LinedList"/>
    <dgm:cxn modelId="{6957FB9A-91A0-4524-8739-2A50E5C76C1B}" type="presParOf" srcId="{32C1A602-AC70-48FF-AF3D-7074B14254E3}" destId="{962340ED-6B62-407E-A5ED-60D74854D979}" srcOrd="5" destOrd="0" presId="urn:microsoft.com/office/officeart/2008/layout/LinedList"/>
    <dgm:cxn modelId="{38ABA208-09E2-4D3E-9F03-AD3BE50BD874}" type="presParOf" srcId="{962340ED-6B62-407E-A5ED-60D74854D979}" destId="{CED581FF-DBF7-4C5C-8EBF-5D8E166FEDC6}" srcOrd="0" destOrd="0" presId="urn:microsoft.com/office/officeart/2008/layout/LinedList"/>
    <dgm:cxn modelId="{804649E8-CF17-4998-B41D-546E0A790EB2}" type="presParOf" srcId="{962340ED-6B62-407E-A5ED-60D74854D979}" destId="{C51A13CC-D159-45F4-8021-B039C6D4AF13}" srcOrd="1" destOrd="0" presId="urn:microsoft.com/office/officeart/2008/layout/LinedList"/>
    <dgm:cxn modelId="{8F1E2CF4-77B1-4A02-ADC8-C660D9975C4B}" type="presParOf" srcId="{32C1A602-AC70-48FF-AF3D-7074B14254E3}" destId="{DFF85220-70EE-41DC-A892-5DE11F55ED03}" srcOrd="6" destOrd="0" presId="urn:microsoft.com/office/officeart/2008/layout/LinedList"/>
    <dgm:cxn modelId="{514131A1-BF1F-46A3-B563-4A2B3BF3267C}" type="presParOf" srcId="{32C1A602-AC70-48FF-AF3D-7074B14254E3}" destId="{CC8DEBB5-262A-477D-A64B-5056B8D33B09}" srcOrd="7" destOrd="0" presId="urn:microsoft.com/office/officeart/2008/layout/LinedList"/>
    <dgm:cxn modelId="{9371A448-878F-4132-9BC3-988052D9C9D0}" type="presParOf" srcId="{CC8DEBB5-262A-477D-A64B-5056B8D33B09}" destId="{37071404-4023-41CE-93F8-8CD6129785FC}" srcOrd="0" destOrd="0" presId="urn:microsoft.com/office/officeart/2008/layout/LinedList"/>
    <dgm:cxn modelId="{7C7EB1D1-C16D-4EDD-8128-BB448031B061}" type="presParOf" srcId="{CC8DEBB5-262A-477D-A64B-5056B8D33B09}" destId="{00A8E783-E887-4F61-987D-6C733D57B2BF}" srcOrd="1" destOrd="0" presId="urn:microsoft.com/office/officeart/2008/layout/LinedList"/>
    <dgm:cxn modelId="{F46FA8C2-11E0-44AA-A291-FA403802CE56}" type="presParOf" srcId="{32C1A602-AC70-48FF-AF3D-7074B14254E3}" destId="{1B78584A-CB59-4BD3-86CE-BA49B517951B}" srcOrd="8" destOrd="0" presId="urn:microsoft.com/office/officeart/2008/layout/LinedList"/>
    <dgm:cxn modelId="{E9474909-B1A2-4543-83DC-99A31207174C}" type="presParOf" srcId="{32C1A602-AC70-48FF-AF3D-7074B14254E3}" destId="{4F276E65-6532-441B-AA02-D4268A876C1A}" srcOrd="9" destOrd="0" presId="urn:microsoft.com/office/officeart/2008/layout/LinedList"/>
    <dgm:cxn modelId="{DCE88C49-3B4F-4E4F-BC72-7C4107519D72}" type="presParOf" srcId="{4F276E65-6532-441B-AA02-D4268A876C1A}" destId="{DB15AFDA-8EF4-4DCF-BCCB-5A10B72405B8}" srcOrd="0" destOrd="0" presId="urn:microsoft.com/office/officeart/2008/layout/LinedList"/>
    <dgm:cxn modelId="{7C533D1C-C78A-4408-8B13-50614B3133B8}" type="presParOf" srcId="{4F276E65-6532-441B-AA02-D4268A876C1A}" destId="{575059B4-85E1-434D-800C-299CBA10DF7B}" srcOrd="1" destOrd="0" presId="urn:microsoft.com/office/officeart/2008/layout/LinedList"/>
    <dgm:cxn modelId="{37E9AB24-D596-4E90-B94C-041D087E7162}" type="presParOf" srcId="{32C1A602-AC70-48FF-AF3D-7074B14254E3}" destId="{C3DD0C4B-9CDA-4C53-8A6C-23CFFB2E9C3C}" srcOrd="10" destOrd="0" presId="urn:microsoft.com/office/officeart/2008/layout/LinedList"/>
    <dgm:cxn modelId="{F80FCCB9-CCFF-4A5B-AA4C-7D9988050A80}" type="presParOf" srcId="{32C1A602-AC70-48FF-AF3D-7074B14254E3}" destId="{783C361C-50B6-4065-8382-45E030F37F3D}" srcOrd="11" destOrd="0" presId="urn:microsoft.com/office/officeart/2008/layout/LinedList"/>
    <dgm:cxn modelId="{DF2DDA2D-1F7F-42F6-AFB2-4FDF92D2B344}" type="presParOf" srcId="{783C361C-50B6-4065-8382-45E030F37F3D}" destId="{CF539F3D-D2D3-46C5-8B3A-D45875D801C6}" srcOrd="0" destOrd="0" presId="urn:microsoft.com/office/officeart/2008/layout/LinedList"/>
    <dgm:cxn modelId="{1DBA6CC7-41B0-45F1-AE95-76FEBA793BD8}" type="presParOf" srcId="{783C361C-50B6-4065-8382-45E030F37F3D}" destId="{C8202E10-93BA-4CC4-9598-083C314D6E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BF0CFD-7A5E-4529-A3CF-686D07049E7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C9F2DA-3B26-49A6-9634-6EA18C1D0AA4}">
      <dgm:prSet/>
      <dgm:spPr/>
      <dgm:t>
        <a:bodyPr/>
        <a:lstStyle/>
        <a:p>
          <a:r>
            <a:rPr lang="en-US"/>
            <a:t>Housing Code Violations</a:t>
          </a:r>
        </a:p>
      </dgm:t>
    </dgm:pt>
    <dgm:pt modelId="{AC6F3417-1F71-43DF-B0A1-7AECCE81ED54}" type="parTrans" cxnId="{69736D2A-F10D-42C2-B5E9-5D2B6FB15915}">
      <dgm:prSet/>
      <dgm:spPr/>
      <dgm:t>
        <a:bodyPr/>
        <a:lstStyle/>
        <a:p>
          <a:endParaRPr lang="en-US"/>
        </a:p>
      </dgm:t>
    </dgm:pt>
    <dgm:pt modelId="{2BE17D5D-6E9C-4CE2-8C7D-10E42F72618E}" type="sibTrans" cxnId="{69736D2A-F10D-42C2-B5E9-5D2B6FB15915}">
      <dgm:prSet/>
      <dgm:spPr/>
      <dgm:t>
        <a:bodyPr/>
        <a:lstStyle/>
        <a:p>
          <a:endParaRPr lang="en-US"/>
        </a:p>
      </dgm:t>
    </dgm:pt>
    <dgm:pt modelId="{CA0E45FA-5340-40B4-9A68-D2767D54658E}">
      <dgm:prSet/>
      <dgm:spPr/>
      <dgm:t>
        <a:bodyPr/>
        <a:lstStyle/>
        <a:p>
          <a:r>
            <a:rPr lang="en-US"/>
            <a:t>https://data.montgomerycountymd.gov/Consumer-Housing/Housing-Code-Violations/k9nj-z35d</a:t>
          </a:r>
        </a:p>
      </dgm:t>
    </dgm:pt>
    <dgm:pt modelId="{006E0DA5-D0E5-414C-A811-73A204791630}" type="parTrans" cxnId="{E1C71E71-7E2F-43B9-AF75-EFFDB1202A25}">
      <dgm:prSet/>
      <dgm:spPr/>
      <dgm:t>
        <a:bodyPr/>
        <a:lstStyle/>
        <a:p>
          <a:endParaRPr lang="en-US"/>
        </a:p>
      </dgm:t>
    </dgm:pt>
    <dgm:pt modelId="{3A578492-8D22-4800-B4D4-5987A5C87205}" type="sibTrans" cxnId="{E1C71E71-7E2F-43B9-AF75-EFFDB1202A25}">
      <dgm:prSet/>
      <dgm:spPr/>
      <dgm:t>
        <a:bodyPr/>
        <a:lstStyle/>
        <a:p>
          <a:endParaRPr lang="en-US"/>
        </a:p>
      </dgm:t>
    </dgm:pt>
    <dgm:pt modelId="{66B44920-E54C-41C0-8FC6-7C850C40AF7F}">
      <dgm:prSet/>
      <dgm:spPr/>
      <dgm:t>
        <a:bodyPr/>
        <a:lstStyle/>
        <a:p>
          <a:r>
            <a:rPr lang="en-US"/>
            <a:t>Montgomery College Enrollment</a:t>
          </a:r>
        </a:p>
      </dgm:t>
    </dgm:pt>
    <dgm:pt modelId="{62A3D77C-DEF1-4038-9C96-B88C0F4851D7}" type="parTrans" cxnId="{6BB14B1A-A783-4D81-BE0B-7090DB7AF639}">
      <dgm:prSet/>
      <dgm:spPr/>
      <dgm:t>
        <a:bodyPr/>
        <a:lstStyle/>
        <a:p>
          <a:endParaRPr lang="en-US"/>
        </a:p>
      </dgm:t>
    </dgm:pt>
    <dgm:pt modelId="{CB514C3B-25FB-45E9-B0A7-CD1888F0C0B2}" type="sibTrans" cxnId="{6BB14B1A-A783-4D81-BE0B-7090DB7AF639}">
      <dgm:prSet/>
      <dgm:spPr/>
      <dgm:t>
        <a:bodyPr/>
        <a:lstStyle/>
        <a:p>
          <a:endParaRPr lang="en-US"/>
        </a:p>
      </dgm:t>
    </dgm:pt>
    <dgm:pt modelId="{C6194E7B-B8ED-45AB-8B66-C7A904F86B06}">
      <dgm:prSet/>
      <dgm:spPr/>
      <dgm:t>
        <a:bodyPr/>
        <a:lstStyle/>
        <a:p>
          <a:r>
            <a:rPr lang="en-US"/>
            <a:t>https://data.montgomerycountymd.gov/Education/Montgomery-College-Enrollment-Data/wmr2-6hn6</a:t>
          </a:r>
        </a:p>
      </dgm:t>
    </dgm:pt>
    <dgm:pt modelId="{8B71A53C-FDF0-4FFF-8A76-C4060D27B2A7}" type="parTrans" cxnId="{2BB60F4C-0E73-4EA8-870D-0A214F1B515C}">
      <dgm:prSet/>
      <dgm:spPr/>
      <dgm:t>
        <a:bodyPr/>
        <a:lstStyle/>
        <a:p>
          <a:endParaRPr lang="en-US"/>
        </a:p>
      </dgm:t>
    </dgm:pt>
    <dgm:pt modelId="{2FE9E5B3-7838-4636-90D9-7282E2E9FD88}" type="sibTrans" cxnId="{2BB60F4C-0E73-4EA8-870D-0A214F1B515C}">
      <dgm:prSet/>
      <dgm:spPr/>
      <dgm:t>
        <a:bodyPr/>
        <a:lstStyle/>
        <a:p>
          <a:endParaRPr lang="en-US"/>
        </a:p>
      </dgm:t>
    </dgm:pt>
    <dgm:pt modelId="{622C8F77-DC95-495E-936F-FC4918E3D892}">
      <dgm:prSet/>
      <dgm:spPr/>
      <dgm:t>
        <a:bodyPr/>
        <a:lstStyle/>
        <a:p>
          <a:r>
            <a:rPr lang="en-US"/>
            <a:t>Tuition Assistant</a:t>
          </a:r>
        </a:p>
      </dgm:t>
    </dgm:pt>
    <dgm:pt modelId="{75DACDE5-39D3-4663-8910-9B585392226C}" type="parTrans" cxnId="{A8A90C3F-99C6-4DC0-94FB-51858140DE88}">
      <dgm:prSet/>
      <dgm:spPr/>
      <dgm:t>
        <a:bodyPr/>
        <a:lstStyle/>
        <a:p>
          <a:endParaRPr lang="en-US"/>
        </a:p>
      </dgm:t>
    </dgm:pt>
    <dgm:pt modelId="{24726B00-71AB-41BC-B608-FDA45853BD39}" type="sibTrans" cxnId="{A8A90C3F-99C6-4DC0-94FB-51858140DE88}">
      <dgm:prSet/>
      <dgm:spPr/>
      <dgm:t>
        <a:bodyPr/>
        <a:lstStyle/>
        <a:p>
          <a:endParaRPr lang="en-US"/>
        </a:p>
      </dgm:t>
    </dgm:pt>
    <dgm:pt modelId="{7A56483E-108B-416C-B71A-BD044C8331AD}">
      <dgm:prSet/>
      <dgm:spPr/>
      <dgm:t>
        <a:bodyPr/>
        <a:lstStyle/>
        <a:p>
          <a:r>
            <a:rPr lang="en-US"/>
            <a:t>https://data.montgomerycountymd.gov/resource/p7z5-tjrz.csv</a:t>
          </a:r>
        </a:p>
      </dgm:t>
    </dgm:pt>
    <dgm:pt modelId="{BEE23A26-5ACC-4277-B54E-E90B5976D626}" type="parTrans" cxnId="{D8964F68-E8E9-408A-AB1A-09BCF6E53AE5}">
      <dgm:prSet/>
      <dgm:spPr/>
      <dgm:t>
        <a:bodyPr/>
        <a:lstStyle/>
        <a:p>
          <a:endParaRPr lang="en-US"/>
        </a:p>
      </dgm:t>
    </dgm:pt>
    <dgm:pt modelId="{D79263CC-BBD7-4922-BF8F-CE940CD3BED3}" type="sibTrans" cxnId="{D8964F68-E8E9-408A-AB1A-09BCF6E53AE5}">
      <dgm:prSet/>
      <dgm:spPr/>
      <dgm:t>
        <a:bodyPr/>
        <a:lstStyle/>
        <a:p>
          <a:endParaRPr lang="en-US"/>
        </a:p>
      </dgm:t>
    </dgm:pt>
    <dgm:pt modelId="{3A1AD29E-DFFD-4AC3-AED9-FA21894FF5C3}">
      <dgm:prSet/>
      <dgm:spPr/>
      <dgm:t>
        <a:bodyPr/>
        <a:lstStyle/>
        <a:p>
          <a:r>
            <a:rPr lang="en-US"/>
            <a:t>College Level Characteristics from the IPEDS Database and the College Scorecard</a:t>
          </a:r>
        </a:p>
      </dgm:t>
    </dgm:pt>
    <dgm:pt modelId="{BF3CDA43-7D55-4431-9449-5782488385DE}" type="parTrans" cxnId="{EB9DBF14-5FAD-48B5-8DD0-C6F510002FC8}">
      <dgm:prSet/>
      <dgm:spPr/>
      <dgm:t>
        <a:bodyPr/>
        <a:lstStyle/>
        <a:p>
          <a:endParaRPr lang="en-US"/>
        </a:p>
      </dgm:t>
    </dgm:pt>
    <dgm:pt modelId="{B9BAA09C-0A29-4E91-88E8-ADB956A0D8CC}" type="sibTrans" cxnId="{EB9DBF14-5FAD-48B5-8DD0-C6F510002FC8}">
      <dgm:prSet/>
      <dgm:spPr/>
      <dgm:t>
        <a:bodyPr/>
        <a:lstStyle/>
        <a:p>
          <a:endParaRPr lang="en-US"/>
        </a:p>
      </dgm:t>
    </dgm:pt>
    <dgm:pt modelId="{2B242FAA-5B90-4F32-88F3-E1B7A223D650}">
      <dgm:prSet/>
      <dgm:spPr/>
      <dgm:t>
        <a:bodyPr/>
        <a:lstStyle/>
        <a:p>
          <a:r>
            <a:rPr lang="en-US"/>
            <a:t>https://opportunityinsights.org/data/</a:t>
          </a:r>
        </a:p>
      </dgm:t>
    </dgm:pt>
    <dgm:pt modelId="{3A3F4B31-B09A-4BED-97DC-0A9442DB0A82}" type="parTrans" cxnId="{5AE2AE79-7348-4641-BC26-7D0AF0B66FA2}">
      <dgm:prSet/>
      <dgm:spPr/>
      <dgm:t>
        <a:bodyPr/>
        <a:lstStyle/>
        <a:p>
          <a:endParaRPr lang="en-US"/>
        </a:p>
      </dgm:t>
    </dgm:pt>
    <dgm:pt modelId="{1338DB8A-4F8D-46FB-8558-CBFF7F31EF86}" type="sibTrans" cxnId="{5AE2AE79-7348-4641-BC26-7D0AF0B66FA2}">
      <dgm:prSet/>
      <dgm:spPr/>
      <dgm:t>
        <a:bodyPr/>
        <a:lstStyle/>
        <a:p>
          <a:endParaRPr lang="en-US"/>
        </a:p>
      </dgm:t>
    </dgm:pt>
    <dgm:pt modelId="{D50C7A08-C6CE-4CDC-9899-04A48FD7999A}" type="pres">
      <dgm:prSet presAssocID="{77BF0CFD-7A5E-4529-A3CF-686D07049E78}" presName="linear" presStyleCnt="0">
        <dgm:presLayoutVars>
          <dgm:animLvl val="lvl"/>
          <dgm:resizeHandles val="exact"/>
        </dgm:presLayoutVars>
      </dgm:prSet>
      <dgm:spPr/>
    </dgm:pt>
    <dgm:pt modelId="{DFCC95E5-C135-4534-9B62-812DBA15333E}" type="pres">
      <dgm:prSet presAssocID="{1BC9F2DA-3B26-49A6-9634-6EA18C1D0AA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1EAE7F7-7F1C-4084-8762-ABD89F6734A3}" type="pres">
      <dgm:prSet presAssocID="{2BE17D5D-6E9C-4CE2-8C7D-10E42F72618E}" presName="spacer" presStyleCnt="0"/>
      <dgm:spPr/>
    </dgm:pt>
    <dgm:pt modelId="{90777E65-5537-4D09-93D1-63F460BE80BB}" type="pres">
      <dgm:prSet presAssocID="{CA0E45FA-5340-40B4-9A68-D2767D54658E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1404865-224A-4024-BE72-0D267D5C2176}" type="pres">
      <dgm:prSet presAssocID="{3A578492-8D22-4800-B4D4-5987A5C87205}" presName="spacer" presStyleCnt="0"/>
      <dgm:spPr/>
    </dgm:pt>
    <dgm:pt modelId="{4333854B-EE97-4A5D-96F5-68FAFF3AA0AD}" type="pres">
      <dgm:prSet presAssocID="{66B44920-E54C-41C0-8FC6-7C850C40AF7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45FD200-95A6-4831-9491-A64BFF4CF1F7}" type="pres">
      <dgm:prSet presAssocID="{CB514C3B-25FB-45E9-B0A7-CD1888F0C0B2}" presName="spacer" presStyleCnt="0"/>
      <dgm:spPr/>
    </dgm:pt>
    <dgm:pt modelId="{25CDBCDF-832E-4304-B846-F4FFFEC607E8}" type="pres">
      <dgm:prSet presAssocID="{C6194E7B-B8ED-45AB-8B66-C7A904F86B0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FFE73DD-64A7-496B-9B0E-BEA7D6217B8E}" type="pres">
      <dgm:prSet presAssocID="{2FE9E5B3-7838-4636-90D9-7282E2E9FD88}" presName="spacer" presStyleCnt="0"/>
      <dgm:spPr/>
    </dgm:pt>
    <dgm:pt modelId="{DCE64F9E-1DB6-4322-9B95-3DB4F95A66AD}" type="pres">
      <dgm:prSet presAssocID="{622C8F77-DC95-495E-936F-FC4918E3D89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A8B1828-8C0D-4901-9718-97C291C7F72C}" type="pres">
      <dgm:prSet presAssocID="{24726B00-71AB-41BC-B608-FDA45853BD39}" presName="spacer" presStyleCnt="0"/>
      <dgm:spPr/>
    </dgm:pt>
    <dgm:pt modelId="{5EE4D266-7A60-4B8C-8728-EEBE634198FF}" type="pres">
      <dgm:prSet presAssocID="{7A56483E-108B-416C-B71A-BD044C8331A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D1599D3-152B-4FBB-BE98-9E162A71F7D3}" type="pres">
      <dgm:prSet presAssocID="{D79263CC-BBD7-4922-BF8F-CE940CD3BED3}" presName="spacer" presStyleCnt="0"/>
      <dgm:spPr/>
    </dgm:pt>
    <dgm:pt modelId="{E4D0BE0D-F6E2-4C6A-8FDA-A21886B756EE}" type="pres">
      <dgm:prSet presAssocID="{3A1AD29E-DFFD-4AC3-AED9-FA21894FF5C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AD4A191-5B28-446B-A43B-B31F9A041DFB}" type="pres">
      <dgm:prSet presAssocID="{B9BAA09C-0A29-4E91-88E8-ADB956A0D8CC}" presName="spacer" presStyleCnt="0"/>
      <dgm:spPr/>
    </dgm:pt>
    <dgm:pt modelId="{CEAB9F56-071F-453C-9785-CF63910F62B1}" type="pres">
      <dgm:prSet presAssocID="{2B242FAA-5B90-4F32-88F3-E1B7A223D65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B9DBF14-5FAD-48B5-8DD0-C6F510002FC8}" srcId="{77BF0CFD-7A5E-4529-A3CF-686D07049E78}" destId="{3A1AD29E-DFFD-4AC3-AED9-FA21894FF5C3}" srcOrd="6" destOrd="0" parTransId="{BF3CDA43-7D55-4431-9449-5782488385DE}" sibTransId="{B9BAA09C-0A29-4E91-88E8-ADB956A0D8CC}"/>
    <dgm:cxn modelId="{446ABC16-1961-45E7-BF76-D4FECBAF14C2}" type="presOf" srcId="{C6194E7B-B8ED-45AB-8B66-C7A904F86B06}" destId="{25CDBCDF-832E-4304-B846-F4FFFEC607E8}" srcOrd="0" destOrd="0" presId="urn:microsoft.com/office/officeart/2005/8/layout/vList2"/>
    <dgm:cxn modelId="{6BB14B1A-A783-4D81-BE0B-7090DB7AF639}" srcId="{77BF0CFD-7A5E-4529-A3CF-686D07049E78}" destId="{66B44920-E54C-41C0-8FC6-7C850C40AF7F}" srcOrd="2" destOrd="0" parTransId="{62A3D77C-DEF1-4038-9C96-B88C0F4851D7}" sibTransId="{CB514C3B-25FB-45E9-B0A7-CD1888F0C0B2}"/>
    <dgm:cxn modelId="{69736D2A-F10D-42C2-B5E9-5D2B6FB15915}" srcId="{77BF0CFD-7A5E-4529-A3CF-686D07049E78}" destId="{1BC9F2DA-3B26-49A6-9634-6EA18C1D0AA4}" srcOrd="0" destOrd="0" parTransId="{AC6F3417-1F71-43DF-B0A1-7AECCE81ED54}" sibTransId="{2BE17D5D-6E9C-4CE2-8C7D-10E42F72618E}"/>
    <dgm:cxn modelId="{A8A90C3F-99C6-4DC0-94FB-51858140DE88}" srcId="{77BF0CFD-7A5E-4529-A3CF-686D07049E78}" destId="{622C8F77-DC95-495E-936F-FC4918E3D892}" srcOrd="4" destOrd="0" parTransId="{75DACDE5-39D3-4663-8910-9B585392226C}" sibTransId="{24726B00-71AB-41BC-B608-FDA45853BD39}"/>
    <dgm:cxn modelId="{D8964F68-E8E9-408A-AB1A-09BCF6E53AE5}" srcId="{77BF0CFD-7A5E-4529-A3CF-686D07049E78}" destId="{7A56483E-108B-416C-B71A-BD044C8331AD}" srcOrd="5" destOrd="0" parTransId="{BEE23A26-5ACC-4277-B54E-E90B5976D626}" sibTransId="{D79263CC-BBD7-4922-BF8F-CE940CD3BED3}"/>
    <dgm:cxn modelId="{2BB60F4C-0E73-4EA8-870D-0A214F1B515C}" srcId="{77BF0CFD-7A5E-4529-A3CF-686D07049E78}" destId="{C6194E7B-B8ED-45AB-8B66-C7A904F86B06}" srcOrd="3" destOrd="0" parTransId="{8B71A53C-FDF0-4FFF-8A76-C4060D27B2A7}" sibTransId="{2FE9E5B3-7838-4636-90D9-7282E2E9FD88}"/>
    <dgm:cxn modelId="{E1C71E71-7E2F-43B9-AF75-EFFDB1202A25}" srcId="{77BF0CFD-7A5E-4529-A3CF-686D07049E78}" destId="{CA0E45FA-5340-40B4-9A68-D2767D54658E}" srcOrd="1" destOrd="0" parTransId="{006E0DA5-D0E5-414C-A811-73A204791630}" sibTransId="{3A578492-8D22-4800-B4D4-5987A5C87205}"/>
    <dgm:cxn modelId="{5AE2AE79-7348-4641-BC26-7D0AF0B66FA2}" srcId="{77BF0CFD-7A5E-4529-A3CF-686D07049E78}" destId="{2B242FAA-5B90-4F32-88F3-E1B7A223D650}" srcOrd="7" destOrd="0" parTransId="{3A3F4B31-B09A-4BED-97DC-0A9442DB0A82}" sibTransId="{1338DB8A-4F8D-46FB-8558-CBFF7F31EF86}"/>
    <dgm:cxn modelId="{4CC5E38F-5B02-462A-867D-DB6DC48FD947}" type="presOf" srcId="{77BF0CFD-7A5E-4529-A3CF-686D07049E78}" destId="{D50C7A08-C6CE-4CDC-9899-04A48FD7999A}" srcOrd="0" destOrd="0" presId="urn:microsoft.com/office/officeart/2005/8/layout/vList2"/>
    <dgm:cxn modelId="{ECDBC0B3-6E5D-4BDC-828E-9BD207ACC679}" type="presOf" srcId="{7A56483E-108B-416C-B71A-BD044C8331AD}" destId="{5EE4D266-7A60-4B8C-8728-EEBE634198FF}" srcOrd="0" destOrd="0" presId="urn:microsoft.com/office/officeart/2005/8/layout/vList2"/>
    <dgm:cxn modelId="{F58BE9BA-4DEC-497B-BCE7-6220447BEB65}" type="presOf" srcId="{66B44920-E54C-41C0-8FC6-7C850C40AF7F}" destId="{4333854B-EE97-4A5D-96F5-68FAFF3AA0AD}" srcOrd="0" destOrd="0" presId="urn:microsoft.com/office/officeart/2005/8/layout/vList2"/>
    <dgm:cxn modelId="{320D74D9-AD01-4C0A-8FDA-02F1E74508AA}" type="presOf" srcId="{CA0E45FA-5340-40B4-9A68-D2767D54658E}" destId="{90777E65-5537-4D09-93D1-63F460BE80BB}" srcOrd="0" destOrd="0" presId="urn:microsoft.com/office/officeart/2005/8/layout/vList2"/>
    <dgm:cxn modelId="{83B993D9-076A-45B9-8A1C-32A47BBCD185}" type="presOf" srcId="{622C8F77-DC95-495E-936F-FC4918E3D892}" destId="{DCE64F9E-1DB6-4322-9B95-3DB4F95A66AD}" srcOrd="0" destOrd="0" presId="urn:microsoft.com/office/officeart/2005/8/layout/vList2"/>
    <dgm:cxn modelId="{34390AE2-704C-4D30-885A-44A2511A175B}" type="presOf" srcId="{2B242FAA-5B90-4F32-88F3-E1B7A223D650}" destId="{CEAB9F56-071F-453C-9785-CF63910F62B1}" srcOrd="0" destOrd="0" presId="urn:microsoft.com/office/officeart/2005/8/layout/vList2"/>
    <dgm:cxn modelId="{B2C83DE2-CB80-43C4-A627-14E6A89FF2D9}" type="presOf" srcId="{1BC9F2DA-3B26-49A6-9634-6EA18C1D0AA4}" destId="{DFCC95E5-C135-4534-9B62-812DBA15333E}" srcOrd="0" destOrd="0" presId="urn:microsoft.com/office/officeart/2005/8/layout/vList2"/>
    <dgm:cxn modelId="{F0EF90E9-D137-4395-9B9D-6B21E796030B}" type="presOf" srcId="{3A1AD29E-DFFD-4AC3-AED9-FA21894FF5C3}" destId="{E4D0BE0D-F6E2-4C6A-8FDA-A21886B756EE}" srcOrd="0" destOrd="0" presId="urn:microsoft.com/office/officeart/2005/8/layout/vList2"/>
    <dgm:cxn modelId="{C3CF4871-F4A5-45E1-8BBE-86760991E46E}" type="presParOf" srcId="{D50C7A08-C6CE-4CDC-9899-04A48FD7999A}" destId="{DFCC95E5-C135-4534-9B62-812DBA15333E}" srcOrd="0" destOrd="0" presId="urn:microsoft.com/office/officeart/2005/8/layout/vList2"/>
    <dgm:cxn modelId="{414723F7-665F-4E66-B780-AC3A1C5609D3}" type="presParOf" srcId="{D50C7A08-C6CE-4CDC-9899-04A48FD7999A}" destId="{61EAE7F7-7F1C-4084-8762-ABD89F6734A3}" srcOrd="1" destOrd="0" presId="urn:microsoft.com/office/officeart/2005/8/layout/vList2"/>
    <dgm:cxn modelId="{F3797444-2199-4371-828B-B4D2730A675C}" type="presParOf" srcId="{D50C7A08-C6CE-4CDC-9899-04A48FD7999A}" destId="{90777E65-5537-4D09-93D1-63F460BE80BB}" srcOrd="2" destOrd="0" presId="urn:microsoft.com/office/officeart/2005/8/layout/vList2"/>
    <dgm:cxn modelId="{873DA17D-6CE7-4436-8B7F-95418F4E2E74}" type="presParOf" srcId="{D50C7A08-C6CE-4CDC-9899-04A48FD7999A}" destId="{71404865-224A-4024-BE72-0D267D5C2176}" srcOrd="3" destOrd="0" presId="urn:microsoft.com/office/officeart/2005/8/layout/vList2"/>
    <dgm:cxn modelId="{EE4DB098-976B-41FF-8249-7AD516846F3E}" type="presParOf" srcId="{D50C7A08-C6CE-4CDC-9899-04A48FD7999A}" destId="{4333854B-EE97-4A5D-96F5-68FAFF3AA0AD}" srcOrd="4" destOrd="0" presId="urn:microsoft.com/office/officeart/2005/8/layout/vList2"/>
    <dgm:cxn modelId="{E011F28F-F4E6-4C62-ABEF-529BB9625DB6}" type="presParOf" srcId="{D50C7A08-C6CE-4CDC-9899-04A48FD7999A}" destId="{C45FD200-95A6-4831-9491-A64BFF4CF1F7}" srcOrd="5" destOrd="0" presId="urn:microsoft.com/office/officeart/2005/8/layout/vList2"/>
    <dgm:cxn modelId="{3989C37D-4858-4679-8581-C88A65E1DE08}" type="presParOf" srcId="{D50C7A08-C6CE-4CDC-9899-04A48FD7999A}" destId="{25CDBCDF-832E-4304-B846-F4FFFEC607E8}" srcOrd="6" destOrd="0" presId="urn:microsoft.com/office/officeart/2005/8/layout/vList2"/>
    <dgm:cxn modelId="{65A79F4F-32CA-41F7-870D-74C8EBA397DD}" type="presParOf" srcId="{D50C7A08-C6CE-4CDC-9899-04A48FD7999A}" destId="{9FFE73DD-64A7-496B-9B0E-BEA7D6217B8E}" srcOrd="7" destOrd="0" presId="urn:microsoft.com/office/officeart/2005/8/layout/vList2"/>
    <dgm:cxn modelId="{0E18FFB3-659F-42C7-9109-786B867BBFE0}" type="presParOf" srcId="{D50C7A08-C6CE-4CDC-9899-04A48FD7999A}" destId="{DCE64F9E-1DB6-4322-9B95-3DB4F95A66AD}" srcOrd="8" destOrd="0" presId="urn:microsoft.com/office/officeart/2005/8/layout/vList2"/>
    <dgm:cxn modelId="{6BDC7530-32A9-406E-8972-4A540B77E0F3}" type="presParOf" srcId="{D50C7A08-C6CE-4CDC-9899-04A48FD7999A}" destId="{2A8B1828-8C0D-4901-9718-97C291C7F72C}" srcOrd="9" destOrd="0" presId="urn:microsoft.com/office/officeart/2005/8/layout/vList2"/>
    <dgm:cxn modelId="{02276206-8F2C-43D5-AC33-2D5A6E87597B}" type="presParOf" srcId="{D50C7A08-C6CE-4CDC-9899-04A48FD7999A}" destId="{5EE4D266-7A60-4B8C-8728-EEBE634198FF}" srcOrd="10" destOrd="0" presId="urn:microsoft.com/office/officeart/2005/8/layout/vList2"/>
    <dgm:cxn modelId="{6E357563-7355-4E90-93E1-F252B6B2241F}" type="presParOf" srcId="{D50C7A08-C6CE-4CDC-9899-04A48FD7999A}" destId="{4D1599D3-152B-4FBB-BE98-9E162A71F7D3}" srcOrd="11" destOrd="0" presId="urn:microsoft.com/office/officeart/2005/8/layout/vList2"/>
    <dgm:cxn modelId="{E2C81E30-D014-4DC0-8EBA-62D05A8C82A1}" type="presParOf" srcId="{D50C7A08-C6CE-4CDC-9899-04A48FD7999A}" destId="{E4D0BE0D-F6E2-4C6A-8FDA-A21886B756EE}" srcOrd="12" destOrd="0" presId="urn:microsoft.com/office/officeart/2005/8/layout/vList2"/>
    <dgm:cxn modelId="{A988A75A-4E95-4AC3-95B8-873A2F65C840}" type="presParOf" srcId="{D50C7A08-C6CE-4CDC-9899-04A48FD7999A}" destId="{1AD4A191-5B28-446B-A43B-B31F9A041DFB}" srcOrd="13" destOrd="0" presId="urn:microsoft.com/office/officeart/2005/8/layout/vList2"/>
    <dgm:cxn modelId="{3E7F5436-AA77-484E-B8EB-07B5F6E46501}" type="presParOf" srcId="{D50C7A08-C6CE-4CDC-9899-04A48FD7999A}" destId="{CEAB9F56-071F-453C-9785-CF63910F62B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5CEEF9-4F55-4EB0-A703-36B9945D551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A5E2EE1-0463-44DA-8EFD-DB45D86C66FD}">
      <dgm:prSet/>
      <dgm:spPr/>
      <dgm:t>
        <a:bodyPr/>
        <a:lstStyle/>
        <a:p>
          <a:r>
            <a:rPr lang="en-US" b="1"/>
            <a:t>National Automotive Sampling System Crashworthiness Data System (NASS-CDS)</a:t>
          </a:r>
          <a:endParaRPr lang="en-US"/>
        </a:p>
      </dgm:t>
    </dgm:pt>
    <dgm:pt modelId="{47FE122F-8604-4DD4-B951-BAD6A15B33D0}" type="parTrans" cxnId="{2447C521-B550-4AC8-B410-60B6322EAA03}">
      <dgm:prSet/>
      <dgm:spPr/>
      <dgm:t>
        <a:bodyPr/>
        <a:lstStyle/>
        <a:p>
          <a:endParaRPr lang="en-US"/>
        </a:p>
      </dgm:t>
    </dgm:pt>
    <dgm:pt modelId="{26F23D97-D71B-4FE7-93C0-6DB5BB6097B0}" type="sibTrans" cxnId="{2447C521-B550-4AC8-B410-60B6322EAA03}">
      <dgm:prSet/>
      <dgm:spPr/>
      <dgm:t>
        <a:bodyPr/>
        <a:lstStyle/>
        <a:p>
          <a:endParaRPr lang="en-US"/>
        </a:p>
      </dgm:t>
    </dgm:pt>
    <dgm:pt modelId="{D2F603E4-379E-4207-9AB4-609FA1741E91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1"/>
            </a:rPr>
            <a:t>https://www.kaggle.com/loveall/airbag-and-other-factors-on-accident-fatalities</a:t>
          </a:r>
          <a:endParaRPr lang="en-US"/>
        </a:p>
      </dgm:t>
    </dgm:pt>
    <dgm:pt modelId="{E061B938-DC48-4D7E-9FAF-DFAF1A2C497B}" type="parTrans" cxnId="{B5E98276-E88F-4BDD-AAB2-DE619700BDD4}">
      <dgm:prSet/>
      <dgm:spPr/>
      <dgm:t>
        <a:bodyPr/>
        <a:lstStyle/>
        <a:p>
          <a:endParaRPr lang="en-US"/>
        </a:p>
      </dgm:t>
    </dgm:pt>
    <dgm:pt modelId="{4310D14B-643B-4861-8744-C3D5C05B4387}" type="sibTrans" cxnId="{B5E98276-E88F-4BDD-AAB2-DE619700BDD4}">
      <dgm:prSet/>
      <dgm:spPr/>
      <dgm:t>
        <a:bodyPr/>
        <a:lstStyle/>
        <a:p>
          <a:endParaRPr lang="en-US"/>
        </a:p>
      </dgm:t>
    </dgm:pt>
    <dgm:pt modelId="{E7413608-251A-4097-8448-0E7291FD9BE9}">
      <dgm:prSet/>
      <dgm:spPr/>
      <dgm:t>
        <a:bodyPr/>
        <a:lstStyle/>
        <a:p>
          <a:r>
            <a:rPr lang="en-US" b="1"/>
            <a:t>Community Health Status Indicators (CHSI) to Combat Obesity, Heart Disease and Cancer</a:t>
          </a:r>
          <a:endParaRPr lang="en-US"/>
        </a:p>
      </dgm:t>
    </dgm:pt>
    <dgm:pt modelId="{CDDE900E-850A-4154-8F97-68B8DD77C207}" type="parTrans" cxnId="{D4F6BE60-7105-474C-B92A-2F11B9554367}">
      <dgm:prSet/>
      <dgm:spPr/>
      <dgm:t>
        <a:bodyPr/>
        <a:lstStyle/>
        <a:p>
          <a:endParaRPr lang="en-US"/>
        </a:p>
      </dgm:t>
    </dgm:pt>
    <dgm:pt modelId="{9A4298E9-74F0-4B76-BBBB-4C9D95759F58}" type="sibTrans" cxnId="{D4F6BE60-7105-474C-B92A-2F11B9554367}">
      <dgm:prSet/>
      <dgm:spPr/>
      <dgm:t>
        <a:bodyPr/>
        <a:lstStyle/>
        <a:p>
          <a:endParaRPr lang="en-US"/>
        </a:p>
      </dgm:t>
    </dgm:pt>
    <dgm:pt modelId="{A64D434E-6444-4519-9305-6FBE887E591C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2"/>
            </a:rPr>
            <a:t>https://catalog.data.gov/dataset/community-health-status-indicators-chsi-to-combat-obesity-heart-disease-and-cancer</a:t>
          </a:r>
          <a:r>
            <a:rPr lang="en-US"/>
            <a:t> - dataset: summarymeasureofhealth</a:t>
          </a:r>
        </a:p>
      </dgm:t>
    </dgm:pt>
    <dgm:pt modelId="{3CEA526A-46F4-4427-A03A-279FDF18F8F6}" type="parTrans" cxnId="{81CA4B97-7AD4-493C-90B9-8A77FBC476E5}">
      <dgm:prSet/>
      <dgm:spPr/>
      <dgm:t>
        <a:bodyPr/>
        <a:lstStyle/>
        <a:p>
          <a:endParaRPr lang="en-US"/>
        </a:p>
      </dgm:t>
    </dgm:pt>
    <dgm:pt modelId="{0C10A4CF-84BF-47D2-B3A8-A9E7F7E9C385}" type="sibTrans" cxnId="{81CA4B97-7AD4-493C-90B9-8A77FBC476E5}">
      <dgm:prSet/>
      <dgm:spPr/>
      <dgm:t>
        <a:bodyPr/>
        <a:lstStyle/>
        <a:p>
          <a:endParaRPr lang="en-US"/>
        </a:p>
      </dgm:t>
    </dgm:pt>
    <dgm:pt modelId="{B7D0479F-40C2-4038-AD47-1C9CF3A167B7}">
      <dgm:prSet/>
      <dgm:spPr/>
      <dgm:t>
        <a:bodyPr/>
        <a:lstStyle/>
        <a:p>
          <a:r>
            <a:rPr lang="en-US" b="1"/>
            <a:t>NCHS - Death rates and life expectancy at birth </a:t>
          </a:r>
          <a:endParaRPr lang="en-US"/>
        </a:p>
      </dgm:t>
    </dgm:pt>
    <dgm:pt modelId="{F8E05EEA-743E-490F-A8B9-3CC518B485BC}" type="parTrans" cxnId="{354E5565-DEB3-4068-A5C7-B2FEC8AE5451}">
      <dgm:prSet/>
      <dgm:spPr/>
      <dgm:t>
        <a:bodyPr/>
        <a:lstStyle/>
        <a:p>
          <a:endParaRPr lang="en-US"/>
        </a:p>
      </dgm:t>
    </dgm:pt>
    <dgm:pt modelId="{0DBD1209-E80C-454E-AEC1-8D0AC2CE1B3E}" type="sibTrans" cxnId="{354E5565-DEB3-4068-A5C7-B2FEC8AE5451}">
      <dgm:prSet/>
      <dgm:spPr/>
      <dgm:t>
        <a:bodyPr/>
        <a:lstStyle/>
        <a:p>
          <a:endParaRPr lang="en-US"/>
        </a:p>
      </dgm:t>
    </dgm:pt>
    <dgm:pt modelId="{1FC78D82-938C-4E3A-A698-4E314383677B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3"/>
            </a:rPr>
            <a:t>https://data.cdc.gov/NCHS/NCHS-Death-rates-and-life-expectancy-at-birth/w9j2-ggv5</a:t>
          </a:r>
          <a:endParaRPr lang="en-US"/>
        </a:p>
      </dgm:t>
    </dgm:pt>
    <dgm:pt modelId="{88E3938A-82A6-4A74-A023-EC6A47388A27}" type="parTrans" cxnId="{B35CB8B9-2FE9-4CA5-A034-7D42683BBDCF}">
      <dgm:prSet/>
      <dgm:spPr/>
      <dgm:t>
        <a:bodyPr/>
        <a:lstStyle/>
        <a:p>
          <a:endParaRPr lang="en-US"/>
        </a:p>
      </dgm:t>
    </dgm:pt>
    <dgm:pt modelId="{3A7C687B-0EFF-48FE-808B-8B498AFC8AC5}" type="sibTrans" cxnId="{B35CB8B9-2FE9-4CA5-A034-7D42683BBDCF}">
      <dgm:prSet/>
      <dgm:spPr/>
      <dgm:t>
        <a:bodyPr/>
        <a:lstStyle/>
        <a:p>
          <a:endParaRPr lang="en-US"/>
        </a:p>
      </dgm:t>
    </dgm:pt>
    <dgm:pt modelId="{BED8A732-3952-4A4C-B2EE-F98F4FAD917A}" type="pres">
      <dgm:prSet presAssocID="{D35CEEF9-4F55-4EB0-A703-36B9945D5513}" presName="linear" presStyleCnt="0">
        <dgm:presLayoutVars>
          <dgm:animLvl val="lvl"/>
          <dgm:resizeHandles val="exact"/>
        </dgm:presLayoutVars>
      </dgm:prSet>
      <dgm:spPr/>
    </dgm:pt>
    <dgm:pt modelId="{6833D256-1794-416C-9C5E-F861EDAEA44E}" type="pres">
      <dgm:prSet presAssocID="{4A5E2EE1-0463-44DA-8EFD-DB45D86C66F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1269A3F-45BE-4BFC-9D42-36E2219C0015}" type="pres">
      <dgm:prSet presAssocID="{26F23D97-D71B-4FE7-93C0-6DB5BB6097B0}" presName="spacer" presStyleCnt="0"/>
      <dgm:spPr/>
    </dgm:pt>
    <dgm:pt modelId="{146A8EC8-E8D8-46C3-A051-0E083905CBE3}" type="pres">
      <dgm:prSet presAssocID="{D2F603E4-379E-4207-9AB4-609FA1741E9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94DB6F4-118A-48EB-BCCE-0F66100F8356}" type="pres">
      <dgm:prSet presAssocID="{4310D14B-643B-4861-8744-C3D5C05B4387}" presName="spacer" presStyleCnt="0"/>
      <dgm:spPr/>
    </dgm:pt>
    <dgm:pt modelId="{1D963C49-52F7-497F-BD33-E8AD26C036AB}" type="pres">
      <dgm:prSet presAssocID="{E7413608-251A-4097-8448-0E7291FD9BE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22B096E-8D02-4035-829D-B1F1D0A8BB0A}" type="pres">
      <dgm:prSet presAssocID="{9A4298E9-74F0-4B76-BBBB-4C9D95759F58}" presName="spacer" presStyleCnt="0"/>
      <dgm:spPr/>
    </dgm:pt>
    <dgm:pt modelId="{F6F43B05-0132-4E16-A9CB-E6174AC32D4C}" type="pres">
      <dgm:prSet presAssocID="{A64D434E-6444-4519-9305-6FBE887E591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2427D61-BA77-4A7F-97E8-F0C7B63B0A09}" type="pres">
      <dgm:prSet presAssocID="{0C10A4CF-84BF-47D2-B3A8-A9E7F7E9C385}" presName="spacer" presStyleCnt="0"/>
      <dgm:spPr/>
    </dgm:pt>
    <dgm:pt modelId="{BF4830C5-3829-4E93-B948-952829F8A21C}" type="pres">
      <dgm:prSet presAssocID="{B7D0479F-40C2-4038-AD47-1C9CF3A167B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A60F6A7-6B87-4CB7-9393-E7618F59A91A}" type="pres">
      <dgm:prSet presAssocID="{0DBD1209-E80C-454E-AEC1-8D0AC2CE1B3E}" presName="spacer" presStyleCnt="0"/>
      <dgm:spPr/>
    </dgm:pt>
    <dgm:pt modelId="{7AED0CA2-E1E7-4F76-BAB5-19995002B840}" type="pres">
      <dgm:prSet presAssocID="{1FC78D82-938C-4E3A-A698-4E314383677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4E84113-B8AD-4348-864E-61DDBF1EA181}" type="presOf" srcId="{D35CEEF9-4F55-4EB0-A703-36B9945D5513}" destId="{BED8A732-3952-4A4C-B2EE-F98F4FAD917A}" srcOrd="0" destOrd="0" presId="urn:microsoft.com/office/officeart/2005/8/layout/vList2"/>
    <dgm:cxn modelId="{2447C521-B550-4AC8-B410-60B6322EAA03}" srcId="{D35CEEF9-4F55-4EB0-A703-36B9945D5513}" destId="{4A5E2EE1-0463-44DA-8EFD-DB45D86C66FD}" srcOrd="0" destOrd="0" parTransId="{47FE122F-8604-4DD4-B951-BAD6A15B33D0}" sibTransId="{26F23D97-D71B-4FE7-93C0-6DB5BB6097B0}"/>
    <dgm:cxn modelId="{73F63F36-E01E-4FB8-8878-40472EFF2999}" type="presOf" srcId="{B7D0479F-40C2-4038-AD47-1C9CF3A167B7}" destId="{BF4830C5-3829-4E93-B948-952829F8A21C}" srcOrd="0" destOrd="0" presId="urn:microsoft.com/office/officeart/2005/8/layout/vList2"/>
    <dgm:cxn modelId="{D4F6BE60-7105-474C-B92A-2F11B9554367}" srcId="{D35CEEF9-4F55-4EB0-A703-36B9945D5513}" destId="{E7413608-251A-4097-8448-0E7291FD9BE9}" srcOrd="2" destOrd="0" parTransId="{CDDE900E-850A-4154-8F97-68B8DD77C207}" sibTransId="{9A4298E9-74F0-4B76-BBBB-4C9D95759F58}"/>
    <dgm:cxn modelId="{354E5565-DEB3-4068-A5C7-B2FEC8AE5451}" srcId="{D35CEEF9-4F55-4EB0-A703-36B9945D5513}" destId="{B7D0479F-40C2-4038-AD47-1C9CF3A167B7}" srcOrd="4" destOrd="0" parTransId="{F8E05EEA-743E-490F-A8B9-3CC518B485BC}" sibTransId="{0DBD1209-E80C-454E-AEC1-8D0AC2CE1B3E}"/>
    <dgm:cxn modelId="{B5E98276-E88F-4BDD-AAB2-DE619700BDD4}" srcId="{D35CEEF9-4F55-4EB0-A703-36B9945D5513}" destId="{D2F603E4-379E-4207-9AB4-609FA1741E91}" srcOrd="1" destOrd="0" parTransId="{E061B938-DC48-4D7E-9FAF-DFAF1A2C497B}" sibTransId="{4310D14B-643B-4861-8744-C3D5C05B4387}"/>
    <dgm:cxn modelId="{D9026877-0796-415B-830D-A7D3A788A842}" type="presOf" srcId="{4A5E2EE1-0463-44DA-8EFD-DB45D86C66FD}" destId="{6833D256-1794-416C-9C5E-F861EDAEA44E}" srcOrd="0" destOrd="0" presId="urn:microsoft.com/office/officeart/2005/8/layout/vList2"/>
    <dgm:cxn modelId="{8F499B80-3116-4ACC-86CB-35E0F813D3D0}" type="presOf" srcId="{1FC78D82-938C-4E3A-A698-4E314383677B}" destId="{7AED0CA2-E1E7-4F76-BAB5-19995002B840}" srcOrd="0" destOrd="0" presId="urn:microsoft.com/office/officeart/2005/8/layout/vList2"/>
    <dgm:cxn modelId="{33EB4389-F89B-4EBD-8693-89A8F207BB72}" type="presOf" srcId="{E7413608-251A-4097-8448-0E7291FD9BE9}" destId="{1D963C49-52F7-497F-BD33-E8AD26C036AB}" srcOrd="0" destOrd="0" presId="urn:microsoft.com/office/officeart/2005/8/layout/vList2"/>
    <dgm:cxn modelId="{81CA4B97-7AD4-493C-90B9-8A77FBC476E5}" srcId="{D35CEEF9-4F55-4EB0-A703-36B9945D5513}" destId="{A64D434E-6444-4519-9305-6FBE887E591C}" srcOrd="3" destOrd="0" parTransId="{3CEA526A-46F4-4427-A03A-279FDF18F8F6}" sibTransId="{0C10A4CF-84BF-47D2-B3A8-A9E7F7E9C385}"/>
    <dgm:cxn modelId="{B35CB8B9-2FE9-4CA5-A034-7D42683BBDCF}" srcId="{D35CEEF9-4F55-4EB0-A703-36B9945D5513}" destId="{1FC78D82-938C-4E3A-A698-4E314383677B}" srcOrd="5" destOrd="0" parTransId="{88E3938A-82A6-4A74-A023-EC6A47388A27}" sibTransId="{3A7C687B-0EFF-48FE-808B-8B498AFC8AC5}"/>
    <dgm:cxn modelId="{FDDABDD1-1CCD-4BF7-8009-B4CD56538EAF}" type="presOf" srcId="{D2F603E4-379E-4207-9AB4-609FA1741E91}" destId="{146A8EC8-E8D8-46C3-A051-0E083905CBE3}" srcOrd="0" destOrd="0" presId="urn:microsoft.com/office/officeart/2005/8/layout/vList2"/>
    <dgm:cxn modelId="{405FD0EC-8D99-4AF9-98E1-C580611EB290}" type="presOf" srcId="{A64D434E-6444-4519-9305-6FBE887E591C}" destId="{F6F43B05-0132-4E16-A9CB-E6174AC32D4C}" srcOrd="0" destOrd="0" presId="urn:microsoft.com/office/officeart/2005/8/layout/vList2"/>
    <dgm:cxn modelId="{DD2A6E16-F2EF-41A9-A66C-C9463B68072D}" type="presParOf" srcId="{BED8A732-3952-4A4C-B2EE-F98F4FAD917A}" destId="{6833D256-1794-416C-9C5E-F861EDAEA44E}" srcOrd="0" destOrd="0" presId="urn:microsoft.com/office/officeart/2005/8/layout/vList2"/>
    <dgm:cxn modelId="{A0EC3C35-6AE6-4BC8-B59E-86CA5B7455CD}" type="presParOf" srcId="{BED8A732-3952-4A4C-B2EE-F98F4FAD917A}" destId="{B1269A3F-45BE-4BFC-9D42-36E2219C0015}" srcOrd="1" destOrd="0" presId="urn:microsoft.com/office/officeart/2005/8/layout/vList2"/>
    <dgm:cxn modelId="{D2B9030E-A9C5-4C0D-83AA-09F7BD818612}" type="presParOf" srcId="{BED8A732-3952-4A4C-B2EE-F98F4FAD917A}" destId="{146A8EC8-E8D8-46C3-A051-0E083905CBE3}" srcOrd="2" destOrd="0" presId="urn:microsoft.com/office/officeart/2005/8/layout/vList2"/>
    <dgm:cxn modelId="{3E0ED22A-5E78-4A84-BC46-A0EFD9B2B637}" type="presParOf" srcId="{BED8A732-3952-4A4C-B2EE-F98F4FAD917A}" destId="{294DB6F4-118A-48EB-BCCE-0F66100F8356}" srcOrd="3" destOrd="0" presId="urn:microsoft.com/office/officeart/2005/8/layout/vList2"/>
    <dgm:cxn modelId="{530D0364-AA8F-4D45-9BE0-0F432C5F3508}" type="presParOf" srcId="{BED8A732-3952-4A4C-B2EE-F98F4FAD917A}" destId="{1D963C49-52F7-497F-BD33-E8AD26C036AB}" srcOrd="4" destOrd="0" presId="urn:microsoft.com/office/officeart/2005/8/layout/vList2"/>
    <dgm:cxn modelId="{123FFA89-6BC4-4399-8473-8E73A4DFEEE2}" type="presParOf" srcId="{BED8A732-3952-4A4C-B2EE-F98F4FAD917A}" destId="{F22B096E-8D02-4035-829D-B1F1D0A8BB0A}" srcOrd="5" destOrd="0" presId="urn:microsoft.com/office/officeart/2005/8/layout/vList2"/>
    <dgm:cxn modelId="{61A6B21A-C278-452E-A596-FD5CDD475FD1}" type="presParOf" srcId="{BED8A732-3952-4A4C-B2EE-F98F4FAD917A}" destId="{F6F43B05-0132-4E16-A9CB-E6174AC32D4C}" srcOrd="6" destOrd="0" presId="urn:microsoft.com/office/officeart/2005/8/layout/vList2"/>
    <dgm:cxn modelId="{70E5DBE5-1CC1-466C-BC25-151E435B4521}" type="presParOf" srcId="{BED8A732-3952-4A4C-B2EE-F98F4FAD917A}" destId="{72427D61-BA77-4A7F-97E8-F0C7B63B0A09}" srcOrd="7" destOrd="0" presId="urn:microsoft.com/office/officeart/2005/8/layout/vList2"/>
    <dgm:cxn modelId="{3BCE812E-A629-42D6-8EF7-5D62593F8187}" type="presParOf" srcId="{BED8A732-3952-4A4C-B2EE-F98F4FAD917A}" destId="{BF4830C5-3829-4E93-B948-952829F8A21C}" srcOrd="8" destOrd="0" presId="urn:microsoft.com/office/officeart/2005/8/layout/vList2"/>
    <dgm:cxn modelId="{B90AE040-3AA7-43D1-B8B2-C80B14BD7EF4}" type="presParOf" srcId="{BED8A732-3952-4A4C-B2EE-F98F4FAD917A}" destId="{EA60F6A7-6B87-4CB7-9393-E7618F59A91A}" srcOrd="9" destOrd="0" presId="urn:microsoft.com/office/officeart/2005/8/layout/vList2"/>
    <dgm:cxn modelId="{B37068C5-8BC6-4DC8-9033-70D145147D1D}" type="presParOf" srcId="{BED8A732-3952-4A4C-B2EE-F98F4FAD917A}" destId="{7AED0CA2-E1E7-4F76-BAB5-19995002B84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93639-7F31-4A39-B3B1-75EC3982B0A7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EA1A7-2FAA-480A-960D-734D5FF14772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EFB84-3F15-4C8E-A52F-D246E91D1BE1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Housing Code Violations</a:t>
          </a:r>
        </a:p>
      </dsp:txBody>
      <dsp:txXfrm>
        <a:off x="799588" y="502"/>
        <a:ext cx="5714015" cy="692284"/>
      </dsp:txXfrm>
    </dsp:sp>
    <dsp:sp modelId="{38BEFB1B-876D-41BB-BCA4-4A6FEC3A640C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D3AD3-83D2-4B40-9F49-945B4D4FCCEF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C6047-3838-4805-BB73-F5CFE52D6833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Montgomery College Enrollment</a:t>
          </a:r>
        </a:p>
      </dsp:txBody>
      <dsp:txXfrm>
        <a:off x="799588" y="865858"/>
        <a:ext cx="5714015" cy="692284"/>
      </dsp:txXfrm>
    </dsp:sp>
    <dsp:sp modelId="{3D9E5488-5E2C-48C3-891C-9BC6CE541FE2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7AFAC-6CD2-4D4E-B7C2-1B441BBA8045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34757-651F-4AD0-9264-0CBEB635F44C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Tuition Assistant</a:t>
          </a:r>
        </a:p>
      </dsp:txBody>
      <dsp:txXfrm>
        <a:off x="799588" y="1731214"/>
        <a:ext cx="5714015" cy="692284"/>
      </dsp:txXfrm>
    </dsp:sp>
    <dsp:sp modelId="{0BD4230F-F5EC-4D01-AB6D-CBC8EAC733D9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9C2E3-A632-4CD1-B04C-FAE94F53ADE9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8A683-F59A-47D0-88F1-BEECBE4EEAAF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College Level Characteristics from the IPEDS Database and the College Scorecard</a:t>
          </a:r>
        </a:p>
      </dsp:txBody>
      <dsp:txXfrm>
        <a:off x="799588" y="2596570"/>
        <a:ext cx="5714015" cy="692284"/>
      </dsp:txXfrm>
    </dsp:sp>
    <dsp:sp modelId="{BDEE9313-544F-4FC1-8EFA-D363237525CD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ABED9-945D-410E-B582-9BB9E9CE0177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46C87-4341-4502-90DE-CFD56ED1D1E1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National Automotive Sampling System Crashworthiness Data System (NASS-CDS)</a:t>
          </a:r>
        </a:p>
      </dsp:txBody>
      <dsp:txXfrm>
        <a:off x="799588" y="3461926"/>
        <a:ext cx="5714015" cy="692284"/>
      </dsp:txXfrm>
    </dsp:sp>
    <dsp:sp modelId="{72981978-98E5-4603-A8A3-00645880B56F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A607A-DA56-4A1D-A581-6980159A9DA4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2821F-CE60-44A7-A948-55FBB33F36E8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Community Health Status Indicators (CHSI) to Combat Obesity, Heart Disease and Cancer</a:t>
          </a:r>
        </a:p>
      </dsp:txBody>
      <dsp:txXfrm>
        <a:off x="799588" y="4327282"/>
        <a:ext cx="5714015" cy="692284"/>
      </dsp:txXfrm>
    </dsp:sp>
    <dsp:sp modelId="{81722DFF-2EB0-4AAF-AA55-22DAA7AA427B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D26DE-0FDE-4C17-BE07-23E18EC05A00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4DDDC-0D76-4D66-8675-07D6108F4A9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NCHS - Death rates and life expectancy at birth</a:t>
          </a:r>
        </a:p>
      </dsp:txBody>
      <dsp:txXfrm>
        <a:off x="799588" y="5192638"/>
        <a:ext cx="5714015" cy="692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28995-6657-4F91-BC39-A758145D94DC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803F6-7324-4073-AF7E-C84D78C06AD1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Montgomery County </a:t>
          </a:r>
        </a:p>
      </dsp:txBody>
      <dsp:txXfrm>
        <a:off x="0" y="0"/>
        <a:ext cx="6492875" cy="2552700"/>
      </dsp:txXfrm>
    </dsp:sp>
    <dsp:sp modelId="{72C1DAC1-19A8-44CB-8D38-32E09FDE6613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B508A-02F7-4C57-BC88-3FF2F706BA2A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ALE 81.3 </a:t>
          </a:r>
        </a:p>
      </dsp:txBody>
      <dsp:txXfrm>
        <a:off x="0" y="2552700"/>
        <a:ext cx="6492875" cy="2552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C573B-FC46-43F1-B444-E1965106EF58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9F6EC-64F3-4652-BD8B-4F691B328EE9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Housing Code Violations </a:t>
          </a:r>
          <a:endParaRPr lang="en-US" sz="2000" kern="1200" dirty="0"/>
        </a:p>
      </dsp:txBody>
      <dsp:txXfrm>
        <a:off x="0" y="2124"/>
        <a:ext cx="10515600" cy="724514"/>
      </dsp:txXfrm>
    </dsp:sp>
    <dsp:sp modelId="{5B147680-634F-46A4-9EDE-45302B77B186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A03EB-32F8-4F7F-9E31-8746521C77AF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>
              <a:hlinkClick xmlns:r="http://schemas.openxmlformats.org/officeDocument/2006/relationships" r:id="rId1"/>
            </a:rPr>
            <a:t>https://data.montgomerycountymd.gov/Consumer-Housing/Housing-Code-Violations/k9nj-z35d</a:t>
          </a:r>
          <a:endParaRPr lang="en-US" sz="2000" kern="1200" dirty="0"/>
        </a:p>
      </dsp:txBody>
      <dsp:txXfrm>
        <a:off x="0" y="726639"/>
        <a:ext cx="10515600" cy="724514"/>
      </dsp:txXfrm>
    </dsp:sp>
    <dsp:sp modelId="{E49D05E5-D5DC-49D2-8AB2-A626BDA64C1D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581FF-DBF7-4C5C-8EBF-5D8E166FEDC6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Montgomery College Enrollment</a:t>
          </a:r>
          <a:endParaRPr lang="en-US" sz="2000" kern="1200"/>
        </a:p>
      </dsp:txBody>
      <dsp:txXfrm>
        <a:off x="0" y="1451154"/>
        <a:ext cx="10515600" cy="724514"/>
      </dsp:txXfrm>
    </dsp:sp>
    <dsp:sp modelId="{DFF85220-70EE-41DC-A892-5DE11F55ED03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71404-4023-41CE-93F8-8CD6129785FC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>
              <a:hlinkClick xmlns:r="http://schemas.openxmlformats.org/officeDocument/2006/relationships" r:id="rId2"/>
            </a:rPr>
            <a:t>https://data.montgomerycountymd.gov/Education/Montgomery-College-Enrollment-Data/wmr2-6hn6</a:t>
          </a:r>
          <a:endParaRPr lang="en-US" sz="2000" kern="1200" dirty="0"/>
        </a:p>
      </dsp:txBody>
      <dsp:txXfrm>
        <a:off x="0" y="2175669"/>
        <a:ext cx="10515600" cy="724514"/>
      </dsp:txXfrm>
    </dsp:sp>
    <dsp:sp modelId="{1B78584A-CB59-4BD3-86CE-BA49B517951B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5AFDA-8EF4-4DCF-BCCB-5A10B72405B8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College Level Characteristics from the IPEDS Database and the College Scorecard</a:t>
          </a:r>
          <a:endParaRPr lang="en-US" sz="2000" kern="1200" dirty="0"/>
        </a:p>
      </dsp:txBody>
      <dsp:txXfrm>
        <a:off x="0" y="2900183"/>
        <a:ext cx="10515600" cy="724514"/>
      </dsp:txXfrm>
    </dsp:sp>
    <dsp:sp modelId="{C3DD0C4B-9CDA-4C53-8A6C-23CFFB2E9C3C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39F3D-D2D3-46C5-8B3A-D45875D801C6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https://opportunityinsights.org/data/</a:t>
          </a:r>
        </a:p>
      </dsp:txBody>
      <dsp:txXfrm>
        <a:off x="0" y="3624698"/>
        <a:ext cx="10515600" cy="724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C95E5-C135-4534-9B62-812DBA15333E}">
      <dsp:nvSpPr>
        <dsp:cNvPr id="0" name=""/>
        <dsp:cNvSpPr/>
      </dsp:nvSpPr>
      <dsp:spPr>
        <a:xfrm>
          <a:off x="0" y="70042"/>
          <a:ext cx="6513603" cy="6753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Housing Code Violations</a:t>
          </a:r>
        </a:p>
      </dsp:txBody>
      <dsp:txXfrm>
        <a:off x="32967" y="103009"/>
        <a:ext cx="6447669" cy="609393"/>
      </dsp:txXfrm>
    </dsp:sp>
    <dsp:sp modelId="{90777E65-5537-4D09-93D1-63F460BE80BB}">
      <dsp:nvSpPr>
        <dsp:cNvPr id="0" name=""/>
        <dsp:cNvSpPr/>
      </dsp:nvSpPr>
      <dsp:spPr>
        <a:xfrm>
          <a:off x="0" y="794330"/>
          <a:ext cx="6513603" cy="675327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https://data.montgomerycountymd.gov/Consumer-Housing/Housing-Code-Violations/k9nj-z35d</a:t>
          </a:r>
        </a:p>
      </dsp:txBody>
      <dsp:txXfrm>
        <a:off x="32967" y="827297"/>
        <a:ext cx="6447669" cy="609393"/>
      </dsp:txXfrm>
    </dsp:sp>
    <dsp:sp modelId="{4333854B-EE97-4A5D-96F5-68FAFF3AA0AD}">
      <dsp:nvSpPr>
        <dsp:cNvPr id="0" name=""/>
        <dsp:cNvSpPr/>
      </dsp:nvSpPr>
      <dsp:spPr>
        <a:xfrm>
          <a:off x="0" y="1518617"/>
          <a:ext cx="6513603" cy="675327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Montgomery College Enrollment</a:t>
          </a:r>
        </a:p>
      </dsp:txBody>
      <dsp:txXfrm>
        <a:off x="32967" y="1551584"/>
        <a:ext cx="6447669" cy="609393"/>
      </dsp:txXfrm>
    </dsp:sp>
    <dsp:sp modelId="{25CDBCDF-832E-4304-B846-F4FFFEC607E8}">
      <dsp:nvSpPr>
        <dsp:cNvPr id="0" name=""/>
        <dsp:cNvSpPr/>
      </dsp:nvSpPr>
      <dsp:spPr>
        <a:xfrm>
          <a:off x="0" y="2242905"/>
          <a:ext cx="6513603" cy="675327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https://data.montgomerycountymd.gov/Education/Montgomery-College-Enrollment-Data/wmr2-6hn6</a:t>
          </a:r>
        </a:p>
      </dsp:txBody>
      <dsp:txXfrm>
        <a:off x="32967" y="2275872"/>
        <a:ext cx="6447669" cy="609393"/>
      </dsp:txXfrm>
    </dsp:sp>
    <dsp:sp modelId="{DCE64F9E-1DB6-4322-9B95-3DB4F95A66AD}">
      <dsp:nvSpPr>
        <dsp:cNvPr id="0" name=""/>
        <dsp:cNvSpPr/>
      </dsp:nvSpPr>
      <dsp:spPr>
        <a:xfrm>
          <a:off x="0" y="2967192"/>
          <a:ext cx="6513603" cy="675327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Tuition Assistant</a:t>
          </a:r>
        </a:p>
      </dsp:txBody>
      <dsp:txXfrm>
        <a:off x="32967" y="3000159"/>
        <a:ext cx="6447669" cy="609393"/>
      </dsp:txXfrm>
    </dsp:sp>
    <dsp:sp modelId="{5EE4D266-7A60-4B8C-8728-EEBE634198FF}">
      <dsp:nvSpPr>
        <dsp:cNvPr id="0" name=""/>
        <dsp:cNvSpPr/>
      </dsp:nvSpPr>
      <dsp:spPr>
        <a:xfrm>
          <a:off x="0" y="3691480"/>
          <a:ext cx="6513603" cy="675327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https://data.montgomerycountymd.gov/resource/p7z5-tjrz.csv</a:t>
          </a:r>
        </a:p>
      </dsp:txBody>
      <dsp:txXfrm>
        <a:off x="32967" y="3724447"/>
        <a:ext cx="6447669" cy="609393"/>
      </dsp:txXfrm>
    </dsp:sp>
    <dsp:sp modelId="{E4D0BE0D-F6E2-4C6A-8FDA-A21886B756EE}">
      <dsp:nvSpPr>
        <dsp:cNvPr id="0" name=""/>
        <dsp:cNvSpPr/>
      </dsp:nvSpPr>
      <dsp:spPr>
        <a:xfrm>
          <a:off x="0" y="4415768"/>
          <a:ext cx="6513603" cy="675327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College Level Characteristics from the IPEDS Database and the College Scorecard</a:t>
          </a:r>
        </a:p>
      </dsp:txBody>
      <dsp:txXfrm>
        <a:off x="32967" y="4448735"/>
        <a:ext cx="6447669" cy="609393"/>
      </dsp:txXfrm>
    </dsp:sp>
    <dsp:sp modelId="{CEAB9F56-071F-453C-9785-CF63910F62B1}">
      <dsp:nvSpPr>
        <dsp:cNvPr id="0" name=""/>
        <dsp:cNvSpPr/>
      </dsp:nvSpPr>
      <dsp:spPr>
        <a:xfrm>
          <a:off x="0" y="5140055"/>
          <a:ext cx="6513603" cy="67532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https://opportunityinsights.org/data/</a:t>
          </a:r>
        </a:p>
      </dsp:txBody>
      <dsp:txXfrm>
        <a:off x="32967" y="5173022"/>
        <a:ext cx="6447669" cy="609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3D256-1794-416C-9C5E-F861EDAEA44E}">
      <dsp:nvSpPr>
        <dsp:cNvPr id="0" name=""/>
        <dsp:cNvSpPr/>
      </dsp:nvSpPr>
      <dsp:spPr>
        <a:xfrm>
          <a:off x="0" y="142362"/>
          <a:ext cx="6513603" cy="8950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National Automotive Sampling System Crashworthiness Data System (NASS-CDS)</a:t>
          </a:r>
          <a:endParaRPr lang="en-US" sz="1600" kern="1200"/>
        </a:p>
      </dsp:txBody>
      <dsp:txXfrm>
        <a:off x="43693" y="186055"/>
        <a:ext cx="6426217" cy="807664"/>
      </dsp:txXfrm>
    </dsp:sp>
    <dsp:sp modelId="{146A8EC8-E8D8-46C3-A051-0E083905CBE3}">
      <dsp:nvSpPr>
        <dsp:cNvPr id="0" name=""/>
        <dsp:cNvSpPr/>
      </dsp:nvSpPr>
      <dsp:spPr>
        <a:xfrm>
          <a:off x="0" y="1083492"/>
          <a:ext cx="6513603" cy="89505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>
              <a:hlinkClick xmlns:r="http://schemas.openxmlformats.org/officeDocument/2006/relationships" r:id="rId1"/>
            </a:rPr>
            <a:t>https://www.kaggle.com/loveall/airbag-and-other-factors-on-accident-fatalities</a:t>
          </a:r>
          <a:endParaRPr lang="en-US" sz="1600" kern="1200"/>
        </a:p>
      </dsp:txBody>
      <dsp:txXfrm>
        <a:off x="43693" y="1127185"/>
        <a:ext cx="6426217" cy="807664"/>
      </dsp:txXfrm>
    </dsp:sp>
    <dsp:sp modelId="{1D963C49-52F7-497F-BD33-E8AD26C036AB}">
      <dsp:nvSpPr>
        <dsp:cNvPr id="0" name=""/>
        <dsp:cNvSpPr/>
      </dsp:nvSpPr>
      <dsp:spPr>
        <a:xfrm>
          <a:off x="0" y="2024622"/>
          <a:ext cx="6513603" cy="89505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Community Health Status Indicators (CHSI) to Combat Obesity, Heart Disease and Cancer</a:t>
          </a:r>
          <a:endParaRPr lang="en-US" sz="1600" kern="1200"/>
        </a:p>
      </dsp:txBody>
      <dsp:txXfrm>
        <a:off x="43693" y="2068315"/>
        <a:ext cx="6426217" cy="807664"/>
      </dsp:txXfrm>
    </dsp:sp>
    <dsp:sp modelId="{F6F43B05-0132-4E16-A9CB-E6174AC32D4C}">
      <dsp:nvSpPr>
        <dsp:cNvPr id="0" name=""/>
        <dsp:cNvSpPr/>
      </dsp:nvSpPr>
      <dsp:spPr>
        <a:xfrm>
          <a:off x="0" y="2965752"/>
          <a:ext cx="6513603" cy="89505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>
              <a:hlinkClick xmlns:r="http://schemas.openxmlformats.org/officeDocument/2006/relationships" r:id="rId2"/>
            </a:rPr>
            <a:t>https://catalog.data.gov/dataset/community-health-status-indicators-chsi-to-combat-obesity-heart-disease-and-cancer</a:t>
          </a:r>
          <a:r>
            <a:rPr lang="en-US" sz="1600" kern="1200"/>
            <a:t> - dataset: summarymeasureofhealth</a:t>
          </a:r>
        </a:p>
      </dsp:txBody>
      <dsp:txXfrm>
        <a:off x="43693" y="3009445"/>
        <a:ext cx="6426217" cy="807664"/>
      </dsp:txXfrm>
    </dsp:sp>
    <dsp:sp modelId="{BF4830C5-3829-4E93-B948-952829F8A21C}">
      <dsp:nvSpPr>
        <dsp:cNvPr id="0" name=""/>
        <dsp:cNvSpPr/>
      </dsp:nvSpPr>
      <dsp:spPr>
        <a:xfrm>
          <a:off x="0" y="3906883"/>
          <a:ext cx="6513603" cy="89505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NCHS - Death rates and life expectancy at birth </a:t>
          </a:r>
          <a:endParaRPr lang="en-US" sz="1600" kern="1200"/>
        </a:p>
      </dsp:txBody>
      <dsp:txXfrm>
        <a:off x="43693" y="3950576"/>
        <a:ext cx="6426217" cy="807664"/>
      </dsp:txXfrm>
    </dsp:sp>
    <dsp:sp modelId="{7AED0CA2-E1E7-4F76-BAB5-19995002B840}">
      <dsp:nvSpPr>
        <dsp:cNvPr id="0" name=""/>
        <dsp:cNvSpPr/>
      </dsp:nvSpPr>
      <dsp:spPr>
        <a:xfrm>
          <a:off x="0" y="4848013"/>
          <a:ext cx="6513603" cy="8950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>
              <a:hlinkClick xmlns:r="http://schemas.openxmlformats.org/officeDocument/2006/relationships" r:id="rId3"/>
            </a:rPr>
            <a:t>https://data.cdc.gov/NCHS/NCHS-Death-rates-and-life-expectancy-at-birth/w9j2-ggv5</a:t>
          </a:r>
          <a:endParaRPr lang="en-US" sz="1600" kern="1200"/>
        </a:p>
      </dsp:txBody>
      <dsp:txXfrm>
        <a:off x="43693" y="4891706"/>
        <a:ext cx="6426217" cy="807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8371-A6C7-47DD-B0DB-6C3BAE06C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42640-5B8B-4462-97B7-F1D70F97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61607-7622-451D-89CE-A9B6A41C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2584E-B81E-453D-8786-15F90F23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ABDD2-D0EE-4DC1-9A2D-25EDA5F5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3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01D2-3BB8-46DB-853C-7E503508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855E5-D45E-4A53-9F71-4D97AD35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4445-5238-46C0-82E1-5C1C66E2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6DA5-BFF0-4569-AD3B-E50D4CC2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44B5C-4B82-4732-A883-9CB861EF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3AAAD-F570-4DCF-8D4A-B0FC47B99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F6AD-A164-4522-9B98-3DAC7D5D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3F3F1-5A93-4205-8E7E-F3D3F058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BF70-53F8-49FC-9AFC-0B18DC9F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0CA1-58F2-4DDF-96DB-55792FFA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6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601A-88A2-4E58-A3BD-001B81F7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58DE-A0D2-44E5-98DF-FE87FFDA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B571A-950F-433B-8B8F-669CAE0F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10713-233F-4D9F-A70B-5473DA24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71487-C783-4C7F-80A6-B1D8B807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5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1732-6841-4984-AF9C-29436F5B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A6C2-F56F-4651-B03E-2621D1681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62A7B-B2A6-4099-A82C-44D80908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7660-A643-4E4D-9838-1402F63E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95808-DCC6-4BCE-A550-354C83CF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9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41EB-DBDB-48BB-AF23-A0B947D2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DEB9A-4B38-48ED-92F6-0D8282D71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A3EDA-4D2F-4700-BB18-055FB7377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F2B4F-71F4-41C4-A04B-460EF651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0E90D-9880-4178-BF1B-9BD6A80A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0983D-1299-4CD5-A696-16FED405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8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3E71-C6EC-4D4A-875C-D9E8AF15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8CAEB-BA03-478C-B790-FB7E3EAE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F260D-A557-45E2-B4C1-EA07DAC4E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27E05-0E6A-44C9-A146-DEAA855D7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91599-A0CD-49E2-9378-B9F8F3F08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46BFD-A578-40A4-8E9C-644F6B0B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5A2D4-81FC-4D3B-94B6-1618ACFA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37DE7-B34A-4810-B2AA-838869C4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8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1DB5-DAC7-4AD0-A0AC-23D4A92B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3EE91-6745-4351-8A7D-C65A1A72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ECE04-BC2E-429D-8477-F50F6041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8E65-509D-491C-931B-B89D31A2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3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7011E-09BF-4DBA-A3CA-68E8A57C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615AF-60B0-466D-B8D3-CC07091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8F95A-DC93-4407-91F5-811A943B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0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4262-24EF-4442-8EE4-D095E2F7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7CC2-8F65-476A-9B91-40132FBD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625B2-6917-4CCF-829E-716769DEC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BCA7E-4ADF-4356-9659-8456B7D9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2B006-7B5D-4C02-9647-D669370B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5ED71-614C-432A-A2B2-179ED729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5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4519-6C1D-4E9F-94C3-D8BEEEC2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67493-3DCC-4B8C-9BF2-2AB99F8A1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14B3B-11DB-4EA9-BAF3-441CD40A2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4E823-7F3E-42D8-96B8-BDFBB115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42867-1898-4D4D-B341-393BD938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53966-9C5C-402D-8643-76101D3E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0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95A11-2A3E-4459-90A8-0157C24E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DE141-1672-43C3-8AA4-EA425D4D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9C48B-1BED-4EDE-AE47-BA9F43401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0CAA-906B-4303-A608-E3163AC89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B368F-97EE-4D7E-9D03-6CD2F505E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CBC9CC-8EBE-4E59-9947-BE71B7BA5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49" b="2635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BF5CB-A1D5-4815-84C9-B3BA99ADF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Data 205 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BC1E2-9DA2-47EE-82EE-13E922433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David Williams</a:t>
            </a:r>
          </a:p>
        </p:txBody>
      </p:sp>
    </p:spTree>
    <p:extLst>
      <p:ext uri="{BB962C8B-B14F-4D97-AF65-F5344CB8AC3E}">
        <p14:creationId xmlns:p14="http://schemas.microsoft.com/office/powerpoint/2010/main" val="2299467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19E687-E051-4E7F-8353-38E8C652F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3407"/>
            <a:ext cx="10905066" cy="41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0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12EE8-A051-444D-BD12-3E62C50C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Tuition Assistant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DA70-A8BA-4827-9C71-298230DA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/>
          </a:p>
          <a:p>
            <a:r>
              <a:rPr lang="en-US" sz="2400"/>
              <a:t>https://public.tableau.com/profile/david.williams8099#!/vizhome/TuitionAssistant/CountofDegreesbyDepartment?publish=yes</a:t>
            </a:r>
          </a:p>
          <a:p>
            <a:endParaRPr lang="en-US" sz="2400"/>
          </a:p>
          <a:p>
            <a:r>
              <a:rPr lang="en-US" sz="2400"/>
              <a:t>https://public.tableau.com/profile/david.williams8099#!/vizhome/TuitionAssistant/CountofMajorperDegree?publish=yes</a:t>
            </a:r>
          </a:p>
          <a:p>
            <a:endParaRPr lang="en-US" sz="2400"/>
          </a:p>
          <a:p>
            <a:r>
              <a:rPr lang="en-US" sz="2400"/>
              <a:t>https://public.tableau.com/profile/david.williams8099#!/vizhome/TuitionAssistant/AvgCostperDepartment?publish=yes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5848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B53DE-46FD-4EC1-A592-CB51FC67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0" rtlCol="0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College Level Characteristics from the IPEDS Database and the College Scorecard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946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9D6A-FDC4-4DE8-BD8E-837D5635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Tableau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4843-BF16-411F-858B-271D5E65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https://public.tableau.com/profile/david.williams8099#!/vizhome/montgomerycountycolleges/MontgomeryCollegeDashboard?publish=yes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https://public.tableau.com/profile/david.williams8099#!/vizhome/averageearningbyschool/Sheet1?publish=yes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https://public.tableau.com/profile/david.williams8099#!/vizhome/averageearningbyschool/Sheet2?publish=yes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30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5E6F-6BB5-4BCA-952A-61CF0855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National Automotive Sampling System Crashworthiness Data System (NASS-CDS)</a:t>
            </a:r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Fingerprint">
            <a:extLst>
              <a:ext uri="{FF2B5EF4-FFF2-40B4-BE49-F238E27FC236}">
                <a16:creationId xmlns:a16="http://schemas.microsoft.com/office/drawing/2014/main" id="{FE87FE0B-8CC5-4472-AE05-2BCCF587D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C328E59-F34F-4C95-ACE1-10F96EE08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2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59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6F310D-ED47-4218-A5C9-D054E6E26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3407"/>
            <a:ext cx="10905066" cy="41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7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530E7B1-B819-4EBB-9A80-A77FD8C61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737846"/>
              </p:ext>
            </p:extLst>
          </p:nvPr>
        </p:nvGraphicFramePr>
        <p:xfrm>
          <a:off x="6398736" y="1818322"/>
          <a:ext cx="3715703" cy="2840355"/>
        </p:xfrm>
        <a:graphic>
          <a:graphicData uri="http://schemas.openxmlformats.org/drawingml/2006/table">
            <a:tbl>
              <a:tblPr firstRow="1" bandRow="1"/>
              <a:tblGrid>
                <a:gridCol w="1324293">
                  <a:extLst>
                    <a:ext uri="{9D8B030D-6E8A-4147-A177-3AD203B41FA5}">
                      <a16:colId xmlns:a16="http://schemas.microsoft.com/office/drawing/2014/main" val="1296400866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val="3356168016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3828145258"/>
                    </a:ext>
                  </a:extLst>
                </a:gridCol>
              </a:tblGrid>
              <a:tr h="568071"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Alive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Dead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12067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Airbag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2989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626532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Belted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7154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952952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10919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29598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3975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7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48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2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8C886F-8C3A-4776-808E-79F0E2C63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3407"/>
            <a:ext cx="10905066" cy="41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2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6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7E8401-3E80-41DE-BDE7-2E0998C7C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3407"/>
            <a:ext cx="10905066" cy="41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4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8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DE9E3E-B76D-4658-83E4-729DC20D4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3407"/>
            <a:ext cx="10905066" cy="41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2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3FD35-72AC-4456-9611-F43F045C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733306-F777-4C7E-9CCC-7425337C3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73194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73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57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BA030D-095F-484F-ADCD-46275940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3407"/>
            <a:ext cx="10905066" cy="41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87B83-3529-4927-8C59-4354A520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Community Health Status Indicators (CHSI) to Combat Obesity, Heart Disease and Cancer</a:t>
            </a:r>
            <a:b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7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06848F6-9176-4546-AE10-33E9781B0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6903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9697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9688-5F17-4AF9-ACDC-3F186507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286"/>
            <a:ext cx="10515600" cy="63190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/>
              <a:t>------------------------------- State Level ------------------------------------</a:t>
            </a:r>
          </a:p>
          <a:p>
            <a:pPr marL="0" indent="0">
              <a:buNone/>
            </a:pPr>
            <a:r>
              <a:rPr lang="en-US" sz="1200"/>
              <a:t>    </a:t>
            </a:r>
            <a:r>
              <a:rPr lang="en-US" sz="1800"/>
              <a:t>72 | 0</a:t>
            </a:r>
          </a:p>
          <a:p>
            <a:pPr marL="0" indent="0">
              <a:buNone/>
            </a:pPr>
            <a:r>
              <a:rPr lang="en-US" sz="1800"/>
              <a:t>   73 | 0</a:t>
            </a:r>
          </a:p>
          <a:p>
            <a:pPr marL="0" indent="0">
              <a:buNone/>
            </a:pPr>
            <a:r>
              <a:rPr lang="en-US" sz="1800"/>
              <a:t>   74 | 0000</a:t>
            </a:r>
          </a:p>
          <a:p>
            <a:pPr marL="0" indent="0">
              <a:buNone/>
            </a:pPr>
            <a:r>
              <a:rPr lang="en-US" sz="1800"/>
              <a:t>   75 | 000000</a:t>
            </a:r>
          </a:p>
          <a:p>
            <a:pPr marL="0" indent="0">
              <a:buNone/>
            </a:pPr>
            <a:r>
              <a:rPr lang="en-US" sz="1800"/>
              <a:t>   76 | 00000000</a:t>
            </a:r>
          </a:p>
          <a:p>
            <a:pPr marL="0" indent="0">
              <a:buNone/>
            </a:pPr>
            <a:r>
              <a:rPr lang="en-US" sz="1800"/>
              <a:t>   77 | 00000000000000</a:t>
            </a:r>
          </a:p>
          <a:p>
            <a:pPr marL="0" indent="0">
              <a:buNone/>
            </a:pPr>
            <a:r>
              <a:rPr lang="en-US" sz="1800"/>
              <a:t>   78 | 00000000000000</a:t>
            </a:r>
          </a:p>
          <a:p>
            <a:pPr marL="0" indent="0">
              <a:buNone/>
            </a:pPr>
            <a:r>
              <a:rPr lang="en-US" sz="1800"/>
              <a:t>   79 | 00</a:t>
            </a:r>
          </a:p>
          <a:p>
            <a:pPr marL="0" indent="0">
              <a:buNone/>
            </a:pPr>
            <a:r>
              <a:rPr lang="en-US" sz="1800"/>
              <a:t>   80 | 0</a:t>
            </a:r>
          </a:p>
          <a:p>
            <a:pPr marL="0" indent="0">
              <a:buNone/>
            </a:pPr>
            <a:r>
              <a:rPr lang="en-US" sz="1800" b="1"/>
              <a:t>Frequency Table of ALE for State</a:t>
            </a:r>
          </a:p>
          <a:p>
            <a:pPr marL="0" indent="0">
              <a:buNone/>
            </a:pPr>
            <a:r>
              <a:rPr lang="en-US" sz="1800"/>
              <a:t>ALE	72	73	74	75	76	77	78	79	80</a:t>
            </a:r>
          </a:p>
          <a:p>
            <a:pPr marL="0" indent="0">
              <a:buNone/>
            </a:pPr>
            <a:r>
              <a:rPr lang="en-US" sz="1800"/>
              <a:t>Count	1	1	4	6	8	14	14	2	1</a:t>
            </a:r>
          </a:p>
          <a:p>
            <a:pPr marL="0" indent="0">
              <a:buNone/>
            </a:pPr>
            <a:r>
              <a:rPr lang="en-US" sz="1800" b="1"/>
              <a:t>Descriptive Statistics for the State level</a:t>
            </a:r>
          </a:p>
          <a:p>
            <a:pPr marL="0" indent="0">
              <a:buNone/>
            </a:pPr>
            <a:r>
              <a:rPr lang="en-US" sz="1800"/>
              <a:t>Minimum		1st Quartile	Median	Mean	3rd Quartile	Maximum  	SD	</a:t>
            </a:r>
          </a:p>
          <a:p>
            <a:pPr marL="0" indent="0">
              <a:buNone/>
            </a:pPr>
            <a:r>
              <a:rPr lang="en-US" sz="1800"/>
              <a:t>72		75.88		76.97	76.65	77.79		79.66		1.597046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912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944367-5C70-468B-9D28-34EAD68347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598756"/>
              </p:ext>
            </p:extLst>
          </p:nvPr>
        </p:nvGraphicFramePr>
        <p:xfrm>
          <a:off x="2134445" y="1123527"/>
          <a:ext cx="7923108" cy="460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0">
                  <a:extLst>
                    <a:ext uri="{9D8B030D-6E8A-4147-A177-3AD203B41FA5}">
                      <a16:colId xmlns:a16="http://schemas.microsoft.com/office/drawing/2014/main" val="1635917660"/>
                    </a:ext>
                  </a:extLst>
                </a:gridCol>
                <a:gridCol w="1189814">
                  <a:extLst>
                    <a:ext uri="{9D8B030D-6E8A-4147-A177-3AD203B41FA5}">
                      <a16:colId xmlns:a16="http://schemas.microsoft.com/office/drawing/2014/main" val="3799410661"/>
                    </a:ext>
                  </a:extLst>
                </a:gridCol>
                <a:gridCol w="492663">
                  <a:extLst>
                    <a:ext uri="{9D8B030D-6E8A-4147-A177-3AD203B41FA5}">
                      <a16:colId xmlns:a16="http://schemas.microsoft.com/office/drawing/2014/main" val="1067631557"/>
                    </a:ext>
                  </a:extLst>
                </a:gridCol>
                <a:gridCol w="1122780">
                  <a:extLst>
                    <a:ext uri="{9D8B030D-6E8A-4147-A177-3AD203B41FA5}">
                      <a16:colId xmlns:a16="http://schemas.microsoft.com/office/drawing/2014/main" val="3961335279"/>
                    </a:ext>
                  </a:extLst>
                </a:gridCol>
                <a:gridCol w="1189814">
                  <a:extLst>
                    <a:ext uri="{9D8B030D-6E8A-4147-A177-3AD203B41FA5}">
                      <a16:colId xmlns:a16="http://schemas.microsoft.com/office/drawing/2014/main" val="432304194"/>
                    </a:ext>
                  </a:extLst>
                </a:gridCol>
                <a:gridCol w="492663">
                  <a:extLst>
                    <a:ext uri="{9D8B030D-6E8A-4147-A177-3AD203B41FA5}">
                      <a16:colId xmlns:a16="http://schemas.microsoft.com/office/drawing/2014/main" val="259619511"/>
                    </a:ext>
                  </a:extLst>
                </a:gridCol>
                <a:gridCol w="1122780">
                  <a:extLst>
                    <a:ext uri="{9D8B030D-6E8A-4147-A177-3AD203B41FA5}">
                      <a16:colId xmlns:a16="http://schemas.microsoft.com/office/drawing/2014/main" val="2309263077"/>
                    </a:ext>
                  </a:extLst>
                </a:gridCol>
                <a:gridCol w="1189814">
                  <a:extLst>
                    <a:ext uri="{9D8B030D-6E8A-4147-A177-3AD203B41FA5}">
                      <a16:colId xmlns:a16="http://schemas.microsoft.com/office/drawing/2014/main" val="3513900298"/>
                    </a:ext>
                  </a:extLst>
                </a:gridCol>
              </a:tblGrid>
              <a:tr h="3068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ALE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5" marR="11265" marT="112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5" marR="11265" marT="1126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ALE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5" marR="11265" marT="112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5" marR="11265" marT="1126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ALE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5" marR="11265" marT="11265" marB="0" anchor="b"/>
                </a:tc>
                <a:extLst>
                  <a:ext uri="{0D108BD9-81ED-4DB2-BD59-A6C34878D82A}">
                    <a16:rowId xmlns:a16="http://schemas.microsoft.com/office/drawing/2014/main" val="713668888"/>
                  </a:ext>
                </a:extLst>
              </a:tr>
              <a:tr h="23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74.1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KY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77.6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extLst>
                  <a:ext uri="{0D108BD9-81ED-4DB2-BD59-A6C34878D82A}">
                    <a16:rowId xmlns:a16="http://schemas.microsoft.com/office/drawing/2014/main" val="1481870241"/>
                  </a:ext>
                </a:extLst>
              </a:tr>
              <a:tr h="23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76.9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73.9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74.6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extLst>
                  <a:ext uri="{0D108BD9-81ED-4DB2-BD59-A6C34878D82A}">
                    <a16:rowId xmlns:a16="http://schemas.microsoft.com/office/drawing/2014/main" val="206248483"/>
                  </a:ext>
                </a:extLst>
              </a:tr>
              <a:tr h="23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76.9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77.25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76.45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extLst>
                  <a:ext uri="{0D108BD9-81ED-4DB2-BD59-A6C34878D82A}">
                    <a16:rowId xmlns:a16="http://schemas.microsoft.com/office/drawing/2014/main" val="4209038618"/>
                  </a:ext>
                </a:extLst>
              </a:tr>
              <a:tr h="23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74.7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76.9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74.6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extLst>
                  <a:ext uri="{0D108BD9-81ED-4DB2-BD59-A6C34878D82A}">
                    <a16:rowId xmlns:a16="http://schemas.microsoft.com/office/drawing/2014/main" val="2246546013"/>
                  </a:ext>
                </a:extLst>
              </a:tr>
              <a:tr h="23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77.8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78.5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77.15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extLst>
                  <a:ext uri="{0D108BD9-81ED-4DB2-BD59-A6C34878D82A}">
                    <a16:rowId xmlns:a16="http://schemas.microsoft.com/office/drawing/2014/main" val="2179442832"/>
                  </a:ext>
                </a:extLst>
              </a:tr>
              <a:tr h="23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78.15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76.9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extLst>
                  <a:ext uri="{0D108BD9-81ED-4DB2-BD59-A6C34878D82A}">
                    <a16:rowId xmlns:a16="http://schemas.microsoft.com/office/drawing/2014/main" val="602016782"/>
                  </a:ext>
                </a:extLst>
              </a:tr>
              <a:tr h="23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78.75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79.1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extLst>
                  <a:ext uri="{0D108BD9-81ED-4DB2-BD59-A6C34878D82A}">
                    <a16:rowId xmlns:a16="http://schemas.microsoft.com/office/drawing/2014/main" val="1722393069"/>
                  </a:ext>
                </a:extLst>
              </a:tr>
              <a:tr h="23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76.5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73.4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74.65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extLst>
                  <a:ext uri="{0D108BD9-81ED-4DB2-BD59-A6C34878D82A}">
                    <a16:rowId xmlns:a16="http://schemas.microsoft.com/office/drawing/2014/main" val="873662971"/>
                  </a:ext>
                </a:extLst>
              </a:tr>
              <a:tr h="23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75.8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extLst>
                  <a:ext uri="{0D108BD9-81ED-4DB2-BD59-A6C34878D82A}">
                    <a16:rowId xmlns:a16="http://schemas.microsoft.com/office/drawing/2014/main" val="2562440704"/>
                  </a:ext>
                </a:extLst>
              </a:tr>
              <a:tr h="23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76.5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76.9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74.4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extLst>
                  <a:ext uri="{0D108BD9-81ED-4DB2-BD59-A6C34878D82A}">
                    <a16:rowId xmlns:a16="http://schemas.microsoft.com/office/drawing/2014/main" val="3068991078"/>
                  </a:ext>
                </a:extLst>
              </a:tr>
              <a:tr h="23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73.9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78.3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76.05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extLst>
                  <a:ext uri="{0D108BD9-81ED-4DB2-BD59-A6C34878D82A}">
                    <a16:rowId xmlns:a16="http://schemas.microsoft.com/office/drawing/2014/main" val="2105975881"/>
                  </a:ext>
                </a:extLst>
              </a:tr>
              <a:tr h="23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80.4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75.7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77.8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extLst>
                  <a:ext uri="{0D108BD9-81ED-4DB2-BD59-A6C34878D82A}">
                    <a16:rowId xmlns:a16="http://schemas.microsoft.com/office/drawing/2014/main" val="2232981632"/>
                  </a:ext>
                </a:extLst>
              </a:tr>
              <a:tr h="23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77.6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78.1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extLst>
                  <a:ext uri="{0D108BD9-81ED-4DB2-BD59-A6C34878D82A}">
                    <a16:rowId xmlns:a16="http://schemas.microsoft.com/office/drawing/2014/main" val="759957029"/>
                  </a:ext>
                </a:extLst>
              </a:tr>
              <a:tr h="23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77.1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77.6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76.1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extLst>
                  <a:ext uri="{0D108BD9-81ED-4DB2-BD59-A6C34878D82A}">
                    <a16:rowId xmlns:a16="http://schemas.microsoft.com/office/drawing/2014/main" val="3137255014"/>
                  </a:ext>
                </a:extLst>
              </a:tr>
              <a:tr h="23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76.4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77.7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extLst>
                  <a:ext uri="{0D108BD9-81ED-4DB2-BD59-A6C34878D82A}">
                    <a16:rowId xmlns:a16="http://schemas.microsoft.com/office/drawing/2014/main" val="2020972180"/>
                  </a:ext>
                </a:extLst>
              </a:tr>
              <a:tr h="23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78.5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77.55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75.2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extLst>
                  <a:ext uri="{0D108BD9-81ED-4DB2-BD59-A6C34878D82A}">
                    <a16:rowId xmlns:a16="http://schemas.microsoft.com/office/drawing/2014/main" val="2925014112"/>
                  </a:ext>
                </a:extLst>
              </a:tr>
              <a:tr h="23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77.6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75.4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extLst>
                  <a:ext uri="{0D108BD9-81ED-4DB2-BD59-A6C34878D82A}">
                    <a16:rowId xmlns:a16="http://schemas.microsoft.com/office/drawing/2014/main" val="3252486887"/>
                  </a:ext>
                </a:extLst>
              </a:tr>
              <a:tr h="306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5" marR="11265" marT="11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5" marR="11265" marT="11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5" marR="11265" marT="11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5" marR="11265" marT="11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5" marR="11265" marT="11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5" marR="11265" marT="1126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77.4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265" marR="11265" marT="11265" marB="0" anchor="ctr"/>
                </a:tc>
                <a:extLst>
                  <a:ext uri="{0D108BD9-81ED-4DB2-BD59-A6C34878D82A}">
                    <a16:rowId xmlns:a16="http://schemas.microsoft.com/office/drawing/2014/main" val="375238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302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3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0CE68-191E-4BC0-BCE3-5AB6941D3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3407"/>
            <a:ext cx="10905066" cy="41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16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4CDC50-BD4B-49FE-B52E-28B67A610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18977"/>
            <a:ext cx="10905066" cy="54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2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B01F-69A6-4BC7-82E8-A5F86035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https://public.tableau.com/profile/david.williams8099#!/vizhome/AverageLifeExpectancy_15717865704230/ALEbyCounty?publish=yes</a:t>
            </a:r>
          </a:p>
          <a:p>
            <a:endParaRPr lang="en-US" sz="2000" dirty="0"/>
          </a:p>
          <a:p>
            <a:r>
              <a:rPr lang="en-US" sz="2000" dirty="0"/>
              <a:t>https://public.tableau.com/profile/david.williams8099#!/vizhome/AverageLifeExpectancy_15717865704230/ALEbyState?publish=yes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6422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0C55-592A-4602-A60F-FB025F589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355"/>
            <a:ext cx="10515600" cy="5895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------------------------------- County Level ------------------------------------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Frequency Table of ALE for all Counties </a:t>
            </a:r>
          </a:p>
          <a:p>
            <a:pPr marL="0" indent="0">
              <a:buNone/>
            </a:pPr>
            <a:r>
              <a:rPr lang="en-US" sz="1800" dirty="0"/>
              <a:t>ALE	67	69	70	71	72	73	74	75	76	77</a:t>
            </a:r>
          </a:p>
          <a:p>
            <a:pPr marL="0" indent="0">
              <a:buNone/>
            </a:pPr>
            <a:r>
              <a:rPr lang="en-US" sz="1800" dirty="0"/>
              <a:t>Count	5	1	7	13	67	173	333	410	576	605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ALE	79	80	81</a:t>
            </a:r>
          </a:p>
          <a:p>
            <a:pPr marL="0" indent="0">
              <a:buNone/>
            </a:pPr>
            <a:r>
              <a:rPr lang="en-US" sz="1800" dirty="0"/>
              <a:t>Count	225	100	39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Descriptive Statistics for all Counties</a:t>
            </a:r>
          </a:p>
          <a:p>
            <a:pPr marL="0" indent="0">
              <a:buNone/>
            </a:pPr>
            <a:r>
              <a:rPr lang="en-US" sz="1800" dirty="0"/>
              <a:t>Minimum		 1st Quartile	Median	Mean	3rd Quartile	Maximum	SD	</a:t>
            </a:r>
          </a:p>
          <a:p>
            <a:pPr marL="0" indent="0">
              <a:buNone/>
            </a:pPr>
            <a:r>
              <a:rPr lang="en-US" sz="1800" dirty="0"/>
              <a:t>66.6		75		76.5	76.32	77.7		81.3		1.9975</a:t>
            </a:r>
          </a:p>
        </p:txBody>
      </p:sp>
    </p:spTree>
    <p:extLst>
      <p:ext uri="{BB962C8B-B14F-4D97-AF65-F5344CB8AC3E}">
        <p14:creationId xmlns:p14="http://schemas.microsoft.com/office/powerpoint/2010/main" val="1155933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41709-9B2D-4331-8D84-C8F6D0EBE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3407"/>
            <a:ext cx="10905066" cy="41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5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87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840519-0BC0-4B1F-B410-D73F90431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3407"/>
            <a:ext cx="10905066" cy="41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44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347C64-C648-4C98-8C7A-A39D2B49C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3407"/>
            <a:ext cx="10905066" cy="41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16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F46C-A900-47FB-8F33-D04E7EC0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NCHS - Death rates and life expectancy at birth </a:t>
            </a: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Family">
            <a:extLst>
              <a:ext uri="{FF2B5EF4-FFF2-40B4-BE49-F238E27FC236}">
                <a16:creationId xmlns:a16="http://schemas.microsoft.com/office/drawing/2014/main" id="{2A18A049-78CC-4302-A96F-8948CB180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78482C1-40C8-4214-8C40-55A28BAC5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28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3E8BFF-D879-490A-8B95-6C809E62F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020" y="643467"/>
            <a:ext cx="93239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36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5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D14013-DEDB-4BAF-95E8-C89507A5F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595" y="643467"/>
            <a:ext cx="968880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73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1A9EA3-99F1-44AE-AA52-F61ABE627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89316"/>
            <a:ext cx="10905066" cy="5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71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897CA-4B25-481D-850D-20C2AF1BF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75248"/>
            <a:ext cx="10905066" cy="53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49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FAC083-BF59-439C-B9B3-AC85F712E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03384"/>
            <a:ext cx="10905066" cy="54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95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6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2E4436-ACCF-402B-AA8D-DDEEE68AD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89317"/>
            <a:ext cx="10905066" cy="54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4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DDC5D7-26A4-456D-BA50-C26781F0E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75248"/>
            <a:ext cx="10905066" cy="547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14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3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9C3D63-CDD4-44BC-82EF-9A29D9967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89316"/>
            <a:ext cx="10905066" cy="54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3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1F9362-5BA7-4F02-B5FD-9242B40C5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6" y="422030"/>
            <a:ext cx="11097959" cy="59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4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C4A9EF-7BBC-4E99-8F5B-5BBE8D356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596900"/>
            <a:ext cx="10905066" cy="556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50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3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2B3D13-9D47-4609-98B7-07ACCC4D9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47115"/>
            <a:ext cx="10905066" cy="55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92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4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BEAB8C-A518-4431-A212-351530C26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04910"/>
            <a:ext cx="10905066" cy="56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73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FD05-8411-44F9-ADBD-116FD0BF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/>
              <a:t>Reference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A595443-E259-47E5-B8A9-472332AAC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502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041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1FD9A-D7BE-423E-871D-83847618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Reference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4D0257-387F-4F1C-8581-3C83C0ADA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179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1279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D36F3-92F0-48D9-AF1B-48743A3F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8DAD1A-A18F-40B7-B977-4D1F0A869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617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73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13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9DAA0D-646C-472E-A229-2A71B04BD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3407"/>
            <a:ext cx="10905066" cy="41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1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B0097-4798-4D52-8BF1-183378CF4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95" y="478302"/>
            <a:ext cx="11437033" cy="57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69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6FBF7-F45B-4F62-AF70-6B6BA75D3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86" y="211014"/>
            <a:ext cx="11563643" cy="61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FD6C-0040-461A-B6A7-56D596AE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87" y="802298"/>
            <a:ext cx="9089865" cy="382232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Montgomery College Enrollment</a:t>
            </a:r>
          </a:p>
        </p:txBody>
      </p:sp>
    </p:spTree>
    <p:extLst>
      <p:ext uri="{BB962C8B-B14F-4D97-AF65-F5344CB8AC3E}">
        <p14:creationId xmlns:p14="http://schemas.microsoft.com/office/powerpoint/2010/main" val="240125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4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83A7BB-F61A-41FC-B727-01DBB29C8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3407"/>
            <a:ext cx="10905066" cy="41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Widescreen</PresentationFormat>
  <Paragraphs>251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Segoe UI</vt:lpstr>
      <vt:lpstr>Office Theme</vt:lpstr>
      <vt:lpstr>Data 205  Final Project 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Montgomery College Enrollment</vt:lpstr>
      <vt:lpstr>PowerPoint Presentation</vt:lpstr>
      <vt:lpstr>PowerPoint Presentation</vt:lpstr>
      <vt:lpstr>Tuition Assistant</vt:lpstr>
      <vt:lpstr>College Level Characteristics from the IPEDS Database and the College Scorecard </vt:lpstr>
      <vt:lpstr>Tableau</vt:lpstr>
      <vt:lpstr>National Automotive Sampling System Crashworthiness Data System (NASS-CDS)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Community Health Status Indicators (CHSI) to Combat Obesity, Heart Disease and Cancer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NCHS - Death rates and life expectancy at birth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205  Final Project </dc:title>
  <dc:creator>dwilliams</dc:creator>
  <cp:lastModifiedBy>dwilliams</cp:lastModifiedBy>
  <cp:revision>1</cp:revision>
  <dcterms:created xsi:type="dcterms:W3CDTF">2019-10-23T03:11:11Z</dcterms:created>
  <dcterms:modified xsi:type="dcterms:W3CDTF">2019-10-23T03:11:40Z</dcterms:modified>
</cp:coreProperties>
</file>