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342" r:id="rId2"/>
    <p:sldId id="339" r:id="rId3"/>
    <p:sldId id="345" r:id="rId4"/>
    <p:sldId id="326" r:id="rId5"/>
    <p:sldId id="336" r:id="rId6"/>
    <p:sldId id="327" r:id="rId7"/>
    <p:sldId id="329" r:id="rId8"/>
    <p:sldId id="330" r:id="rId9"/>
    <p:sldId id="334" r:id="rId10"/>
    <p:sldId id="335" r:id="rId11"/>
    <p:sldId id="337" r:id="rId12"/>
    <p:sldId id="346" r:id="rId13"/>
    <p:sldId id="340" r:id="rId14"/>
    <p:sldId id="347" r:id="rId15"/>
    <p:sldId id="331" r:id="rId16"/>
    <p:sldId id="332" r:id="rId17"/>
    <p:sldId id="333" r:id="rId18"/>
    <p:sldId id="338" r:id="rId19"/>
    <p:sldId id="324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8371-A6C7-47DD-B0DB-6C3BAE06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2640-5B8B-4462-97B7-F1D70F97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1607-7622-451D-89CE-A9B6A41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584E-B81E-453D-8786-15F90F23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BDD2-D0EE-4DC1-9A2D-25EDA5F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1D2-3BB8-46DB-853C-7E50350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55E5-D45E-4A53-9F71-4D97AD35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4445-5238-46C0-82E1-5C1C66E2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6DA5-BFF0-4569-AD3B-E50D4CC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4B5C-4B82-4732-A883-9CB861EF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3AAAD-F570-4DCF-8D4A-B0FC47B99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F6AD-A164-4522-9B98-3DAC7D5D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F3F1-5A93-4205-8E7E-F3D3F05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BF70-53F8-49FC-9AFC-0B18DC9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0CA1-58F2-4DDF-96DB-55792FF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601A-88A2-4E58-A3BD-001B81F7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58DE-A0D2-44E5-98DF-FE87FFDA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571A-950F-433B-8B8F-669CAE0F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0713-233F-4D9F-A70B-5473DA24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1487-C783-4C7F-80A6-B1D8B807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732-6841-4984-AF9C-29436F5B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A6C2-F56F-4651-B03E-2621D168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2A7B-B2A6-4099-A82C-44D80908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660-A643-4E4D-9838-1402F63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5808-DCC6-4BCE-A550-354C83C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1EB-DBDB-48BB-AF23-A0B947D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EB9A-4B38-48ED-92F6-0D8282D7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3EDA-4D2F-4700-BB18-055FB737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2B4F-71F4-41C4-A04B-460EF65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E90D-9880-4178-BF1B-9BD6A80A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983D-1299-4CD5-A696-16FED40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3E71-C6EC-4D4A-875C-D9E8AF15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CAEB-BA03-478C-B790-FB7E3EAE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260D-A557-45E2-B4C1-EA07DAC4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7E05-0E6A-44C9-A146-DEAA855D7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1599-A0CD-49E2-9378-B9F8F3F08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46BFD-A578-40A4-8E9C-644F6B0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5A2D4-81FC-4D3B-94B6-1618ACFA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7DE7-B34A-4810-B2AA-838869C4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1DB5-DAC7-4AD0-A0AC-23D4A92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3EE91-6745-4351-8A7D-C65A1A72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CE04-BC2E-429D-8477-F50F604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8E65-509D-491C-931B-B89D31A2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011E-09BF-4DBA-A3CA-68E8A57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615AF-60B0-466D-B8D3-CC07091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F95A-DC93-4407-91F5-811A943B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262-24EF-4442-8EE4-D095E2F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7CC2-8F65-476A-9B91-40132FBD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625B2-6917-4CCF-829E-716769DE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CA7E-4ADF-4356-9659-8456B7D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B006-7B5D-4C02-9647-D669370B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ED71-614C-432A-A2B2-179ED72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519-6C1D-4E9F-94C3-D8BEEEC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7493-3DCC-4B8C-9BF2-2AB99F8A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4B3B-11DB-4EA9-BAF3-441CD40A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E823-7F3E-42D8-96B8-BDFBB115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2867-1898-4D4D-B341-393BD938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3966-9C5C-402D-8643-76101D3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5A11-2A3E-4459-90A8-0157C24E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E141-1672-43C3-8AA4-EA425D4D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C48B-1BED-4EDE-AE47-BA9F434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CAA-906B-4303-A608-E3163AC8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368F-97EE-4D7E-9D03-6CD2F505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519746D6-9178-4847-9834-890CC50E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2101-E25F-4F47-973A-70C99C93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</a:rPr>
              <a:t>Universities and Colleges: Enrollment, Tuition, Earnings, and Graduation Rate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David Williams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4EBE7-549C-435D-9DAF-B50B03B1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2668-7BF5-46FE-9E42-4D7074B4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Enrollment by Campus and 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ED44-C410-4AD0-BB1B-36ABDBA7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https://public.tableau.com/profile/david.williams8099#!/vizhome/CampusbyProgram/EnrollmentbyCampusandProgram?publish=yes</a:t>
            </a:r>
          </a:p>
        </p:txBody>
      </p:sp>
    </p:spTree>
    <p:extLst>
      <p:ext uri="{BB962C8B-B14F-4D97-AF65-F5344CB8AC3E}">
        <p14:creationId xmlns:p14="http://schemas.microsoft.com/office/powerpoint/2010/main" val="42335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296-4E19-4E7F-80B1-FB1B89EE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Tuition Assistant for Montgomery Employees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1BD2B-6566-4D6E-B402-A29606DA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3" r="330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2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CB70-59A7-48D8-A347-8488FB17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https://public.tableau.com/profile/david.williams8099#!/vizhome/TuitionAssistant/CountofDegreesbyDepartment?publish=yes</a:t>
            </a:r>
          </a:p>
          <a:p>
            <a:endParaRPr lang="en-US" sz="2400" dirty="0"/>
          </a:p>
          <a:p>
            <a:r>
              <a:rPr lang="en-US" sz="2400" dirty="0"/>
              <a:t>https://public.tableau.com/profile/david.williams8099#!/vizhome/TuitionAssistant/CountofMajorperDegree?publish=yes</a:t>
            </a:r>
          </a:p>
          <a:p>
            <a:endParaRPr lang="en-US" sz="2400" dirty="0"/>
          </a:p>
          <a:p>
            <a:r>
              <a:rPr lang="en-US" sz="2400" dirty="0"/>
              <a:t>https://public.tableau.com/profile/david.williams8099#!/vizhome/TuitionAssistant/AvgCostperDepartment?publish=yes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87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E22-C4DA-435F-8F25-2CA6804D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Earnings after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8618-C51F-4F07-8B8D-20707C7D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/>
              <a:t>https://public.tableau.com/profile/david.williams8099#!/vizhome/montgomerycountycolleges/MontgomeryCollegeDashboard?publish=yes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https://public.tableau.com/profile/david.williams8099#!/vizhome/averageearningbytier/Averageearningbytier?publish=yes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https://public.tableau.com/profile/david.williams8099#!/vizhome/averageearningbyschool/Averageearningbyschool?publish=yes</a:t>
            </a:r>
          </a:p>
          <a:p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E5306D34-AFEC-4604-BBB5-A230535B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72CAA-3EA9-4E12-AFFF-64579E6F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Graduation Rate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8F238338-A1EE-4998-AEBB-B1C0FA371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347E-429F-42C0-A1DB-DE2F8E36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</a:rPr>
              <a:t>This section analyze the factors that contributes to successful graduation </a:t>
            </a:r>
          </a:p>
        </p:txBody>
      </p:sp>
    </p:spTree>
    <p:extLst>
      <p:ext uri="{BB962C8B-B14F-4D97-AF65-F5344CB8AC3E}">
        <p14:creationId xmlns:p14="http://schemas.microsoft.com/office/powerpoint/2010/main" val="412670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5C835-6389-4B26-9F60-9D427892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8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63A460-ACB1-4D2E-B887-F911B093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75" y="643467"/>
            <a:ext cx="111382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8456A-E892-4ACF-8376-8DD1785D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7173D-975D-46AA-B2C9-2A6693D4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Graduation Rate by Tier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3C79-F8E4-4B9D-9805-441622B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https://public.tableau.com/profile/david.williams8099#!/vizhome/GraduationRatebyTier/GraduationRatebyTier?publish=yes</a:t>
            </a:r>
          </a:p>
        </p:txBody>
      </p:sp>
    </p:spTree>
    <p:extLst>
      <p:ext uri="{BB962C8B-B14F-4D97-AF65-F5344CB8AC3E}">
        <p14:creationId xmlns:p14="http://schemas.microsoft.com/office/powerpoint/2010/main" val="27557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75DF6-3B8A-4C6B-9176-CBD462F9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8C8CE-CDE7-4C0F-B7E0-DE612243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Montgomery College Enrollment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https://data.montgomerycountymd.gov/Education/Montgomery-College-	Enrollment-Data/wmr2-6hn6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Tuition Assistant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https://data.montgomerycountymd.gov/resource/p7z5-tjrz.csv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College Level Characteristics from the IPEDS Database and the College Scorecard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https://opportunityinsights.org/data/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9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8599-2ABE-4B83-BA5E-F7A36B08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4D59-2BFB-4103-969D-292CBAB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Autofit/>
          </a:bodyPr>
          <a:lstStyle/>
          <a:p>
            <a:r>
              <a:rPr lang="en-US" sz="3200" dirty="0"/>
              <a:t>Montgomery College Enrollment</a:t>
            </a:r>
          </a:p>
          <a:p>
            <a:endParaRPr lang="en-US" sz="3200" dirty="0"/>
          </a:p>
          <a:p>
            <a:r>
              <a:rPr lang="en-US" sz="3200" dirty="0"/>
              <a:t>Tuition Assistant</a:t>
            </a:r>
          </a:p>
          <a:p>
            <a:endParaRPr lang="en-US" sz="3200" dirty="0"/>
          </a:p>
          <a:p>
            <a:r>
              <a:rPr lang="en-US" sz="3200" dirty="0"/>
              <a:t>Earning after Graduation</a:t>
            </a:r>
          </a:p>
          <a:p>
            <a:endParaRPr lang="en-US" sz="3200" dirty="0"/>
          </a:p>
          <a:p>
            <a:r>
              <a:rPr lang="en-US" sz="3200" dirty="0"/>
              <a:t>Graduation 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5F3FFEA0-C7F0-41C2-892C-830F0319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986-15FB-45BF-9A7D-039BD685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EF83-2207-4B6C-A545-A24B2136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358913"/>
            <a:ext cx="6467867" cy="336987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700" dirty="0"/>
              <a:t>Dennis </a:t>
            </a:r>
            <a:r>
              <a:rPr lang="en-US" sz="1700" dirty="0" err="1"/>
              <a:t>Linders</a:t>
            </a:r>
            <a:endParaRPr lang="en-US" sz="1700" dirty="0"/>
          </a:p>
          <a:p>
            <a:pPr lvl="1"/>
            <a:r>
              <a:rPr lang="en-US" sz="1700" dirty="0"/>
              <a:t>Montgomery County Government</a:t>
            </a:r>
          </a:p>
          <a:p>
            <a:r>
              <a:rPr lang="en-US" sz="1700" dirty="0"/>
              <a:t>Victoria Lewis</a:t>
            </a:r>
          </a:p>
          <a:p>
            <a:pPr lvl="1"/>
            <a:r>
              <a:rPr lang="en-US" sz="1700" dirty="0"/>
              <a:t>Data Montgomery</a:t>
            </a:r>
          </a:p>
          <a:p>
            <a:r>
              <a:rPr lang="en-US" sz="1700" dirty="0"/>
              <a:t>Prof. Kathryn Linehan</a:t>
            </a:r>
          </a:p>
          <a:p>
            <a:pPr lvl="1"/>
            <a:r>
              <a:rPr lang="en-US" sz="1700" dirty="0"/>
              <a:t>Montgomery College – Data 205</a:t>
            </a:r>
          </a:p>
          <a:p>
            <a:r>
              <a:rPr lang="en-US" sz="1700" dirty="0"/>
              <a:t>Prof. </a:t>
            </a:r>
            <a:r>
              <a:rPr lang="en-US" sz="1700" dirty="0" err="1"/>
              <a:t>Abdirisak</a:t>
            </a:r>
            <a:r>
              <a:rPr lang="en-US" sz="1700" dirty="0"/>
              <a:t> Mohamed</a:t>
            </a:r>
          </a:p>
          <a:p>
            <a:pPr lvl="1"/>
            <a:r>
              <a:rPr lang="en-US" sz="1700" dirty="0"/>
              <a:t>Montgomery College – Data 201</a:t>
            </a:r>
          </a:p>
          <a:p>
            <a:r>
              <a:rPr lang="en-US" sz="1700" dirty="0"/>
              <a:t>Prof. Rachel </a:t>
            </a:r>
            <a:r>
              <a:rPr lang="en-US" sz="1700" dirty="0" err="1"/>
              <a:t>Saidi</a:t>
            </a:r>
            <a:endParaRPr lang="en-US" sz="1700" dirty="0"/>
          </a:p>
          <a:p>
            <a:pPr lvl="1"/>
            <a:r>
              <a:rPr lang="en-US" sz="1700" dirty="0"/>
              <a:t>Montgomery College – Data 110</a:t>
            </a:r>
          </a:p>
          <a:p>
            <a:r>
              <a:rPr lang="en-US" sz="1700" dirty="0"/>
              <a:t>Prof. Melissa </a:t>
            </a:r>
            <a:r>
              <a:rPr lang="en-US" sz="1700" dirty="0" err="1"/>
              <a:t>Lizmi</a:t>
            </a:r>
            <a:endParaRPr lang="en-US" sz="1700" dirty="0"/>
          </a:p>
          <a:p>
            <a:pPr lvl="1"/>
            <a:r>
              <a:rPr lang="en-US" sz="1700" dirty="0"/>
              <a:t>Montgomery College – Data 101</a:t>
            </a:r>
          </a:p>
          <a:p>
            <a:pPr lvl="1"/>
            <a:endParaRPr lang="en-US" sz="1300" dirty="0"/>
          </a:p>
          <a:p>
            <a:pPr lvl="1"/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1DF95DB-C9A8-4032-A9D4-CF32FCEF9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EBEEE-154E-42EF-A3C6-13F02684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Montgomery College 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8989-B5A9-4A71-87F2-53880A88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section will analyze the enrollment demographic of the three campus of Montgomery College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B158AF0C-BFC6-4604-9E92-AD0C3154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5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32CB8-DF44-4016-A3C6-D41C2DC9E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8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55B56-BE69-479B-AE84-D587D879A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2E470-CFCB-446D-A413-68EC0A742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2E20C-9906-4E4B-ABFB-22A3EA22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A8812-42D9-4C7E-8EF1-867CA17B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1143954" y="643467"/>
            <a:ext cx="99040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9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F5BA7-60F9-4E97-9E83-80CD6D556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358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Contents</vt:lpstr>
      <vt:lpstr>Montgomery College Enrollment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Enrollment by Campus and Program</vt:lpstr>
      <vt:lpstr>Tuition Assistant for Montgomery Employees</vt:lpstr>
      <vt:lpstr>Earnings after Graduation</vt:lpstr>
      <vt:lpstr>Graduation Rate</vt:lpstr>
      <vt:lpstr>PowerPoint Presentation</vt:lpstr>
      <vt:lpstr>PowerPoint Presentation</vt:lpstr>
      <vt:lpstr>PowerPoint Presentation</vt:lpstr>
      <vt:lpstr>Graduation Rate by Tier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dwilliams</dc:creator>
  <cp:lastModifiedBy>dwilliams</cp:lastModifiedBy>
  <cp:revision>2</cp:revision>
  <dcterms:created xsi:type="dcterms:W3CDTF">2019-12-07T20:05:45Z</dcterms:created>
  <dcterms:modified xsi:type="dcterms:W3CDTF">2019-12-07T20:12:57Z</dcterms:modified>
</cp:coreProperties>
</file>