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58" r:id="rId6"/>
    <p:sldId id="257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4873B-EAA8-493C-AEF4-3ED16ABA763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31D1625-482A-4B53-823B-9779403A4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Decrypting is nearly the same as encryption, simply backwards</a:t>
          </a:r>
        </a:p>
      </dgm:t>
    </dgm:pt>
    <dgm:pt modelId="{6F5DE691-EE35-42CB-8413-399647D2305E}" type="parTrans" cxnId="{76142088-DA2A-41B1-ACC8-21BCF0D2E10A}">
      <dgm:prSet/>
      <dgm:spPr/>
      <dgm:t>
        <a:bodyPr/>
        <a:lstStyle/>
        <a:p>
          <a:endParaRPr lang="en-US"/>
        </a:p>
      </dgm:t>
    </dgm:pt>
    <dgm:pt modelId="{ED263E73-A524-4E34-A070-9E6C0F049E25}" type="sibTrans" cxnId="{76142088-DA2A-41B1-ACC8-21BCF0D2E1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FEB59-8EE6-48E2-999E-F8D8D30F1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our encryption </a:t>
          </a:r>
          <a:r>
            <a:rPr lang="en-US" i="1"/>
            <a:t>adds</a:t>
          </a:r>
          <a:r>
            <a:rPr lang="en-US"/>
            <a:t> a letter shift, our decryption must </a:t>
          </a:r>
          <a:r>
            <a:rPr lang="en-US" i="1"/>
            <a:t>subtract</a:t>
          </a:r>
          <a:r>
            <a:rPr lang="en-US"/>
            <a:t> the same letter shift amount </a:t>
          </a:r>
        </a:p>
      </dgm:t>
    </dgm:pt>
    <dgm:pt modelId="{E649D320-2D30-4393-928A-5C5CF25BE0DD}" type="parTrans" cxnId="{84E67080-9619-43E1-A986-E6E512C23B42}">
      <dgm:prSet/>
      <dgm:spPr/>
      <dgm:t>
        <a:bodyPr/>
        <a:lstStyle/>
        <a:p>
          <a:endParaRPr lang="en-US"/>
        </a:p>
      </dgm:t>
    </dgm:pt>
    <dgm:pt modelId="{91E26674-8423-4CE0-88AB-1F58C8A8EBC7}" type="sibTrans" cxnId="{84E67080-9619-43E1-A986-E6E512C23B42}">
      <dgm:prSet/>
      <dgm:spPr/>
      <dgm:t>
        <a:bodyPr/>
        <a:lstStyle/>
        <a:p>
          <a:endParaRPr lang="en-US"/>
        </a:p>
      </dgm:t>
    </dgm:pt>
    <dgm:pt modelId="{A114EF24-B9EB-4742-9B20-389015630DB3}" type="pres">
      <dgm:prSet presAssocID="{62E4873B-EAA8-493C-AEF4-3ED16ABA7631}" presName="root" presStyleCnt="0">
        <dgm:presLayoutVars>
          <dgm:dir/>
          <dgm:resizeHandles val="exact"/>
        </dgm:presLayoutVars>
      </dgm:prSet>
      <dgm:spPr/>
    </dgm:pt>
    <dgm:pt modelId="{978DAD99-7A0E-4EE5-A602-BC8A2204863C}" type="pres">
      <dgm:prSet presAssocID="{C31D1625-482A-4B53-823B-9779403A440B}" presName="compNode" presStyleCnt="0"/>
      <dgm:spPr/>
    </dgm:pt>
    <dgm:pt modelId="{D6FA2E7D-88E1-4FCF-9904-0881F7C3131F}" type="pres">
      <dgm:prSet presAssocID="{C31D1625-482A-4B53-823B-9779403A440B}" presName="bgRect" presStyleLbl="bgShp" presStyleIdx="0" presStyleCnt="2"/>
      <dgm:spPr/>
    </dgm:pt>
    <dgm:pt modelId="{2772A314-80E5-4855-8E90-C24088B538FE}" type="pres">
      <dgm:prSet presAssocID="{C31D1625-482A-4B53-823B-9779403A4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DEC27994-329E-46CC-92D1-D115DF4BC8C6}" type="pres">
      <dgm:prSet presAssocID="{C31D1625-482A-4B53-823B-9779403A440B}" presName="spaceRect" presStyleCnt="0"/>
      <dgm:spPr/>
    </dgm:pt>
    <dgm:pt modelId="{63DD1BC5-8D4C-4A67-BDF5-B972DEA7A066}" type="pres">
      <dgm:prSet presAssocID="{C31D1625-482A-4B53-823B-9779403A440B}" presName="parTx" presStyleLbl="revTx" presStyleIdx="0" presStyleCnt="2">
        <dgm:presLayoutVars>
          <dgm:chMax val="0"/>
          <dgm:chPref val="0"/>
        </dgm:presLayoutVars>
      </dgm:prSet>
      <dgm:spPr/>
    </dgm:pt>
    <dgm:pt modelId="{71842FB5-694B-44DF-B346-13D2A81C0E22}" type="pres">
      <dgm:prSet presAssocID="{ED263E73-A524-4E34-A070-9E6C0F049E25}" presName="sibTrans" presStyleCnt="0"/>
      <dgm:spPr/>
    </dgm:pt>
    <dgm:pt modelId="{4AF94FED-48A0-4223-9364-83E126BA9827}" type="pres">
      <dgm:prSet presAssocID="{BA6FEB59-8EE6-48E2-999E-F8D8D30F100D}" presName="compNode" presStyleCnt="0"/>
      <dgm:spPr/>
    </dgm:pt>
    <dgm:pt modelId="{CCF0EE3C-36BC-4E99-9B19-4DD1711E4544}" type="pres">
      <dgm:prSet presAssocID="{BA6FEB59-8EE6-48E2-999E-F8D8D30F100D}" presName="bgRect" presStyleLbl="bgShp" presStyleIdx="1" presStyleCnt="2"/>
      <dgm:spPr/>
    </dgm:pt>
    <dgm:pt modelId="{07F3245E-69DB-4DBE-9DFC-517B52F691F7}" type="pres">
      <dgm:prSet presAssocID="{BA6FEB59-8EE6-48E2-999E-F8D8D30F10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96FDC898-3DCE-47A1-9515-B4F7829E60F3}" type="pres">
      <dgm:prSet presAssocID="{BA6FEB59-8EE6-48E2-999E-F8D8D30F100D}" presName="spaceRect" presStyleCnt="0"/>
      <dgm:spPr/>
    </dgm:pt>
    <dgm:pt modelId="{7D0A8B9F-9DBC-4B65-ADBA-4F2C6E70614F}" type="pres">
      <dgm:prSet presAssocID="{BA6FEB59-8EE6-48E2-999E-F8D8D30F10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E67080-9619-43E1-A986-E6E512C23B42}" srcId="{62E4873B-EAA8-493C-AEF4-3ED16ABA7631}" destId="{BA6FEB59-8EE6-48E2-999E-F8D8D30F100D}" srcOrd="1" destOrd="0" parTransId="{E649D320-2D30-4393-928A-5C5CF25BE0DD}" sibTransId="{91E26674-8423-4CE0-88AB-1F58C8A8EBC7}"/>
    <dgm:cxn modelId="{76142088-DA2A-41B1-ACC8-21BCF0D2E10A}" srcId="{62E4873B-EAA8-493C-AEF4-3ED16ABA7631}" destId="{C31D1625-482A-4B53-823B-9779403A440B}" srcOrd="0" destOrd="0" parTransId="{6F5DE691-EE35-42CB-8413-399647D2305E}" sibTransId="{ED263E73-A524-4E34-A070-9E6C0F049E25}"/>
    <dgm:cxn modelId="{73BCAADC-3099-4902-9E2F-D00571B72D79}" type="presOf" srcId="{C31D1625-482A-4B53-823B-9779403A440B}" destId="{63DD1BC5-8D4C-4A67-BDF5-B972DEA7A066}" srcOrd="0" destOrd="0" presId="urn:microsoft.com/office/officeart/2018/2/layout/IconVerticalSolidList"/>
    <dgm:cxn modelId="{81C703E9-CA2D-4203-AF18-2A81B3063960}" type="presOf" srcId="{62E4873B-EAA8-493C-AEF4-3ED16ABA7631}" destId="{A114EF24-B9EB-4742-9B20-389015630DB3}" srcOrd="0" destOrd="0" presId="urn:microsoft.com/office/officeart/2018/2/layout/IconVerticalSolidList"/>
    <dgm:cxn modelId="{79169AFF-AF96-4486-91EC-1D07CF357432}" type="presOf" srcId="{BA6FEB59-8EE6-48E2-999E-F8D8D30F100D}" destId="{7D0A8B9F-9DBC-4B65-ADBA-4F2C6E70614F}" srcOrd="0" destOrd="0" presId="urn:microsoft.com/office/officeart/2018/2/layout/IconVerticalSolidList"/>
    <dgm:cxn modelId="{B71B7BB8-6BC0-4C4B-B805-107AEA79279C}" type="presParOf" srcId="{A114EF24-B9EB-4742-9B20-389015630DB3}" destId="{978DAD99-7A0E-4EE5-A602-BC8A2204863C}" srcOrd="0" destOrd="0" presId="urn:microsoft.com/office/officeart/2018/2/layout/IconVerticalSolidList"/>
    <dgm:cxn modelId="{364C0F2A-2CAE-4A69-B929-A625DAA747A3}" type="presParOf" srcId="{978DAD99-7A0E-4EE5-A602-BC8A2204863C}" destId="{D6FA2E7D-88E1-4FCF-9904-0881F7C3131F}" srcOrd="0" destOrd="0" presId="urn:microsoft.com/office/officeart/2018/2/layout/IconVerticalSolidList"/>
    <dgm:cxn modelId="{56D3EEA5-1225-44BD-8F11-135618ADB930}" type="presParOf" srcId="{978DAD99-7A0E-4EE5-A602-BC8A2204863C}" destId="{2772A314-80E5-4855-8E90-C24088B538FE}" srcOrd="1" destOrd="0" presId="urn:microsoft.com/office/officeart/2018/2/layout/IconVerticalSolidList"/>
    <dgm:cxn modelId="{15320F94-ADAF-427E-B3E5-EF593E848183}" type="presParOf" srcId="{978DAD99-7A0E-4EE5-A602-BC8A2204863C}" destId="{DEC27994-329E-46CC-92D1-D115DF4BC8C6}" srcOrd="2" destOrd="0" presId="urn:microsoft.com/office/officeart/2018/2/layout/IconVerticalSolidList"/>
    <dgm:cxn modelId="{B078FAF4-F1E9-487A-A789-F76F2A0B8B27}" type="presParOf" srcId="{978DAD99-7A0E-4EE5-A602-BC8A2204863C}" destId="{63DD1BC5-8D4C-4A67-BDF5-B972DEA7A066}" srcOrd="3" destOrd="0" presId="urn:microsoft.com/office/officeart/2018/2/layout/IconVerticalSolidList"/>
    <dgm:cxn modelId="{36581246-817D-4C41-B4EC-06928B90A759}" type="presParOf" srcId="{A114EF24-B9EB-4742-9B20-389015630DB3}" destId="{71842FB5-694B-44DF-B346-13D2A81C0E22}" srcOrd="1" destOrd="0" presId="urn:microsoft.com/office/officeart/2018/2/layout/IconVerticalSolidList"/>
    <dgm:cxn modelId="{A7B33224-D29F-476D-8956-8171B85259DE}" type="presParOf" srcId="{A114EF24-B9EB-4742-9B20-389015630DB3}" destId="{4AF94FED-48A0-4223-9364-83E126BA9827}" srcOrd="2" destOrd="0" presId="urn:microsoft.com/office/officeart/2018/2/layout/IconVerticalSolidList"/>
    <dgm:cxn modelId="{802723D0-0FB6-4B8D-9185-DF9C1518DA00}" type="presParOf" srcId="{4AF94FED-48A0-4223-9364-83E126BA9827}" destId="{CCF0EE3C-36BC-4E99-9B19-4DD1711E4544}" srcOrd="0" destOrd="0" presId="urn:microsoft.com/office/officeart/2018/2/layout/IconVerticalSolidList"/>
    <dgm:cxn modelId="{5CFEB19C-1BCC-45AD-A5AE-C515DC763DCC}" type="presParOf" srcId="{4AF94FED-48A0-4223-9364-83E126BA9827}" destId="{07F3245E-69DB-4DBE-9DFC-517B52F691F7}" srcOrd="1" destOrd="0" presId="urn:microsoft.com/office/officeart/2018/2/layout/IconVerticalSolidList"/>
    <dgm:cxn modelId="{E82308DF-5856-4E39-8C06-6B69DC27D535}" type="presParOf" srcId="{4AF94FED-48A0-4223-9364-83E126BA9827}" destId="{96FDC898-3DCE-47A1-9515-B4F7829E60F3}" srcOrd="2" destOrd="0" presId="urn:microsoft.com/office/officeart/2018/2/layout/IconVerticalSolidList"/>
    <dgm:cxn modelId="{143DE227-8DBF-49C2-8E7B-286D0556C00D}" type="presParOf" srcId="{4AF94FED-48A0-4223-9364-83E126BA9827}" destId="{7D0A8B9F-9DBC-4B65-ADBA-4F2C6E706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A2E7D-88E1-4FCF-9904-0881F7C3131F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72A314-80E5-4855-8E90-C24088B538FE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DD1BC5-8D4C-4A67-BDF5-B972DEA7A066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Decrypting is nearly the same as encryption, simply backwards</a:t>
          </a:r>
        </a:p>
      </dsp:txBody>
      <dsp:txXfrm>
        <a:off x="1791745" y="840284"/>
        <a:ext cx="3949788" cy="1551294"/>
      </dsp:txXfrm>
    </dsp:sp>
    <dsp:sp modelId="{CCF0EE3C-36BC-4E99-9B19-4DD1711E4544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3245E-69DB-4DBE-9DFC-517B52F691F7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A8B9F-9DBC-4B65-ADBA-4F2C6E70614F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our encryption </a:t>
          </a:r>
          <a:r>
            <a:rPr lang="en-US" sz="2000" i="1" kern="1200"/>
            <a:t>adds</a:t>
          </a:r>
          <a:r>
            <a:rPr lang="en-US" sz="2000" kern="1200"/>
            <a:t> a letter shift, our decryption must </a:t>
          </a:r>
          <a:r>
            <a:rPr lang="en-US" sz="2000" i="1" kern="1200"/>
            <a:t>subtract</a:t>
          </a:r>
          <a:r>
            <a:rPr lang="en-US" sz="2000" kern="1200"/>
            <a:t> the same letter shift amount </a:t>
          </a:r>
        </a:p>
      </dsp:txBody>
      <dsp:txXfrm>
        <a:off x="1791745" y="2779403"/>
        <a:ext cx="3949788" cy="155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12D9-D6DE-48F1-AAAF-BC2C432E4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FFC7-72D9-4180-A09A-4C8038C5F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Williams and </a:t>
            </a:r>
            <a:r>
              <a:rPr lang="en-US" dirty="0" err="1"/>
              <a:t>nikolas</a:t>
            </a:r>
            <a:r>
              <a:rPr lang="en-US" dirty="0"/>
              <a:t>  </a:t>
            </a:r>
            <a:r>
              <a:rPr lang="en-US" dirty="0" err="1"/>
              <a:t>pavlovic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8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756B-C36A-4374-8DA8-6C41E3E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38" y="747966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FE6E-22EE-4B65-B7F9-2D4065ED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8" y="2067502"/>
            <a:ext cx="8130147" cy="27229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79A6-929D-4BB9-A6E0-63423C74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238" y="2356090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Once our Linked List has been populated, we pass it through an encryption method.</a:t>
            </a:r>
          </a:p>
          <a:p>
            <a:r>
              <a:rPr lang="en-US" dirty="0"/>
              <a:t>We must again, parse for numbers and special characters as these will not be encrypted by this program</a:t>
            </a:r>
          </a:p>
        </p:txBody>
      </p:sp>
    </p:spTree>
    <p:extLst>
      <p:ext uri="{BB962C8B-B14F-4D97-AF65-F5344CB8AC3E}">
        <p14:creationId xmlns:p14="http://schemas.microsoft.com/office/powerpoint/2010/main" val="237587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8FBC3-39E2-4D87-B060-A40176A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decryption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3B0F9F-A2FD-43F7-8B0F-345F585A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0083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98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05EF-C760-416D-92BA-A16B705E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-114953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98A9B-1BBB-4613-BA9B-A379AE3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555"/>
            <a:ext cx="12608569" cy="1294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8C322-E005-4EE4-9E1D-3A9E8596B221}"/>
              </a:ext>
            </a:extLst>
          </p:cNvPr>
          <p:cNvSpPr txBox="1"/>
          <p:nvPr/>
        </p:nvSpPr>
        <p:spPr>
          <a:xfrm>
            <a:off x="2151015" y="3165494"/>
            <a:ext cx="788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6306-0FD8-447A-B795-714E8A47A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3" y="4160437"/>
            <a:ext cx="10407950" cy="15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C3C-0EDE-42E7-B279-4F8B4475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572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Caesar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9E4E2-F0EF-47ED-A7E6-EEE76285E3FB}"/>
              </a:ext>
            </a:extLst>
          </p:cNvPr>
          <p:cNvSpPr txBox="1"/>
          <p:nvPr/>
        </p:nvSpPr>
        <p:spPr>
          <a:xfrm>
            <a:off x="1293222" y="2091993"/>
            <a:ext cx="960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result with letter shift of five (5).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3075F7-927F-4B61-9A0D-7CF3DF11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2" y="2858403"/>
            <a:ext cx="11825374" cy="2662832"/>
          </a:xfrm>
        </p:spPr>
      </p:pic>
    </p:spTree>
    <p:extLst>
      <p:ext uri="{BB962C8B-B14F-4D97-AF65-F5344CB8AC3E}">
        <p14:creationId xmlns:p14="http://schemas.microsoft.com/office/powerpoint/2010/main" val="211945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F481-A898-408E-AF04-54EC8A0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E345-5275-44C5-B127-E6FD1737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All non-letters are replaced with whitespace through a </a:t>
            </a:r>
            <a:r>
              <a:rPr lang="en-US" sz="3600" i="1" dirty="0"/>
              <a:t>regex</a:t>
            </a:r>
            <a:r>
              <a:rPr lang="en-US" sz="3600" dirty="0"/>
              <a:t> expression below.</a:t>
            </a:r>
          </a:p>
          <a:p>
            <a:r>
              <a:rPr lang="en-US" sz="3200" b="1" dirty="0"/>
              <a:t>String str = </a:t>
            </a:r>
            <a:r>
              <a:rPr lang="en-US" sz="3200" b="1" i="1" dirty="0" err="1"/>
              <a:t>text.replaceAll</a:t>
            </a:r>
            <a:r>
              <a:rPr lang="en-US" sz="3200" b="1" i="1" dirty="0"/>
              <a:t>("[^\\p{</a:t>
            </a:r>
            <a:r>
              <a:rPr lang="en-US" sz="3200" b="1" i="1" dirty="0" err="1"/>
              <a:t>Alnum</a:t>
            </a:r>
            <a:r>
              <a:rPr lang="en-US" sz="3200" b="1" i="1" dirty="0"/>
              <a:t>}]+", " ");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5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DFC3-507A-4282-BE64-EF771D1A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84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How to code a Caesar cipher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3E8C6-B49E-4D95-A0BE-4D44FE53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69" y="1497874"/>
            <a:ext cx="10549862" cy="5188278"/>
          </a:xfrm>
        </p:spPr>
      </p:pic>
    </p:spTree>
    <p:extLst>
      <p:ext uri="{BB962C8B-B14F-4D97-AF65-F5344CB8AC3E}">
        <p14:creationId xmlns:p14="http://schemas.microsoft.com/office/powerpoint/2010/main" val="41654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2B4-2BEB-4869-9BAF-9CEE709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Caesar cipher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37D1-F61D-4F72-BA9F-014562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Rule = add 2</a:t>
            </a:r>
          </a:p>
          <a:p>
            <a:r>
              <a:rPr lang="en-US" sz="4000" dirty="0"/>
              <a:t>Input = A</a:t>
            </a:r>
          </a:p>
          <a:p>
            <a:r>
              <a:rPr lang="en-US" sz="4000" dirty="0"/>
              <a:t>Encryption = C</a:t>
            </a:r>
          </a:p>
          <a:p>
            <a:r>
              <a:rPr lang="en-US" sz="4000" dirty="0"/>
              <a:t>Decryption = A</a:t>
            </a:r>
          </a:p>
        </p:txBody>
      </p:sp>
    </p:spTree>
    <p:extLst>
      <p:ext uri="{BB962C8B-B14F-4D97-AF65-F5344CB8AC3E}">
        <p14:creationId xmlns:p14="http://schemas.microsoft.com/office/powerpoint/2010/main" val="38509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015-EA10-4326-89DE-141E288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initialize a linked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2D05EE-812C-4591-B656-A00B179C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Node is its own class because it is a Noun/thing.</a:t>
            </a:r>
          </a:p>
          <a:p>
            <a:r>
              <a:rPr lang="en-US" dirty="0"/>
              <a:t>Verbs/actions that a Noun does, would be its methods.</a:t>
            </a:r>
          </a:p>
          <a:p>
            <a:r>
              <a:rPr lang="en-US" dirty="0"/>
              <a:t>In our project, Node and LinkedList are classes, while encryption/decryption are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8E63-BBAB-4DCC-9467-DFA7387F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4" y="822764"/>
            <a:ext cx="7228066" cy="2469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A55D6-98D4-4B7F-80D6-4BB0FAE69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84" y="3291840"/>
            <a:ext cx="7228066" cy="2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BDA2-9820-423C-B414-C98F3DEE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Appending a linked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BC86D-C4B6-43C0-BD86-98460354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2" y="332330"/>
            <a:ext cx="7522744" cy="61933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B2D5E2-E252-4EED-874A-36A8D802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must parse user input for numbers and special characters, only accepting lowercase and uppercase letters</a:t>
            </a:r>
          </a:p>
          <a:p>
            <a:r>
              <a:rPr lang="en-US" dirty="0"/>
              <a:t>A good algorithm will ignore these parameters without adding them to the list or breaking the program </a:t>
            </a:r>
          </a:p>
        </p:txBody>
      </p:sp>
    </p:spTree>
    <p:extLst>
      <p:ext uri="{BB962C8B-B14F-4D97-AF65-F5344CB8AC3E}">
        <p14:creationId xmlns:p14="http://schemas.microsoft.com/office/powerpoint/2010/main" val="29136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F785C-33D0-40D1-895B-53CE9BFCDE21}"/>
              </a:ext>
            </a:extLst>
          </p:cNvPr>
          <p:cNvSpPr/>
          <p:nvPr/>
        </p:nvSpPr>
        <p:spPr>
          <a:xfrm>
            <a:off x="3500847" y="3065417"/>
            <a:ext cx="8133805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59F8D-8887-4DC5-96DA-FF3505775F86}"/>
              </a:ext>
            </a:extLst>
          </p:cNvPr>
          <p:cNvSpPr/>
          <p:nvPr/>
        </p:nvSpPr>
        <p:spPr>
          <a:xfrm>
            <a:off x="5738949" y="3065417"/>
            <a:ext cx="5895703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A193-BE5A-4369-AA1A-66DD1D23E088}"/>
              </a:ext>
            </a:extLst>
          </p:cNvPr>
          <p:cNvSpPr/>
          <p:nvPr/>
        </p:nvSpPr>
        <p:spPr>
          <a:xfrm>
            <a:off x="7977051" y="3065417"/>
            <a:ext cx="3657601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6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Caesar Cipher</vt:lpstr>
      <vt:lpstr>How to code a Caesar cipher</vt:lpstr>
      <vt:lpstr>Caesar cipher example</vt:lpstr>
      <vt:lpstr>How to initialize a linked list</vt:lpstr>
      <vt:lpstr>Appending a linked list</vt:lpstr>
      <vt:lpstr>Appending a linked list</vt:lpstr>
      <vt:lpstr>Appending a linked list</vt:lpstr>
      <vt:lpstr>Appending a linked list</vt:lpstr>
      <vt:lpstr>Appending a linked list</vt:lpstr>
      <vt:lpstr>encryption</vt:lpstr>
      <vt:lpstr>decryption</vt:lpstr>
      <vt:lpstr>PowerPoint Presentation</vt:lpstr>
      <vt:lpstr>Caesar cipher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Daniel Williams</dc:creator>
  <cp:lastModifiedBy>Daniel Williams</cp:lastModifiedBy>
  <cp:revision>2</cp:revision>
  <dcterms:created xsi:type="dcterms:W3CDTF">2018-10-04T06:56:14Z</dcterms:created>
  <dcterms:modified xsi:type="dcterms:W3CDTF">2018-10-04T07:04:00Z</dcterms:modified>
</cp:coreProperties>
</file>