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59" r:id="rId6"/>
    <p:sldId id="263" r:id="rId7"/>
    <p:sldId id="269" r:id="rId8"/>
    <p:sldId id="270" r:id="rId9"/>
    <p:sldId id="258" r:id="rId10"/>
    <p:sldId id="262" r:id="rId11"/>
    <p:sldId id="264" r:id="rId12"/>
    <p:sldId id="265" r:id="rId13"/>
    <p:sldId id="266" r:id="rId14"/>
    <p:sldId id="26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9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4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7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55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21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1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9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95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7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3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9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4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3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5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DCEF-BFEF-44CB-8770-1C3B15CE5E7C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1752-B5A8-4CCB-BB55-AD0DEE38D9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72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question-mark-note-duplicate-2110766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84A0-2700-C6BB-0C31-41CA394C9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4614E-34F9-EFA3-5F24-3E45B40FF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Dylan Williams, Burke Landon, and Kristof Bothazi</a:t>
            </a:r>
          </a:p>
        </p:txBody>
      </p:sp>
    </p:spTree>
    <p:extLst>
      <p:ext uri="{BB962C8B-B14F-4D97-AF65-F5344CB8AC3E}">
        <p14:creationId xmlns:p14="http://schemas.microsoft.com/office/powerpoint/2010/main" val="264973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80A-032B-43C8-537D-D04530E8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0A79B-0D96-0186-8C9F-B646444E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" y="2057401"/>
            <a:ext cx="11962224" cy="2172340"/>
          </a:xfrm>
        </p:spPr>
      </p:pic>
    </p:spTree>
    <p:extLst>
      <p:ext uri="{BB962C8B-B14F-4D97-AF65-F5344CB8AC3E}">
        <p14:creationId xmlns:p14="http://schemas.microsoft.com/office/powerpoint/2010/main" val="412504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3C7B-B5F2-348B-1E30-F0789642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894" y="60682"/>
            <a:ext cx="8610600" cy="1293028"/>
          </a:xfrm>
        </p:spPr>
        <p:txBody>
          <a:bodyPr/>
          <a:lstStyle/>
          <a:p>
            <a:r>
              <a:rPr lang="en-US" dirty="0"/>
              <a:t>Compile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186E9-2CA9-433A-A5E1-EAA7B1639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" y="948520"/>
            <a:ext cx="11753744" cy="5848798"/>
          </a:xfrm>
        </p:spPr>
      </p:pic>
    </p:spTree>
    <p:extLst>
      <p:ext uri="{BB962C8B-B14F-4D97-AF65-F5344CB8AC3E}">
        <p14:creationId xmlns:p14="http://schemas.microsoft.com/office/powerpoint/2010/main" val="18917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0B31-C679-561A-7720-5944A3E5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407" y="0"/>
            <a:ext cx="8610600" cy="1293028"/>
          </a:xfrm>
        </p:spPr>
        <p:txBody>
          <a:bodyPr/>
          <a:lstStyle/>
          <a:p>
            <a:r>
              <a:rPr lang="en-US" dirty="0"/>
              <a:t>Compile probabilities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AB02EA1-E062-6878-1AE5-4F415227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3" y="1089497"/>
            <a:ext cx="11499061" cy="5622588"/>
          </a:xfrm>
        </p:spPr>
      </p:pic>
    </p:spTree>
    <p:extLst>
      <p:ext uri="{BB962C8B-B14F-4D97-AF65-F5344CB8AC3E}">
        <p14:creationId xmlns:p14="http://schemas.microsoft.com/office/powerpoint/2010/main" val="349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24C0-70B6-9582-E53A-C4138D33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0" y="0"/>
            <a:ext cx="8610600" cy="1293028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F6142-AA33-BD99-2BE9-53809FCB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3" y="960523"/>
            <a:ext cx="11757393" cy="5897477"/>
          </a:xfrm>
        </p:spPr>
      </p:pic>
    </p:spTree>
    <p:extLst>
      <p:ext uri="{BB962C8B-B14F-4D97-AF65-F5344CB8AC3E}">
        <p14:creationId xmlns:p14="http://schemas.microsoft.com/office/powerpoint/2010/main" val="35166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52F2-EB99-418B-8817-ECD2F208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demo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DC70-AABF-4F1B-B816-68DDC45F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notice that each outcome’s likelihood is separate from the others</a:t>
            </a:r>
          </a:p>
        </p:txBody>
      </p:sp>
    </p:spTree>
    <p:extLst>
      <p:ext uri="{BB962C8B-B14F-4D97-AF65-F5344CB8AC3E}">
        <p14:creationId xmlns:p14="http://schemas.microsoft.com/office/powerpoint/2010/main" val="309169239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2865D-76B8-07CC-9F33-7CDF2DA8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1805" y="-3620"/>
            <a:ext cx="12223806" cy="68645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754C1-0475-EAC2-8AF4-0DFE3EC1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98" y="3354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676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71C1-0A72-00B2-5C65-92946B0E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62" y="764373"/>
            <a:ext cx="9232338" cy="1293028"/>
          </a:xfrm>
        </p:spPr>
        <p:txBody>
          <a:bodyPr>
            <a:normAutofit/>
          </a:bodyPr>
          <a:lstStyle/>
          <a:p>
            <a:r>
              <a:rPr lang="en-US" dirty="0"/>
              <a:t>What is it and what is it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1F705-86D0-06E8-0BE3-6593734C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simple technique for constructing classifiers: models that assign class labels to problem instances, represented as vectors of feature values, where the class labels are drawn from some finite set.</a:t>
            </a:r>
          </a:p>
          <a:p>
            <a:r>
              <a:rPr lang="en-US" dirty="0"/>
              <a:t>It performs well in cases of categorical input variables compared to numerical variables</a:t>
            </a:r>
          </a:p>
          <a:p>
            <a:r>
              <a:rPr lang="en-US" dirty="0"/>
              <a:t>It is useful for making predictions and forecasting data based on historical results.</a:t>
            </a:r>
          </a:p>
        </p:txBody>
      </p:sp>
    </p:spTree>
    <p:extLst>
      <p:ext uri="{BB962C8B-B14F-4D97-AF65-F5344CB8AC3E}">
        <p14:creationId xmlns:p14="http://schemas.microsoft.com/office/powerpoint/2010/main" val="17588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0FB6-DE49-4A4F-7E40-3D36111A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AD2A-6574-F01A-A3B3-E86F84761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6092505" cy="4024125"/>
          </a:xfrm>
        </p:spPr>
        <p:txBody>
          <a:bodyPr/>
          <a:lstStyle/>
          <a:p>
            <a:r>
              <a:rPr lang="en-US" dirty="0"/>
              <a:t>The man who founded “Bayes Theorem” (which is what Naïve Bayes is based on) </a:t>
            </a:r>
          </a:p>
          <a:p>
            <a:r>
              <a:rPr lang="en-US" dirty="0"/>
              <a:t>Born in Hertfordshire, England 1701 – 1761</a:t>
            </a:r>
          </a:p>
          <a:p>
            <a:r>
              <a:rPr lang="en-US" dirty="0"/>
              <a:t>Studied logic and Theology at the University of Edinburgh</a:t>
            </a:r>
          </a:p>
          <a:p>
            <a:r>
              <a:rPr lang="en-US" dirty="0"/>
              <a:t>He didn’t become famous until after his death because it was his friend Richard Price who published his work on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121ED-D8A6-4DC2-80B1-4125B9F88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841296"/>
            <a:ext cx="47529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F8DE-C6CB-8D3F-6667-B4B62D78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790E-1CA3-065A-F20F-9C0726F9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P(A|B) is read as “The probability that A will happen given that B has happened”</a:t>
            </a:r>
          </a:p>
          <a:p>
            <a:r>
              <a:rPr lang="en-US" dirty="0"/>
              <a:t>One of the many uses of Bayes’ Theorem is called Bayesian Inference</a:t>
            </a:r>
          </a:p>
          <a:p>
            <a:pPr lvl="1"/>
            <a:r>
              <a:rPr lang="en-US" dirty="0"/>
              <a:t>This is used in medicine, science, philosophy, engineering, sports, law, etc.</a:t>
            </a:r>
          </a:p>
          <a:p>
            <a:pPr lvl="1"/>
            <a:r>
              <a:rPr lang="en-US" dirty="0"/>
              <a:t>Bayes’ theorem relies on consolidating prior probability distributions to generate posterior probabilities</a:t>
            </a:r>
          </a:p>
          <a:p>
            <a:r>
              <a:rPr lang="en-US" dirty="0"/>
              <a:t>The time complexity is O(nM), where n is the number of classes and M is the number of types of information it is checking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23EC2-44BC-7E26-0C1D-C8FA8447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59" y="2303448"/>
            <a:ext cx="4072481" cy="10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9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6612-75A5-8CE9-A03F-4BAC3215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52446"/>
            <a:ext cx="8610600" cy="1293028"/>
          </a:xfrm>
        </p:spPr>
        <p:txBody>
          <a:bodyPr/>
          <a:lstStyle/>
          <a:p>
            <a:r>
              <a:rPr lang="en-US" dirty="0"/>
              <a:t>Real 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383A-6BEE-1E43-B53A-939D02ED4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Naive Bayes classifiers work by correlating the use of tokens (typically words, or</a:t>
            </a:r>
          </a:p>
          <a:p>
            <a:pPr marL="0" indent="0">
              <a:buNone/>
            </a:pPr>
            <a:r>
              <a:rPr lang="en-US" dirty="0"/>
              <a:t>sometimes other things) and then use Bayes' theorem to calculate the probability of its</a:t>
            </a:r>
          </a:p>
          <a:p>
            <a:pPr marL="0" indent="0">
              <a:buNone/>
            </a:pPr>
            <a:r>
              <a:rPr lang="en-US" dirty="0"/>
              <a:t>likelihood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Naive Bayes is mostly used in real-world applications like 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Spam Filtering</a:t>
            </a:r>
          </a:p>
          <a:p>
            <a:r>
              <a:rPr lang="en-US" dirty="0"/>
              <a:t>Recommendation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These are some examples we chose to list and briefly talk about, but there certainly are more than just these 3.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722E-EE24-86A8-985D-5D275204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D66B-7375-00AF-5BAC-657EE336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is an approach to natural language processing (NLP) that identifies the emotional tone behind a body of text.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 of where it’s used:</a:t>
            </a:r>
          </a:p>
          <a:p>
            <a:pPr lvl="1"/>
            <a:r>
              <a:rPr lang="en-US" dirty="0"/>
              <a:t>Brand Monitoring</a:t>
            </a:r>
          </a:p>
          <a:p>
            <a:pPr lvl="1"/>
            <a:r>
              <a:rPr lang="en-US" dirty="0"/>
              <a:t>Market Research and Analysis</a:t>
            </a:r>
          </a:p>
          <a:p>
            <a:pPr lvl="1"/>
            <a:r>
              <a:rPr lang="en-US" dirty="0"/>
              <a:t>Social Media Monitoring</a:t>
            </a:r>
          </a:p>
        </p:txBody>
      </p:sp>
    </p:spTree>
    <p:extLst>
      <p:ext uri="{BB962C8B-B14F-4D97-AF65-F5344CB8AC3E}">
        <p14:creationId xmlns:p14="http://schemas.microsoft.com/office/powerpoint/2010/main" val="26477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3F06-F0CE-422D-99D7-4B16EDE6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DFA0-D037-4C22-9243-23E54EF9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spam filter is a program used to detect unsolicited, unwanted and virus-infected emails and prevent those messages from getting to a user's inbox.</a:t>
            </a:r>
          </a:p>
          <a:p>
            <a:endParaRPr lang="en-US" dirty="0"/>
          </a:p>
          <a:p>
            <a:r>
              <a:rPr lang="en-US" dirty="0"/>
              <a:t>With spam and non-spam e-mails, Bayes' theorem is used to calculate a probability that an email is or is not spam.</a:t>
            </a:r>
          </a:p>
          <a:p>
            <a:pPr lvl="1"/>
            <a:r>
              <a:rPr lang="en-US" dirty="0"/>
              <a:t>(Of course, this can work in instances besides e-mails. It’s just the most common example)</a:t>
            </a:r>
          </a:p>
        </p:txBody>
      </p:sp>
    </p:spTree>
    <p:extLst>
      <p:ext uri="{BB962C8B-B14F-4D97-AF65-F5344CB8AC3E}">
        <p14:creationId xmlns:p14="http://schemas.microsoft.com/office/powerpoint/2010/main" val="36490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E26A-119A-4402-888A-67F59E6F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C00E-FF37-45D7-B50B-31832877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Recommendation System is a subclass of information filtering system that provide suggestions for things that are most pertinent to a particular user or users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Generalized – Information is taken from multiples sources, and a recommendation is made based off of the majority’s opinion/decision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dirty="0"/>
              <a:t>Movies</a:t>
            </a:r>
          </a:p>
          <a:p>
            <a:pPr lvl="3"/>
            <a:r>
              <a:rPr lang="en-US" dirty="0"/>
              <a:t>Products</a:t>
            </a:r>
          </a:p>
          <a:p>
            <a:pPr lvl="1"/>
            <a:r>
              <a:rPr lang="en-US" dirty="0"/>
              <a:t>Personalized – Information is taken based on an individual’s personal preferences, and a recommendation is made for their specific wants and needs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dirty="0"/>
              <a:t>Social Media</a:t>
            </a:r>
          </a:p>
          <a:p>
            <a:pPr lvl="3"/>
            <a:r>
              <a:rPr lang="en-US" dirty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3878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EA03-0014-5D05-5A19-594E9420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10" y="-38709"/>
            <a:ext cx="10579757" cy="1293028"/>
          </a:xfrm>
        </p:spPr>
        <p:txBody>
          <a:bodyPr/>
          <a:lstStyle/>
          <a:p>
            <a:r>
              <a:rPr lang="en-US" dirty="0"/>
              <a:t>Calculating probability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56C8D-FB47-2A70-24A1-48590D9B4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5" y="950181"/>
            <a:ext cx="11422819" cy="5577590"/>
          </a:xfrm>
        </p:spPr>
      </p:pic>
    </p:spTree>
    <p:extLst>
      <p:ext uri="{BB962C8B-B14F-4D97-AF65-F5344CB8AC3E}">
        <p14:creationId xmlns:p14="http://schemas.microsoft.com/office/powerpoint/2010/main" val="23753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437</TotalTime>
  <Words>540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Naïve Bayes</vt:lpstr>
      <vt:lpstr>What is it and what is it used for?</vt:lpstr>
      <vt:lpstr>Thomas bayes</vt:lpstr>
      <vt:lpstr>Bayes’ theorem formula</vt:lpstr>
      <vt:lpstr>Real world applications</vt:lpstr>
      <vt:lpstr>Sentiment Analysis</vt:lpstr>
      <vt:lpstr>Spam Filtering</vt:lpstr>
      <vt:lpstr>Recommendation Systems</vt:lpstr>
      <vt:lpstr>Calculating probability</vt:lpstr>
      <vt:lpstr>Calculate statistics</vt:lpstr>
      <vt:lpstr>Compile Statistics</vt:lpstr>
      <vt:lpstr>Compile probabilities</vt:lpstr>
      <vt:lpstr>main</vt:lpstr>
      <vt:lpstr>Time to demo the code!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Beyes</dc:title>
  <dc:creator>Kristof B.</dc:creator>
  <cp:lastModifiedBy>Dylan Williams</cp:lastModifiedBy>
  <cp:revision>49</cp:revision>
  <dcterms:created xsi:type="dcterms:W3CDTF">2023-04-04T17:38:52Z</dcterms:created>
  <dcterms:modified xsi:type="dcterms:W3CDTF">2023-05-03T16:45:43Z</dcterms:modified>
</cp:coreProperties>
</file>