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891A1-9D44-E648-870B-92C5499E6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7CB62-6F91-5947-A947-5627399E0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7AE4B-1790-C94A-A91A-DEF115AF9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58C9-E3B3-A84E-8F46-4D7DD5A11DF4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51008-5837-8A42-994A-0C19A678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87844-2B7C-9F47-A420-7D04B461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0D44-86E7-DA43-B51C-D031EEE0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2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FBED4-3F09-E74B-9BA6-74EB8B726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2E030-D848-E74F-BF69-383908EF1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40B2D-0C0F-BB4B-889A-FB0029B5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58C9-E3B3-A84E-8F46-4D7DD5A11DF4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887AB-A9C1-1D4A-AB1B-D799ED034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777A4-D7A1-5848-9F37-AC0626D57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0D44-86E7-DA43-B51C-D031EEE0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0882CE-54EB-D742-9C9C-0DE7C215D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C5E2C-F88A-EC49-9A19-60F177223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071DB-D058-894E-A3C8-958E0A15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58C9-E3B3-A84E-8F46-4D7DD5A11DF4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857A4-4AF1-104C-9C8B-D4A88FFC5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419F0-7789-C64F-8025-2CB90D04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0D44-86E7-DA43-B51C-D031EEE0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2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42E2C-04EB-4E44-AE3D-C2846AB71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2007A-F20A-0841-A415-26A3F6CC2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1159A-3BBF-4646-A6C0-7797142A6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58C9-E3B3-A84E-8F46-4D7DD5A11DF4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67689-C1A6-3B46-B056-80AA0753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D69F4-D31B-C447-8E7D-AE1A4A393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0D44-86E7-DA43-B51C-D031EEE0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3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54D32-6229-3C4B-80F0-18DBC24C9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CEEE9-4066-1C41-8D31-C0A9DCC3F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C8D54-BA79-0940-AACD-407C80464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58C9-E3B3-A84E-8F46-4D7DD5A11DF4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17518-1680-DF44-BDA6-B8B9139D8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2B335-4B61-F347-9A2F-E2EB716FF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0D44-86E7-DA43-B51C-D031EEE0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4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0EDF9-B46D-1F4B-890E-9F9462A38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64464-5455-C846-8BDC-59DE80B92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D1D30-27C3-C84B-A54D-9A70E499D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8C06F-0EED-D34E-83DF-F0C838315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58C9-E3B3-A84E-8F46-4D7DD5A11DF4}" type="datetimeFigureOut">
              <a:rPr lang="en-US" smtClean="0"/>
              <a:t>8/22/18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D03F0-D4FC-2848-9265-EB30F72D9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49C24-9276-EF4A-A8E6-5693EB6A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0D44-86E7-DA43-B51C-D031EEE0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0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F4122-6290-DA42-B25C-7BB63FD59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3D927-F5F6-5242-8765-5A47F8F60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DCBE7-A64B-6F4D-BE9C-1C5A9CDF4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24C0F-B7CE-9542-B419-897DA17E0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94210E-F335-A14F-A3DF-4DE843BFE3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758ECE-62CD-884F-BC54-EDF85923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58C9-E3B3-A84E-8F46-4D7DD5A11DF4}" type="datetimeFigureOut">
              <a:rPr lang="en-US" smtClean="0"/>
              <a:t>8/22/18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2E5A6D-C75C-4745-88D1-15575FD7F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4A8466-8B72-FD4A-A85D-CBD30C932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0D44-86E7-DA43-B51C-D031EEE0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5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3467-5B5D-044F-A9A9-494F53BAE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8A0C75-A073-A14B-8161-24E44411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58C9-E3B3-A84E-8F46-4D7DD5A11DF4}" type="datetimeFigureOut">
              <a:rPr lang="en-US" smtClean="0"/>
              <a:t>8/22/18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BBC4E-1530-3845-A5C5-316338C53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66D8F-E8DE-0247-8A50-58D2B73F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0D44-86E7-DA43-B51C-D031EEE0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2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90F09-79AF-1B44-9DD5-571E84BE3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58C9-E3B3-A84E-8F46-4D7DD5A11DF4}" type="datetimeFigureOut">
              <a:rPr lang="en-US" smtClean="0"/>
              <a:t>8/22/18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EDC16D-2D78-5140-898F-9A4AA6A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5E43B-CD1D-904A-9AA0-1B49585F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0D44-86E7-DA43-B51C-D031EEE0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75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E73A8-ACB4-2740-807D-1EC3087C7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AEFDE-8F26-4949-ABC1-151AFF862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88736-D925-FA42-95E6-79D15FE08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1AC28-11B0-6A43-8403-18341CEC1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58C9-E3B3-A84E-8F46-4D7DD5A11DF4}" type="datetimeFigureOut">
              <a:rPr lang="en-US" smtClean="0"/>
              <a:t>8/22/18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984DD-1428-934C-A066-0C16D4C7D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6B394-F55D-AD4D-B109-E547A4E8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0D44-86E7-DA43-B51C-D031EEE0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27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0319-F7B2-F045-B375-97983804E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543FF4-6074-944F-965F-1563CDE58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8C0B9-0B5E-A943-BFE9-76A1C6E08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0E528-1A75-BD41-806E-60B0A59E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58C9-E3B3-A84E-8F46-4D7DD5A11DF4}" type="datetimeFigureOut">
              <a:rPr lang="en-US" smtClean="0"/>
              <a:t>8/22/18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B3279-D959-2A47-988C-BD33CAFD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7604F-F761-C544-BA77-96292C2D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0D44-86E7-DA43-B51C-D031EEE0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9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702110-78DD-3E40-AC11-B3B595B76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3EBA7-AE58-384D-9314-2A601F6E1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407D5-B7BE-2040-ABA3-388487C65E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658C9-E3B3-A84E-8F46-4D7DD5A11DF4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55FC9-898C-D44D-848B-A716884C5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6CE89-907C-CF4E-9712-F7E4D8C1B9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60D44-86E7-DA43-B51C-D031EEE0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27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1BA75-2A29-C145-9E8F-13C8181A3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Asking questions of data: </a:t>
            </a:r>
            <a:br>
              <a:rPr lang="en-US" dirty="0"/>
            </a:br>
            <a:r>
              <a:rPr lang="en-US" dirty="0"/>
              <a:t>The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1A2F5-0BC4-DE4A-91A1-608CCBAA1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05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3328-4D37-5042-8DF9-FBD5F279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83328-591F-944D-9E4E-DDC3E7E5D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MLS data, what are the top five teams by average game attendance over the last 5 years? Post your spreadsheet answering the question to the Canvas assignment.</a:t>
            </a:r>
          </a:p>
          <a:p>
            <a:r>
              <a:rPr lang="en-US" dirty="0"/>
              <a:t>Be prepared on Monday to discuss how you arrived at the answers you got.</a:t>
            </a:r>
          </a:p>
          <a:p>
            <a:r>
              <a:rPr lang="en-US" dirty="0"/>
              <a:t>Read the AP Stylebook section on data journalism and then read the two replication essays, all in Files on </a:t>
            </a:r>
            <a:r>
              <a:rPr lang="en-US"/>
              <a:t>Canvas.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89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D00-7CC3-2B4E-8D29-05AE1C82A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57999"/>
          </a:xfrm>
        </p:spPr>
        <p:txBody>
          <a:bodyPr/>
          <a:lstStyle/>
          <a:p>
            <a:r>
              <a:rPr lang="en-US" dirty="0"/>
              <a:t>A word about math: You aren’t bad at it.</a:t>
            </a:r>
          </a:p>
        </p:txBody>
      </p:sp>
    </p:spTree>
    <p:extLst>
      <p:ext uri="{BB962C8B-B14F-4D97-AF65-F5344CB8AC3E}">
        <p14:creationId xmlns:p14="http://schemas.microsoft.com/office/powerpoint/2010/main" val="2286480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FC141A-6A0E-EE4F-A6A4-5CADC164E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57999"/>
          </a:xfrm>
        </p:spPr>
        <p:txBody>
          <a:bodyPr/>
          <a:lstStyle/>
          <a:p>
            <a:r>
              <a:rPr lang="en-US" dirty="0"/>
              <a:t>The secret to this class: Stop. Think. Ask.</a:t>
            </a:r>
          </a:p>
        </p:txBody>
      </p:sp>
    </p:spTree>
    <p:extLst>
      <p:ext uri="{BB962C8B-B14F-4D97-AF65-F5344CB8AC3E}">
        <p14:creationId xmlns:p14="http://schemas.microsoft.com/office/powerpoint/2010/main" val="635180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282A7C-91A9-594F-B36B-3CC505AA2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very basics: terminology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6F207-CB44-2D48-8A3C-60DAA6DEB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file and formats</a:t>
            </a:r>
          </a:p>
          <a:p>
            <a:r>
              <a:rPr lang="en-US" dirty="0"/>
              <a:t>Records</a:t>
            </a:r>
          </a:p>
          <a:p>
            <a:r>
              <a:rPr lang="en-US" dirty="0"/>
              <a:t>Rows</a:t>
            </a:r>
          </a:p>
          <a:p>
            <a:r>
              <a:rPr lang="en-US" dirty="0"/>
              <a:t>Columns</a:t>
            </a:r>
          </a:p>
          <a:p>
            <a:r>
              <a:rPr lang="en-US" dirty="0"/>
              <a:t>Fields/Cells/Objects</a:t>
            </a:r>
          </a:p>
          <a:p>
            <a:r>
              <a:rPr lang="en-US" dirty="0"/>
              <a:t>Database vs </a:t>
            </a:r>
            <a:r>
              <a:rPr lang="en-US" dirty="0" err="1"/>
              <a:t>Dataframe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245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1C16B-3C04-364A-8E64-CD2543AAD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very basics: What can you do with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85667-76EA-C04F-A6E4-41093FC9E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it</a:t>
            </a:r>
          </a:p>
          <a:p>
            <a:r>
              <a:rPr lang="en-US" dirty="0"/>
              <a:t>Sort it</a:t>
            </a:r>
          </a:p>
          <a:p>
            <a:r>
              <a:rPr lang="en-US" dirty="0"/>
              <a:t>Select things from it</a:t>
            </a:r>
          </a:p>
          <a:p>
            <a:r>
              <a:rPr lang="en-US" dirty="0"/>
              <a:t>Exclude things from it</a:t>
            </a:r>
          </a:p>
          <a:p>
            <a:r>
              <a:rPr lang="en-US" dirty="0"/>
              <a:t>Group things together</a:t>
            </a:r>
          </a:p>
          <a:p>
            <a:r>
              <a:rPr lang="en-US" dirty="0"/>
              <a:t>Calculate things</a:t>
            </a:r>
          </a:p>
        </p:txBody>
      </p:sp>
    </p:spTree>
    <p:extLst>
      <p:ext uri="{BB962C8B-B14F-4D97-AF65-F5344CB8AC3E}">
        <p14:creationId xmlns:p14="http://schemas.microsoft.com/office/powerpoint/2010/main" val="3557030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FFBAD-B68B-0B4F-9D5F-357E192C2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very basics: What can you calculate?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51001-CC42-AC4F-8B6D-98C63CCFB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Counts</a:t>
            </a:r>
          </a:p>
          <a:p>
            <a:r>
              <a:rPr lang="en-US" dirty="0"/>
              <a:t>Measures of the middle</a:t>
            </a:r>
          </a:p>
          <a:p>
            <a:r>
              <a:rPr lang="en-US" dirty="0"/>
              <a:t>Change</a:t>
            </a:r>
          </a:p>
          <a:p>
            <a:r>
              <a:rPr lang="en-US" dirty="0"/>
              <a:t>Rates</a:t>
            </a:r>
          </a:p>
          <a:p>
            <a:r>
              <a:rPr lang="en-US" dirty="0"/>
              <a:t>More complicated stuff, like correlations or tests of randomness</a:t>
            </a:r>
          </a:p>
        </p:txBody>
      </p:sp>
    </p:spTree>
    <p:extLst>
      <p:ext uri="{BB962C8B-B14F-4D97-AF65-F5344CB8AC3E}">
        <p14:creationId xmlns:p14="http://schemas.microsoft.com/office/powerpoint/2010/main" val="2821421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021DA-D8D4-7748-89A4-7B777A79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very basics: more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B38DB-4CA3-424C-A1D8-9E8CA913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Raw data vs summary data</a:t>
            </a:r>
          </a:p>
          <a:p>
            <a:r>
              <a:rPr lang="en-US" dirty="0"/>
              <a:t>Normalized data</a:t>
            </a:r>
          </a:p>
          <a:p>
            <a:r>
              <a:rPr lang="en-US" dirty="0"/>
              <a:t>Mean vs Median and when to use them. </a:t>
            </a:r>
          </a:p>
        </p:txBody>
      </p:sp>
    </p:spTree>
    <p:extLst>
      <p:ext uri="{BB962C8B-B14F-4D97-AF65-F5344CB8AC3E}">
        <p14:creationId xmlns:p14="http://schemas.microsoft.com/office/powerpoint/2010/main" val="751581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EF017-D1A7-6346-AE8E-18B408961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very basics: measuring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636F6-D0FE-2B45-8988-C75E93045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My personal jihad: You will learn to calculate percent change.</a:t>
            </a:r>
          </a:p>
          <a:p>
            <a:r>
              <a:rPr lang="en-US" dirty="0"/>
              <a:t>Numeric change vs percent change</a:t>
            </a:r>
          </a:p>
          <a:p>
            <a:r>
              <a:rPr lang="en-US" dirty="0"/>
              <a:t>Repeat after me: (New – Old) / Old</a:t>
            </a:r>
          </a:p>
          <a:p>
            <a:r>
              <a:rPr lang="en-US" dirty="0"/>
              <a:t>Orders of operations: PEMDAS</a:t>
            </a:r>
          </a:p>
          <a:p>
            <a:r>
              <a:rPr lang="en-US" dirty="0"/>
              <a:t>Rates make comparisons between big places and small places possible</a:t>
            </a:r>
          </a:p>
          <a:p>
            <a:r>
              <a:rPr lang="en-US" dirty="0"/>
              <a:t>Choose a base. </a:t>
            </a:r>
          </a:p>
          <a:p>
            <a:r>
              <a:rPr lang="en-US" dirty="0"/>
              <a:t>(Number/Total) = Proportion</a:t>
            </a:r>
          </a:p>
          <a:p>
            <a:r>
              <a:rPr lang="en-US" dirty="0"/>
              <a:t>Proportion x Z where Z is the number of instances you want to calculate the rate for (i.e. per 100,000 people, per 100 plate appearances). </a:t>
            </a:r>
          </a:p>
        </p:txBody>
      </p:sp>
    </p:spTree>
    <p:extLst>
      <p:ext uri="{BB962C8B-B14F-4D97-AF65-F5344CB8AC3E}">
        <p14:creationId xmlns:p14="http://schemas.microsoft.com/office/powerpoint/2010/main" val="2032004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F51F3D-E3B1-E744-9508-B7BAD0D56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57999"/>
          </a:xfrm>
        </p:spPr>
        <p:txBody>
          <a:bodyPr/>
          <a:lstStyle/>
          <a:p>
            <a:r>
              <a:rPr lang="en-US" dirty="0"/>
              <a:t>Hands on with MLS attendance data:</a:t>
            </a:r>
            <a:br>
              <a:rPr lang="en-US" dirty="0"/>
            </a:br>
            <a:r>
              <a:rPr lang="en-US" dirty="0"/>
              <a:t>What questions can we ask of this data?</a:t>
            </a:r>
          </a:p>
        </p:txBody>
      </p:sp>
    </p:spTree>
    <p:extLst>
      <p:ext uri="{BB962C8B-B14F-4D97-AF65-F5344CB8AC3E}">
        <p14:creationId xmlns:p14="http://schemas.microsoft.com/office/powerpoint/2010/main" val="437056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293</Words>
  <Application>Microsoft Macintosh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Asking questions of data:  The basics</vt:lpstr>
      <vt:lpstr>A word about math: You aren’t bad at it.</vt:lpstr>
      <vt:lpstr>The secret to this class: Stop. Think. Ask.</vt:lpstr>
      <vt:lpstr>The very basics: terminology</vt:lpstr>
      <vt:lpstr>The very basics: What can you do with data?</vt:lpstr>
      <vt:lpstr>The very basics: What can you calculate?</vt:lpstr>
      <vt:lpstr>The very basics: more terminology</vt:lpstr>
      <vt:lpstr>The very basics: measuring change</vt:lpstr>
      <vt:lpstr>Hands on with MLS attendance data: What questions can we ask of this data?</vt:lpstr>
      <vt:lpstr>Assignments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Asking questions of data:  The basics</dc:title>
  <dc:creator>Matthew Waite</dc:creator>
  <cp:lastModifiedBy>Matthew Waite</cp:lastModifiedBy>
  <cp:revision>2</cp:revision>
  <dcterms:created xsi:type="dcterms:W3CDTF">2018-08-22T14:35:30Z</dcterms:created>
  <dcterms:modified xsi:type="dcterms:W3CDTF">2018-08-22T14:57:22Z</dcterms:modified>
</cp:coreProperties>
</file>