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0EAE4-2E93-5545-AC8C-54ABBC0E4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AE60C-6A2F-9E4B-B6F3-46ADC3512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0244F-65A0-EC46-B855-0473CF13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620F-BBA3-5B49-81EC-EF1083D2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78CD-D0E0-9241-85C5-66564580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100B-A422-3343-94FC-B906231F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2F850-0690-0547-A6CE-9136CF6A2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B3BB-4051-F644-B9BC-8AF9708C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D6050-FF36-FA4A-A319-615422ED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D294A-B327-1A4B-B6D7-6FDB3033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D1287-3746-E649-A362-E1217BD8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0F1D5-6EB6-F243-895A-FAA1D0E36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1BB1-2E6F-6141-83B0-EBF81B893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2248-1884-754E-87F4-E6028466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427D-C9AC-F945-8AED-9CFD3DFF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347B-A8A8-4943-A487-9D40D1B2E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076DA-82E7-A949-8D7D-6441A8EE4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84BB-2276-DB4B-B146-A693A929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E31E7-AB0D-154C-B79A-80A71920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5D13-21DB-5F43-963B-45CFA376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29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C043-B694-D348-8127-1BCAF28D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30F52-86D1-F44C-98E9-414ADAF1A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D98C-122C-7340-A34E-774392CB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C8AD1-9B3C-0A46-8100-C3C7F1CA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10F7-00C4-B947-B957-DCAF8508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11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6168-1B6D-B541-AC06-6B633EF4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21123-319C-8048-B9AE-D7CF3DA73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FFB9C-22A5-1D41-BD84-82E82721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ABD54-78EE-FF42-A0C8-61EF75D2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9D693-D548-3C46-9832-28B48309B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F608C-D3DD-1A43-AF41-8C100767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1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6B054-ACAF-C046-A3CC-E4288A43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4C91B-1751-6E4E-A635-2FF25174D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087BF-292A-5F4F-AF18-D9C642A76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62071-23BD-5C42-BBC1-2C2A93A8E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91D41-D4AD-3042-A028-CCA147C2C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5271F3-6326-B548-A425-985B9AD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56906-A929-AE46-974B-E14B4EE1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0B71B-0E56-6546-9CA3-1C143DCB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5650-E59C-484C-910D-9187B1BB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43564-C969-1846-94F9-CF4BED4B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BCBCB-C054-2945-87E4-6A0D52EE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5C334-D6E1-F649-8352-D7163511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0FF80-9D15-AC40-A3A1-A13B39E6A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96B3A-19DC-2247-8416-DCF5F50B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5B70E-B571-2445-8F57-28263D2B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7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DB56-A442-4E4E-B231-0CC89C85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14423-CD5D-F844-8BC5-4EE5A1CD6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5A7D7-5123-A540-9C39-336583343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02BA1-3713-C74C-9184-1622742E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AF429-C62D-AB4F-A5DF-D8317C03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23B95-BB2E-844F-B64B-39C887E9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78E6-4B41-C841-ACFD-08AF27174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8E0FD-2AAB-AB46-8DE1-14D367C7B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148EF-8D47-1A4A-99AE-632A2C404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32F9F-82B5-7E44-B3C3-13D56C16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DF148-CA7F-2143-B0B9-2D9730A53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DC7A5-B974-5E4C-B8A0-6AEEE900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1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C07769-EDBF-7E44-A5AD-A5492CAF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84BF4-BEFB-B543-B3D5-EFBCAA8C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3924-F857-1541-9C63-9D392A83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178C3-77A4-4742-B14B-3A57EA3ED2F4}" type="datetimeFigureOut">
              <a:rPr lang="en-US" smtClean="0"/>
              <a:t>8/26/18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36DB3-85F0-D44B-A6FE-0C4B9AEA6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5E581-7DB8-3443-BCAB-3CD168A5F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85D98-FF1F-284C-ABB3-2FA0B7377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2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EBBD-D3DB-294F-9131-7A28F0C178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02D94-CBFB-8F44-BCB9-6586E3878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37089A-72F6-284C-8303-E01D5CB6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Reading quiz</a:t>
            </a:r>
          </a:p>
        </p:txBody>
      </p:sp>
    </p:spTree>
    <p:extLst>
      <p:ext uri="{BB962C8B-B14F-4D97-AF65-F5344CB8AC3E}">
        <p14:creationId xmlns:p14="http://schemas.microsoft.com/office/powerpoint/2010/main" val="1648532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087748-48B1-7D4B-A969-547DD27D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MLS data – what exactly was I asking of you?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D13C6-EAD7-2346-9647-29DDDAED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top five teams by average game attendance over the last 5 years?</a:t>
            </a:r>
          </a:p>
          <a:p>
            <a:r>
              <a:rPr lang="en-US" dirty="0"/>
              <a:t>What exactly does this mean? Highest average game attendance in the last five years for a single year? An average of averages? What about new teams? Teams that didn’t exist?</a:t>
            </a:r>
          </a:p>
          <a:p>
            <a:r>
              <a:rPr lang="en-US" dirty="0"/>
              <a:t>What are the top five teams in terms of attendance growth over the last 5 years?</a:t>
            </a:r>
          </a:p>
          <a:p>
            <a:r>
              <a:rPr lang="en-US" dirty="0"/>
              <a:t>What does this mean? What about new teams? Or teams that don’t exist anymore? </a:t>
            </a:r>
          </a:p>
          <a:p>
            <a:r>
              <a:rPr lang="en-US" dirty="0"/>
              <a:t>Simple questions aren’t so simple, eh? </a:t>
            </a:r>
          </a:p>
        </p:txBody>
      </p:sp>
    </p:spTree>
    <p:extLst>
      <p:ext uri="{BB962C8B-B14F-4D97-AF65-F5344CB8AC3E}">
        <p14:creationId xmlns:p14="http://schemas.microsoft.com/office/powerpoint/2010/main" val="404727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A03A-6C02-0343-9C91-590FA730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Next question: Can you explain exactly how you got to your answer? Each and every step. That if I did it myself, I would get the same answer.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confident of that are you? Willing to fail the class if I get something different?</a:t>
            </a:r>
          </a:p>
        </p:txBody>
      </p:sp>
    </p:spTree>
    <p:extLst>
      <p:ext uri="{BB962C8B-B14F-4D97-AF65-F5344CB8AC3E}">
        <p14:creationId xmlns:p14="http://schemas.microsoft.com/office/powerpoint/2010/main" val="324322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700DC-7015-3F41-9FF2-D153C437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Replication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55096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EA2E-B35E-1A43-8625-CCE4DB09D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Introducing R Studio and R Notebooks</a:t>
            </a:r>
          </a:p>
        </p:txBody>
      </p:sp>
    </p:spTree>
    <p:extLst>
      <p:ext uri="{BB962C8B-B14F-4D97-AF65-F5344CB8AC3E}">
        <p14:creationId xmlns:p14="http://schemas.microsoft.com/office/powerpoint/2010/main" val="365904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7A0B9A-C191-6447-AC09-F3C935C4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from now 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2BC4-8D56-3F46-8FC1-CE4E0489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data assignment will be done in an R Notebook.</a:t>
            </a:r>
          </a:p>
          <a:p>
            <a:r>
              <a:rPr lang="en-US" dirty="0"/>
              <a:t>You will explain your work to me, in your own words, step by step. </a:t>
            </a:r>
          </a:p>
          <a:p>
            <a:r>
              <a:rPr lang="en-US" dirty="0"/>
              <a:t>Words, code, words, code, words, code.</a:t>
            </a:r>
          </a:p>
          <a:p>
            <a:r>
              <a:rPr lang="en-US" dirty="0"/>
              <a:t>I’m not worried if you know the right programming terms. I want to see your logic and thinking. </a:t>
            </a:r>
          </a:p>
          <a:p>
            <a:r>
              <a:rPr lang="en-US" dirty="0"/>
              <a:t>If you make a decision – like filtering out a season or team or group of players or whatever – then explain it in words, then do it in code. </a:t>
            </a:r>
          </a:p>
        </p:txBody>
      </p:sp>
    </p:spTree>
    <p:extLst>
      <p:ext uri="{BB962C8B-B14F-4D97-AF65-F5344CB8AC3E}">
        <p14:creationId xmlns:p14="http://schemas.microsoft.com/office/powerpoint/2010/main" val="11404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A9589-8090-B046-87D2-630DDF83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675B-2CA6-7F44-9182-23A980B6D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Very Basics of R walkthrough. </a:t>
            </a:r>
          </a:p>
          <a:p>
            <a:r>
              <a:rPr lang="en-US" dirty="0"/>
              <a:t>Read The Ringer’s Soccer </a:t>
            </a:r>
            <a:r>
              <a:rPr lang="en-US" dirty="0" err="1"/>
              <a:t>Watchability</a:t>
            </a:r>
            <a:r>
              <a:rPr lang="en-US" dirty="0"/>
              <a:t> Ratings. Be ready to discuss the methodology </a:t>
            </a:r>
            <a:r>
              <a:rPr lang="en-US"/>
              <a:t>next class. </a:t>
            </a:r>
          </a:p>
        </p:txBody>
      </p:sp>
    </p:spTree>
    <p:extLst>
      <p:ext uri="{BB962C8B-B14F-4D97-AF65-F5344CB8AC3E}">
        <p14:creationId xmlns:p14="http://schemas.microsoft.com/office/powerpoint/2010/main" val="384178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270</Words>
  <Application>Microsoft Macintosh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Replication</vt:lpstr>
      <vt:lpstr>Reading quiz</vt:lpstr>
      <vt:lpstr>MLS data – what exactly was I asking of you?</vt:lpstr>
      <vt:lpstr>Next question: Can you explain exactly how you got to your answer? Each and every step. That if I did it myself, I would get the same answer.   How confident of that are you? Willing to fail the class if I get something different?</vt:lpstr>
      <vt:lpstr>Replication and transparency</vt:lpstr>
      <vt:lpstr>Introducing R Studio and R Notebooks</vt:lpstr>
      <vt:lpstr>Expectations from now on</vt:lpstr>
      <vt:lpstr>Assignments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Replication</dc:title>
  <dc:creator>Matthew Waite</dc:creator>
  <cp:lastModifiedBy>Matthew Waite</cp:lastModifiedBy>
  <cp:revision>4</cp:revision>
  <dcterms:created xsi:type="dcterms:W3CDTF">2018-08-27T02:30:22Z</dcterms:created>
  <dcterms:modified xsi:type="dcterms:W3CDTF">2018-08-27T03:50:59Z</dcterms:modified>
</cp:coreProperties>
</file>