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20D1-5BA2-0B4F-BF64-F812A343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4FE8B-3DAF-424E-A832-21F1213E7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22AC-18CB-6B42-A740-6BF338E8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7CDC-E076-D747-827F-D9BE7D11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5CAC7-81CC-FE4C-9758-85A75EF2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066C-2714-CC41-A9B7-C7408C72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2AFA9-BE1C-1F4A-8687-08A80A53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57AF-304C-D542-9AFD-9D84E5DF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9F18-3A54-7F47-90FF-8B8BEEB5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4AD6-F4A6-D74C-99E1-7EEB382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0FECA-64C3-5340-A045-1F6D68BA7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4D820-FE81-0741-976E-18D98549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4033-4C67-924D-AA75-4F81F7A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A9DE-9795-6944-8F0D-E9F2FABC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82879-D498-F94D-A6D4-5EC0AA06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7946-1BC4-DC41-A6E5-1E048DFC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B2C8-474D-F349-83C3-134B257E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F1BC-B2B8-F84F-8C50-F3BA5795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E4201-4047-8240-BB90-BF63C07C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1E3C-AC0E-FD4F-8A4B-1892437D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DFEF-B4F2-844B-BD7B-607A419B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C55A-612F-3F48-9AB6-2E25119C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6AE5-12F6-B649-A9A8-426B435C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9A3C-2A48-B84B-9D50-4A436F11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DB0F-79B8-EE40-87F9-0C34B0E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13F1-67E0-CE47-9627-40E270CD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90DB-8712-C54B-9F85-58A53F394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11613-F00C-2A44-B2B9-7116FB3D3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A751-6F23-7B44-854E-39516724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775CA-3C2A-7040-8454-B514FBB1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B3850-71DD-BE4B-A1D3-A7B23FD8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6390-E7E4-1E4C-B723-89F001B7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80DA-15F9-9645-BF1E-1502D185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A3BCD-A65C-5749-97C8-0CDE3B27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82236-8FD9-1F49-9B54-3F4C7D42C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A4DAF-45C2-3944-B352-89DF823AF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CD453-6F0F-4E45-8740-569344BB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DF005-4FCB-F24D-8DAB-1EE9B067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49616-E467-CF43-81E1-4531DEBD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D600-87E0-4245-AA3D-C157BDA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0473E-8752-4844-95E1-46B1B72F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B9D54-50C3-B048-A402-6ACADC5F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E5CDC-613F-CE41-8131-CBB13F56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68119-9119-9144-BA2B-8268EDF6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F97AB-6FE9-4A4F-842D-C9C11FA8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881B-2C70-1546-8935-AE814C22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C43D-BC9A-974F-9DAE-DA4A3B89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8D02-0477-1046-91DE-5660D2F7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F39AA-567D-8746-BC67-1BF23D83F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90A79-0AB0-EB4E-98B6-2B1AC1E1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5C37D-DF5E-8543-A7C6-975B0D9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9474-170F-094A-BD66-C2E124D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FEC5-9062-6B4D-B538-D4A9946C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9D80C-21C7-D049-ABCE-AB7891CFD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F38B4-8496-2A40-9886-069D6CB3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083A0-FD8F-5441-BE48-51949550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45E65-F5E1-FE47-9367-88DF21E0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13E7F-C810-824B-AA63-90384165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A271A-82E7-4F46-9C4C-3EA4F17A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26F47-44D3-7C4F-91BD-81F7B938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D3D6-10E6-1D46-BA97-B1A7780EE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6ADB-D9BF-0C41-BD2F-5F0369FF2A5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44DE-39E7-6543-9D3A-A5A25133E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CCB7-5C8F-1D4D-BC83-96D84DB3E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949B-22C0-2A45-9B5E-92AF33202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SPMC 350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9383-D1E7-D543-A909-3F50D5399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Sports Data Analysis and Visualization</a:t>
            </a:r>
          </a:p>
          <a:p>
            <a:r>
              <a:rPr lang="en-US" dirty="0"/>
              <a:t>Matt Waite</a:t>
            </a:r>
          </a:p>
          <a:p>
            <a:r>
              <a:rPr lang="en-US" dirty="0"/>
              <a:t>@</a:t>
            </a:r>
            <a:r>
              <a:rPr lang="en-US" dirty="0" err="1"/>
              <a:t>mattwaite</a:t>
            </a:r>
            <a:endParaRPr lang="en-US" dirty="0"/>
          </a:p>
          <a:p>
            <a:r>
              <a:rPr lang="en-US" dirty="0" err="1"/>
              <a:t>matt.waite@unl.edu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7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5DB47-2394-1749-85CD-03175C55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0718"/>
          </a:xfrm>
        </p:spPr>
        <p:txBody>
          <a:bodyPr/>
          <a:lstStyle/>
          <a:p>
            <a:r>
              <a:rPr lang="en-US" dirty="0"/>
              <a:t>Are the Chiefs screwed in the playoffs?</a:t>
            </a:r>
          </a:p>
        </p:txBody>
      </p:sp>
    </p:spTree>
    <p:extLst>
      <p:ext uri="{BB962C8B-B14F-4D97-AF65-F5344CB8AC3E}">
        <p14:creationId xmlns:p14="http://schemas.microsoft.com/office/powerpoint/2010/main" val="126927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5286-7BCA-FC47-822F-E2669A4F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7" y="0"/>
            <a:ext cx="10515600" cy="6858000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123020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6CB7-2DD7-2A4A-A5ED-C0FA9299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3964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976B-36B3-4D40-B99E-755B679E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What is this class about?</a:t>
            </a:r>
          </a:p>
        </p:txBody>
      </p:sp>
    </p:spTree>
    <p:extLst>
      <p:ext uri="{BB962C8B-B14F-4D97-AF65-F5344CB8AC3E}">
        <p14:creationId xmlns:p14="http://schemas.microsoft.com/office/powerpoint/2010/main" val="77954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7E2C-A48E-E245-9924-03740FCE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417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DF8A-1721-904C-BBD2-F464E90B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151486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SPMC 350</vt:lpstr>
      <vt:lpstr>Are the Chiefs screwed in the playoffs?</vt:lpstr>
      <vt:lpstr>Introductions</vt:lpstr>
      <vt:lpstr>Syllabus</vt:lpstr>
      <vt:lpstr>What is this class about?</vt:lpstr>
      <vt:lpstr>Expectations</vt:lpstr>
      <vt:lpstr>Assignments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SPMC 350</dc:title>
  <dc:creator>Matthew Waite</dc:creator>
  <cp:lastModifiedBy>Matthew Waite</cp:lastModifiedBy>
  <cp:revision>6</cp:revision>
  <dcterms:created xsi:type="dcterms:W3CDTF">2018-08-20T00:52:11Z</dcterms:created>
  <dcterms:modified xsi:type="dcterms:W3CDTF">2019-01-06T22:50:12Z</dcterms:modified>
</cp:coreProperties>
</file>