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896" autoAdjust="0"/>
  </p:normalViewPr>
  <p:slideViewPr>
    <p:cSldViewPr snapToGrid="0" snapToObjects="1">
      <p:cViewPr varScale="1">
        <p:scale>
          <a:sx n="52" d="100"/>
          <a:sy n="52" d="100"/>
        </p:scale>
        <p:origin x="-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AAAFC-C03E-074F-9D54-CB4417EA2D78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E2AE-111A-A14F-9F1D-13D7DFD51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Tableau: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&gt; reserve </a:t>
            </a:r>
            <a:r>
              <a:rPr lang="en-US" baseline="0" dirty="0" err="1" smtClean="0"/>
              <a:t>l’emplacement</a:t>
            </a:r>
            <a:r>
              <a:rPr lang="en-US" baseline="0" dirty="0" smtClean="0"/>
              <a:t> pour un tableau de 10 elements de type </a:t>
            </a:r>
            <a:r>
              <a:rPr lang="en-US" b="1" baseline="0" dirty="0" smtClean="0"/>
              <a:t>float </a:t>
            </a:r>
            <a:r>
              <a:rPr lang="en-US" b="0" baseline="0" dirty="0" err="1" smtClean="0"/>
              <a:t>nommee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t.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-&gt; </a:t>
            </a:r>
            <a:r>
              <a:rPr lang="fr-FR" b="0" baseline="0" dirty="0" smtClean="0"/>
              <a:t>réserve un tableau de 15 (5 × 3) éléments de type </a:t>
            </a:r>
            <a:r>
              <a:rPr lang="fr-FR" b="1" baseline="0" dirty="0" err="1" smtClean="0"/>
              <a:t>int</a:t>
            </a:r>
            <a:r>
              <a:rPr lang="fr-FR" b="1" baseline="0" dirty="0" smtClean="0"/>
              <a:t> </a:t>
            </a:r>
            <a:r>
              <a:rPr lang="fr-FR" b="0" baseline="0" dirty="0" err="1" smtClean="0"/>
              <a:t>nommee</a:t>
            </a:r>
            <a:r>
              <a:rPr lang="fr-FR" b="0" baseline="0" dirty="0" smtClean="0"/>
              <a:t> aussi </a:t>
            </a:r>
            <a:r>
              <a:rPr lang="fr-FR" b="1" baseline="0" dirty="0" err="1" smtClean="0"/>
              <a:t>t</a:t>
            </a:r>
            <a:r>
              <a:rPr lang="fr-FR" b="0" baseline="0" dirty="0" smtClean="0"/>
              <a:t>. </a:t>
            </a:r>
          </a:p>
          <a:p>
            <a:r>
              <a:rPr lang="fr-FR" b="0" baseline="0" dirty="0" smtClean="0"/>
              <a:t>Initialisation des tableaux:</a:t>
            </a:r>
          </a:p>
          <a:p>
            <a:r>
              <a:rPr lang="fr-FR" b="0" baseline="0" dirty="0" smtClean="0"/>
              <a:t>	-&gt; Ces deux </a:t>
            </a:r>
            <a:r>
              <a:rPr lang="fr-FR" b="0" baseline="0" dirty="0" err="1" smtClean="0"/>
              <a:t>declarations</a:t>
            </a:r>
            <a:r>
              <a:rPr lang="fr-FR" b="0" baseline="0" dirty="0" smtClean="0"/>
              <a:t> sont </a:t>
            </a:r>
            <a:r>
              <a:rPr lang="fr-FR" b="0" baseline="0" dirty="0" err="1" smtClean="0"/>
              <a:t>equivalentes</a:t>
            </a:r>
            <a:r>
              <a:rPr lang="fr-FR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0E2AE-111A-A14F-9F1D-13D7DFD51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Pointeurs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-&gt; </a:t>
            </a:r>
            <a:r>
              <a:rPr lang="fr-FR" dirty="0" smtClean="0"/>
              <a:t>L’opérateur &amp; permet d’obtenir l’adresse d’une variable.</a:t>
            </a:r>
          </a:p>
          <a:p>
            <a:r>
              <a:rPr lang="fr-FR" baseline="0" dirty="0" smtClean="0"/>
              <a:t>	-&gt;</a:t>
            </a:r>
            <a:r>
              <a:rPr lang="en-US" baseline="0" dirty="0" smtClean="0"/>
              <a:t> </a:t>
            </a:r>
            <a:r>
              <a:rPr lang="fr-FR" baseline="0" dirty="0" smtClean="0"/>
              <a:t>L’opérateur * permet d’obtenir l’information d’adresse donnée. </a:t>
            </a:r>
          </a:p>
          <a:p>
            <a:r>
              <a:rPr lang="fr-FR" baseline="0" dirty="0" smtClean="0"/>
              <a:t>	-&gt; C’est un « pointeur générique », c’est-à-dire pour lequel on ne précise pas la nature des informations pointées,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0E2AE-111A-A14F-9F1D-13D7DFD51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0E2AE-111A-A14F-9F1D-13D7DFD51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0E2AE-111A-A14F-9F1D-13D7DFD51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2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0B16-E077-384B-AEF5-8D4D29A4F181}" type="datetimeFigureOut">
              <a:rPr lang="en-US" smtClean="0"/>
              <a:t>2014-09-18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EA57-FFDD-B945-BF39-7D11DF95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wils098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wils098.github.io/csi277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Tutorial/Lab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Dany Wilson</a:t>
            </a:r>
          </a:p>
          <a:p>
            <a:r>
              <a:rPr lang="en-US" dirty="0" smtClean="0">
                <a:hlinkClick r:id="rId2"/>
              </a:rPr>
              <a:t>dwils098@gmail.com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pour le lab/tut:</a:t>
            </a:r>
            <a:endParaRPr lang="en-US" dirty="0"/>
          </a:p>
          <a:p>
            <a:pPr lvl="1"/>
            <a:r>
              <a:rPr lang="hu-HU" dirty="0" smtClean="0">
                <a:hlinkClick r:id="rId2"/>
              </a:rPr>
              <a:t>http://dwils098.github.io/csi2772/</a:t>
            </a:r>
            <a:endParaRPr lang="hu-HU" dirty="0"/>
          </a:p>
          <a:p>
            <a:r>
              <a:rPr lang="hu-HU" dirty="0" smtClean="0"/>
              <a:t>Tutorial </a:t>
            </a:r>
          </a:p>
          <a:p>
            <a:pPr lvl="1"/>
            <a:r>
              <a:rPr lang="hu-HU" dirty="0" smtClean="0"/>
              <a:t>Revue des concepts</a:t>
            </a:r>
          </a:p>
          <a:p>
            <a:pPr lvl="1"/>
            <a:r>
              <a:rPr lang="hu-HU" dirty="0" smtClean="0"/>
              <a:t>Exercices</a:t>
            </a:r>
          </a:p>
          <a:p>
            <a:r>
              <a:rPr lang="hu-HU" dirty="0" smtClean="0"/>
              <a:t>Lab (Devoir</a:t>
            </a:r>
            <a:r>
              <a:rPr lang="hu-HU" dirty="0" smtClean="0"/>
              <a:t>)</a:t>
            </a:r>
            <a:endParaRPr lang="hu-H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Revue des concepts:</a:t>
            </a:r>
          </a:p>
          <a:p>
            <a:pPr lvl="1"/>
            <a:r>
              <a:rPr lang="en-US" dirty="0" smtClean="0"/>
              <a:t>Tableau</a:t>
            </a:r>
          </a:p>
          <a:p>
            <a:pPr lvl="2"/>
            <a:r>
              <a:rPr lang="en-US" dirty="0" smtClean="0"/>
              <a:t>float t[10];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t[5][3];</a:t>
            </a:r>
          </a:p>
          <a:p>
            <a:pPr lvl="1"/>
            <a:r>
              <a:rPr lang="en-US" dirty="0" err="1" smtClean="0"/>
              <a:t>Initialisation</a:t>
            </a:r>
            <a:r>
              <a:rPr lang="en-US" dirty="0" smtClean="0"/>
              <a:t> des tableaux</a:t>
            </a:r>
          </a:p>
          <a:p>
            <a:pPr lvl="2"/>
            <a:r>
              <a:rPr lang="fr-FR" dirty="0" err="1" smtClean="0"/>
              <a:t>int</a:t>
            </a:r>
            <a:r>
              <a:rPr lang="fr-FR" dirty="0" smtClean="0"/>
              <a:t> tab [3] [4] = { { 1, 2, 3, 4 },{ 5, 6, 7, 8 }, { 9,10,11,12 } };</a:t>
            </a:r>
          </a:p>
          <a:p>
            <a:pPr lvl="2"/>
            <a:r>
              <a:rPr lang="fr-FR" dirty="0" err="1" smtClean="0"/>
              <a:t>int</a:t>
            </a:r>
            <a:r>
              <a:rPr lang="fr-FR" dirty="0" smtClean="0"/>
              <a:t> tab [3] [4] = { 1, 2, 3, 4, 5, 6, 7, 8, 9, 10, 11, 12 } ;</a:t>
            </a:r>
          </a:p>
        </p:txBody>
      </p:sp>
    </p:spTree>
    <p:extLst>
      <p:ext uri="{BB962C8B-B14F-4D97-AF65-F5344CB8AC3E}">
        <p14:creationId xmlns:p14="http://schemas.microsoft.com/office/powerpoint/2010/main" val="241222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Revue des concepts:</a:t>
            </a:r>
          </a:p>
          <a:p>
            <a:pPr lvl="1"/>
            <a:r>
              <a:rPr lang="en-US" dirty="0" err="1" smtClean="0"/>
              <a:t>Pointeurs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adi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&amp; operator ( </a:t>
            </a:r>
            <a:r>
              <a:rPr lang="en-US" dirty="0" err="1" smtClean="0"/>
              <a:t>adi</a:t>
            </a:r>
            <a:r>
              <a:rPr lang="en-US" dirty="0" smtClean="0"/>
              <a:t> = &amp;n; )</a:t>
            </a:r>
          </a:p>
          <a:p>
            <a:pPr lvl="2"/>
            <a:r>
              <a:rPr lang="en-US" dirty="0" smtClean="0"/>
              <a:t>* operator ( </a:t>
            </a:r>
            <a:r>
              <a:rPr lang="en-US" dirty="0" err="1" smtClean="0"/>
              <a:t>int</a:t>
            </a:r>
            <a:r>
              <a:rPr lang="en-US" dirty="0" smtClean="0"/>
              <a:t> p = *</a:t>
            </a:r>
            <a:r>
              <a:rPr lang="en-US" dirty="0" err="1" smtClean="0"/>
              <a:t>adi</a:t>
            </a:r>
            <a:r>
              <a:rPr lang="en-US" dirty="0" smtClean="0"/>
              <a:t>; )</a:t>
            </a:r>
          </a:p>
          <a:p>
            <a:pPr lvl="2"/>
            <a:r>
              <a:rPr lang="fi-FI" dirty="0" smtClean="0"/>
              <a:t> </a:t>
            </a:r>
            <a:r>
              <a:rPr lang="fi-FI" dirty="0" err="1" smtClean="0"/>
              <a:t>void</a:t>
            </a:r>
            <a:r>
              <a:rPr lang="fi-FI" dirty="0" smtClean="0"/>
              <a:t> * </a:t>
            </a:r>
            <a:r>
              <a:rPr lang="fi-FI" dirty="0" err="1" smtClean="0"/>
              <a:t>ptr</a:t>
            </a:r>
            <a:r>
              <a:rPr lang="fi-FI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9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Lab/Devoir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on 25/09/2014 – 11:59pm.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196</Words>
  <Application>Microsoft Macintosh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Tutorial/Lab #2</vt:lpstr>
      <vt:lpstr>Agenda</vt:lpstr>
      <vt:lpstr>Tutorial</vt:lpstr>
      <vt:lpstr>Tutorial</vt:lpstr>
      <vt:lpstr>Exercice</vt:lpstr>
      <vt:lpstr>Lab/Devoir #1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Tutorial/Lab #2</dc:title>
  <dc:creator>Dany Wilson</dc:creator>
  <cp:lastModifiedBy>Dany Wilson</cp:lastModifiedBy>
  <cp:revision>5</cp:revision>
  <dcterms:created xsi:type="dcterms:W3CDTF">2014-09-18T15:29:02Z</dcterms:created>
  <dcterms:modified xsi:type="dcterms:W3CDTF">2014-09-18T16:42:11Z</dcterms:modified>
</cp:coreProperties>
</file>