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D45211-F5A8-43EA-86E1-080BA9A95C2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DSC530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Wiltse</a:t>
            </a:r>
          </a:p>
          <a:p>
            <a:r>
              <a:rPr lang="en-US" dirty="0" smtClean="0"/>
              <a:t>05/30/2020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Wins by Recruiting Ranking		</a:t>
            </a:r>
            <a:r>
              <a:rPr lang="en-US" dirty="0" smtClean="0"/>
              <a:t>	Offense </a:t>
            </a:r>
            <a:r>
              <a:rPr lang="en-US" dirty="0" smtClean="0"/>
              <a:t>vs Defense Success Rate</a:t>
            </a:r>
          </a:p>
          <a:p>
            <a:pPr marL="0" indent="0">
              <a:buNone/>
            </a:pPr>
            <a:r>
              <a:rPr lang="en-US" sz="1400" dirty="0" smtClean="0"/>
              <a:t>Better recruiting ranking related to more wins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smtClean="0"/>
              <a:t>Appears </a:t>
            </a:r>
            <a:r>
              <a:rPr lang="en-US" sz="1400" dirty="0" smtClean="0"/>
              <a:t>to be slight relationship between offense and </a:t>
            </a:r>
            <a:r>
              <a:rPr lang="en-US" sz="1400" dirty="0" smtClean="0"/>
              <a:t>defense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		success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5" y="3046326"/>
            <a:ext cx="384810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21" y="3046326"/>
            <a:ext cx="4981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Correlation can be small but still be statistically </a:t>
            </a:r>
            <a:r>
              <a:rPr lang="en-US" sz="1400" dirty="0" smtClean="0"/>
              <a:t>significant. Correlation between two metrics is  -.504, which means the lower your rank (1 is best rank), the more </a:t>
            </a:r>
            <a:r>
              <a:rPr lang="en-US" sz="1400" dirty="0" smtClean="0"/>
              <a:t>likely to win more games.</a:t>
            </a:r>
          </a:p>
          <a:p>
            <a:r>
              <a:rPr lang="en-US" sz="1400" dirty="0" smtClean="0"/>
              <a:t>Hypothesis test below shows a relationship between the two variables as well, </a:t>
            </a:r>
            <a:r>
              <a:rPr lang="en-US" sz="1400" dirty="0" err="1" smtClean="0"/>
              <a:t>pvalue</a:t>
            </a:r>
            <a:r>
              <a:rPr lang="en-US" sz="1400" dirty="0" smtClean="0"/>
              <a:t>  = 0.0.</a:t>
            </a:r>
            <a:endParaRPr lang="en-US" sz="1400" dirty="0" smtClean="0"/>
          </a:p>
          <a:p>
            <a:r>
              <a:rPr lang="en-US" sz="1400" dirty="0" smtClean="0"/>
              <a:t>Doesn’t mean relationship is significant, just means that it’s unlikely that the effect </a:t>
            </a:r>
            <a:r>
              <a:rPr lang="en-US" sz="1400" dirty="0" smtClean="0"/>
              <a:t>occurred </a:t>
            </a:r>
            <a:r>
              <a:rPr lang="en-US" sz="1400" dirty="0" smtClean="0"/>
              <a:t>by </a:t>
            </a:r>
            <a:r>
              <a:rPr lang="en-US" sz="1400" dirty="0" smtClean="0"/>
              <a:t>chance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98" y="3268769"/>
            <a:ext cx="6838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Regression Analysis – All Metrics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Looked at both offensive and defensive metrics combined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703252"/>
            <a:ext cx="399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Against and Points for were significant variables</a:t>
            </a:r>
          </a:p>
          <a:p>
            <a:endParaRPr lang="en-US" dirty="0"/>
          </a:p>
          <a:p>
            <a:r>
              <a:rPr lang="en-US" dirty="0" smtClean="0"/>
              <a:t>None of the other variables were significant</a:t>
            </a:r>
          </a:p>
          <a:p>
            <a:endParaRPr lang="en-US" dirty="0"/>
          </a:p>
          <a:p>
            <a:r>
              <a:rPr lang="en-US" dirty="0" smtClean="0"/>
              <a:t>Adjusted R Squared - .85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57" y="2510735"/>
            <a:ext cx="5278841" cy="31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Regression Analysis – Defense Only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Looked at defense only metrics to see if defense wins championships (or predicts wins)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72" y="2446084"/>
            <a:ext cx="6051664" cy="3453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626822"/>
            <a:ext cx="35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Against and Recruiting Ranking were significant variables</a:t>
            </a:r>
          </a:p>
          <a:p>
            <a:endParaRPr lang="en-US" dirty="0"/>
          </a:p>
          <a:p>
            <a:r>
              <a:rPr lang="en-US" dirty="0" smtClean="0"/>
              <a:t>Defense Success Rate and Defense Havoc Total were not statistically significant</a:t>
            </a:r>
          </a:p>
          <a:p>
            <a:endParaRPr lang="en-US" dirty="0" smtClean="0"/>
          </a:p>
          <a:p>
            <a:r>
              <a:rPr lang="en-US" dirty="0" smtClean="0"/>
              <a:t>Adjusted R Squared: .512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Several Factors contribute to wins in college football</a:t>
            </a:r>
          </a:p>
          <a:p>
            <a:r>
              <a:rPr lang="en-US" dirty="0" smtClean="0"/>
              <a:t>- As expected, the amount of points scored (or given up) had highest impact on winning</a:t>
            </a:r>
          </a:p>
          <a:p>
            <a:r>
              <a:rPr lang="en-US" dirty="0" smtClean="0"/>
              <a:t>- Recruiting ranking also highly correlated but was only significant in defense-only regression model</a:t>
            </a:r>
          </a:p>
          <a:p>
            <a:r>
              <a:rPr lang="en-US" dirty="0" smtClean="0"/>
              <a:t>- Offense and defense success rate didn’t appear to have a big impact on predicting wins in the regression   model</a:t>
            </a:r>
          </a:p>
          <a:p>
            <a:r>
              <a:rPr lang="en-US" dirty="0" smtClean="0"/>
              <a:t>- Further analysis needed to see if there are conference difference impacts in these metrics, versus looking at all teams across all conferences.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factors contribute to college football teams winning more than others?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17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5866"/>
              </p:ext>
            </p:extLst>
          </p:nvPr>
        </p:nvGraphicFramePr>
        <p:xfrm>
          <a:off x="1096963" y="1846263"/>
          <a:ext cx="100584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Wins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wins during the 2019 college football season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</a:t>
                      </a:r>
                      <a:r>
                        <a:rPr lang="en-US" sz="1600" baseline="0" dirty="0" smtClean="0"/>
                        <a:t> scored by the team during the season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 scored by opposing team during the season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Five_year_avg_recruit_rank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r>
                        <a:rPr lang="en-US" sz="1600" baseline="0" dirty="0" smtClean="0"/>
                        <a:t> recruiting class rank across previous five recruiting classes (2015-2019)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OffensesuccessRate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 metric that determines the success of a play. Successful plays meet one of the following criteria: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offense scored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downs which gain at least 50%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 downs which gain at least 70%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and 4th downs which gain at least 100% of the yards to go</a:t>
                      </a:r>
                    </a:p>
                    <a:p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DefensesuccessRate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criteria for offense success</a:t>
                      </a:r>
                      <a:r>
                        <a:rPr lang="en-US" sz="1600" baseline="0" dirty="0" smtClean="0"/>
                        <a:t> rate above, only for team’s defense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Defensehavoctotal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plays in with the defense recorded a TFL, forced a fumble, intercepted a pass or broke up a pass</a:t>
                      </a:r>
                      <a:endParaRPr lang="en-US" sz="1600" dirty="0"/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win total is 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5" y="2898817"/>
            <a:ext cx="4229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805" y="1971675"/>
            <a:ext cx="5857875" cy="377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546" y="1971675"/>
            <a:ext cx="3781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None of the variables had normal distributions due to certain teams having extremely strong offenses or defense (or extremely weak defenses and offenses)</a:t>
            </a:r>
          </a:p>
          <a:p>
            <a:endParaRPr lang="en-US" dirty="0"/>
          </a:p>
          <a:p>
            <a:r>
              <a:rPr lang="en-US" dirty="0" smtClean="0"/>
              <a:t>- Kept in variables as they impacted win totals</a:t>
            </a:r>
          </a:p>
          <a:p>
            <a:endParaRPr lang="en-US" dirty="0"/>
          </a:p>
          <a:p>
            <a:r>
              <a:rPr lang="en-US" dirty="0" smtClean="0"/>
              <a:t>- Ex – Points For – there were 5 teams that scored more than 500 points, all but one of them made the playoffs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38" y="2681288"/>
            <a:ext cx="8020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PMF – SEC wins vs all other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9" y="1842101"/>
            <a:ext cx="3585519" cy="4351338"/>
          </a:xfrm>
        </p:spPr>
        <p:txBody>
          <a:bodyPr/>
          <a:lstStyle/>
          <a:p>
            <a:r>
              <a:rPr lang="en-US" dirty="0" smtClean="0"/>
              <a:t>- Comparing SEC wins versus  all other conferences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/>
              <a:t>SEC is skewed right compared to other conferences due to two highly successful teams (Alabama and LSU) but both conferences had most teams with 8 wins</a:t>
            </a:r>
          </a:p>
          <a:p>
            <a:pPr marL="0" indent="0">
              <a:buNone/>
            </a:pPr>
            <a:r>
              <a:rPr lang="en-US" dirty="0" smtClean="0"/>
              <a:t>- SEC also had slightly higher percent of PMF in lowest portion of PMF as well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64" y="2298227"/>
            <a:ext cx="7353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Points </a:t>
            </a:r>
            <a:r>
              <a:rPr lang="en-US" dirty="0" smtClean="0"/>
              <a:t>For and </a:t>
            </a:r>
            <a:r>
              <a:rPr lang="en-US" dirty="0" smtClean="0"/>
              <a:t>Points Against</a:t>
            </a:r>
          </a:p>
          <a:p>
            <a:r>
              <a:rPr lang="en-US" dirty="0" smtClean="0"/>
              <a:t>- Longer tail on points for than points given up, showing bigger variability in offensive  points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56" y="3354494"/>
            <a:ext cx="3838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Probability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44" y="2180002"/>
            <a:ext cx="6561836" cy="3920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" y="3257249"/>
            <a:ext cx="367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trending  of </a:t>
            </a:r>
            <a:r>
              <a:rPr lang="en-US" dirty="0"/>
              <a:t>standard </a:t>
            </a:r>
            <a:r>
              <a:rPr lang="en-US" dirty="0" smtClean="0"/>
              <a:t>deviations across offensive and defensive success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9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5437</TotalTime>
  <Words>585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DSC530 – Final Project</vt:lpstr>
      <vt:lpstr>Statistical question</vt:lpstr>
      <vt:lpstr>Variables Used</vt:lpstr>
      <vt:lpstr>Histogram</vt:lpstr>
      <vt:lpstr>Histograms</vt:lpstr>
      <vt:lpstr>Descriptive Statistics</vt:lpstr>
      <vt:lpstr>PMF – SEC wins vs all other conferences</vt:lpstr>
      <vt:lpstr>CDF</vt:lpstr>
      <vt:lpstr>Analytical Distribution</vt:lpstr>
      <vt:lpstr>Correlations</vt:lpstr>
      <vt:lpstr>Hypothesis Test</vt:lpstr>
      <vt:lpstr>Regression Analysis – All Metrics </vt:lpstr>
      <vt:lpstr>Regression Analysis – Defense Only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– Final Project</dc:title>
  <dc:creator>Dan and Sunni Wiltse</dc:creator>
  <cp:lastModifiedBy>Dan and Sunni Wiltse</cp:lastModifiedBy>
  <cp:revision>26</cp:revision>
  <dcterms:created xsi:type="dcterms:W3CDTF">2020-05-23T13:53:23Z</dcterms:created>
  <dcterms:modified xsi:type="dcterms:W3CDTF">2020-05-30T16:14:40Z</dcterms:modified>
</cp:coreProperties>
</file>