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5211-F5A8-43EA-86E1-080BA9A95C20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DSC530 –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Wiltse</a:t>
            </a:r>
          </a:p>
          <a:p>
            <a:r>
              <a:rPr lang="en-US" dirty="0" smtClean="0"/>
              <a:t>05/30/2020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Wins by Recruiting Ranking		Offense vs Defense Success Rate</a:t>
            </a:r>
          </a:p>
          <a:p>
            <a:pPr marL="0" indent="0">
              <a:buNone/>
            </a:pPr>
            <a:r>
              <a:rPr lang="en-US" sz="1200" dirty="0" smtClean="0"/>
              <a:t>Better recruiting ranking related to more wins			Appears to be slight relationship between offense and defense success rate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4901"/>
            <a:ext cx="3848100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374" y="2821717"/>
            <a:ext cx="4981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a test on your hypothesis using one of the methods covered in Chapter 9.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Correlation can be small but still be statistically significant</a:t>
            </a:r>
          </a:p>
          <a:p>
            <a:r>
              <a:rPr lang="en-US" sz="1400" dirty="0" smtClean="0"/>
              <a:t>Doesn’t mean relationship is significant, just means that it’s unlikely that the effect </a:t>
            </a:r>
            <a:r>
              <a:rPr lang="en-US" sz="1400" dirty="0" err="1" smtClean="0"/>
              <a:t>occured</a:t>
            </a:r>
            <a:r>
              <a:rPr lang="en-US" sz="1400" dirty="0" smtClean="0"/>
              <a:t> by chance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08" y="3298482"/>
            <a:ext cx="77057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onduct </a:t>
            </a:r>
            <a:r>
              <a:rPr lang="en-US" sz="2800" dirty="0"/>
              <a:t>a regression analysis on either one dependent and one explanatory variable, or multiple explanatory variables (Chapter 10 &amp; 11).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metrics (may switch to a different model)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70" y="2382022"/>
            <a:ext cx="8372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factors contribute to college football teams winning more than others?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2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15866"/>
              </p:ext>
            </p:extLst>
          </p:nvPr>
        </p:nvGraphicFramePr>
        <p:xfrm>
          <a:off x="838200" y="1825625"/>
          <a:ext cx="1051560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wins during the 2019 college football season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Points</a:t>
                      </a:r>
                      <a:r>
                        <a:rPr lang="en-US" sz="1600" baseline="0" dirty="0" smtClean="0"/>
                        <a:t> scored by the team during the season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Points scored by opposing team during the season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Five_year_avg_recruit_rank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r>
                        <a:rPr lang="en-US" sz="1600" baseline="0" dirty="0" smtClean="0"/>
                        <a:t> recruiting class rank across previous five recruiting classes (2015-2019)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OffensesuccessRate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 metric that determines the success of a play. Successful plays meet one of the following criteria: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offense scored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1st downs which gain at least 50% of the yards to go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2nd downs which gain at least 70% of the yards to go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and 4th downs which gain at least 100% of the yards to go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DefensesuccessRate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criteria for offense success</a:t>
                      </a:r>
                      <a:r>
                        <a:rPr lang="en-US" sz="1600" baseline="0" dirty="0" smtClean="0"/>
                        <a:t> rate above, only for team’s defense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Defensehavoctotal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plays in with the defense recorded a TFL, forced a fumble, intercepted a pass or broke up a pass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win total is 8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25" y="2898817"/>
            <a:ext cx="42291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062" y="2115344"/>
            <a:ext cx="5857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2824956"/>
            <a:ext cx="8020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PMF – SEC wins vs all other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9" y="1842101"/>
            <a:ext cx="3585519" cy="4351338"/>
          </a:xfrm>
        </p:spPr>
        <p:txBody>
          <a:bodyPr/>
          <a:lstStyle/>
          <a:p>
            <a:r>
              <a:rPr lang="en-US" dirty="0" smtClean="0"/>
              <a:t>Comments here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64" y="2298227"/>
            <a:ext cx="73533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</a:t>
            </a:r>
          </a:p>
          <a:p>
            <a:pPr marL="0" indent="0">
              <a:buNone/>
            </a:pPr>
            <a:r>
              <a:rPr lang="en-US" dirty="0" smtClean="0"/>
              <a:t>Points For and Points</a:t>
            </a:r>
          </a:p>
          <a:p>
            <a:pPr marL="0" indent="0">
              <a:buNone/>
            </a:pPr>
            <a:r>
              <a:rPr lang="en-US" dirty="0" smtClean="0"/>
              <a:t>Against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2171700"/>
            <a:ext cx="38385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Probability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00" y="3144279"/>
            <a:ext cx="4400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2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279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DSC530 – Final Project</vt:lpstr>
      <vt:lpstr>Statistical question</vt:lpstr>
      <vt:lpstr>Variables Used</vt:lpstr>
      <vt:lpstr>Histogram</vt:lpstr>
      <vt:lpstr>Histograms</vt:lpstr>
      <vt:lpstr>Descriptive Statistics</vt:lpstr>
      <vt:lpstr>PMF – SEC wins vs all other conferences</vt:lpstr>
      <vt:lpstr>CDF</vt:lpstr>
      <vt:lpstr>Analytical Distribution</vt:lpstr>
      <vt:lpstr>Correlations</vt:lpstr>
      <vt:lpstr>Conduct a test on your hypothesis using one of the methods covered in Chapter 9.</vt:lpstr>
      <vt:lpstr>Conduct a regression analysis on either one dependent and one explanatory variable, or multiple explanatory variables (Chapter 10 &amp; 11).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– Final Project</dc:title>
  <dc:creator>Dan and Sunni Wiltse</dc:creator>
  <cp:lastModifiedBy>Dan and Sunni Wiltse</cp:lastModifiedBy>
  <cp:revision>14</cp:revision>
  <dcterms:created xsi:type="dcterms:W3CDTF">2020-05-23T13:53:23Z</dcterms:created>
  <dcterms:modified xsi:type="dcterms:W3CDTF">2020-05-25T21:24:03Z</dcterms:modified>
</cp:coreProperties>
</file>