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D45211-F5A8-43EA-86E1-080BA9A95C20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1D1B33-9CB0-4515-B959-3D58E1734F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/>
              <a:t>College Football 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Dan Wiltse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05/30/2020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A1FD5902-F574-4D20-A901-8DDEBA8DB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9" r="2160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Wins by Recruiting Ranking			Offense vs Defense Success Rate</a:t>
            </a:r>
          </a:p>
          <a:p>
            <a:pPr marL="0" indent="0">
              <a:buNone/>
            </a:pPr>
            <a:r>
              <a:rPr lang="en-US" sz="1400" dirty="0"/>
              <a:t>Better recruiting ranking related to more wins			Appears to be slight relationship between offense and defense</a:t>
            </a:r>
          </a:p>
          <a:p>
            <a:pPr marL="0" indent="0">
              <a:buNone/>
            </a:pPr>
            <a:r>
              <a:rPr lang="en-US" sz="1400" dirty="0"/>
              <a:t>						success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5" y="3046326"/>
            <a:ext cx="3848100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621" y="3046326"/>
            <a:ext cx="4981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Correlation can be small but still be statistically significant. Correlation between two metrics is  -.504, which means the lower your rank (1 is best rank), the more likely to win more games.</a:t>
            </a:r>
          </a:p>
          <a:p>
            <a:r>
              <a:rPr lang="en-US" sz="1400" dirty="0"/>
              <a:t>Hypothesis test below shows a relationship between the two variables as well, </a:t>
            </a:r>
            <a:r>
              <a:rPr lang="en-US" sz="1400" dirty="0" err="1"/>
              <a:t>pvalue</a:t>
            </a:r>
            <a:r>
              <a:rPr lang="en-US" sz="1400" dirty="0"/>
              <a:t>  = 0.0.</a:t>
            </a:r>
          </a:p>
          <a:p>
            <a:r>
              <a:rPr lang="en-US" sz="1400" dirty="0"/>
              <a:t>Doesn’t mean relationship is significant, just means that it’s unlikely that the effect occurred by chance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98" y="3268769"/>
            <a:ext cx="6838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Regression Analysis – All Metrics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Looked at both offensive and defensive metrics combined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2703252"/>
            <a:ext cx="399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Against and Points for were significant variables</a:t>
            </a:r>
          </a:p>
          <a:p>
            <a:endParaRPr lang="en-US" dirty="0"/>
          </a:p>
          <a:p>
            <a:r>
              <a:rPr lang="en-US" dirty="0"/>
              <a:t>None of the other variables were significant</a:t>
            </a:r>
          </a:p>
          <a:p>
            <a:endParaRPr lang="en-US" dirty="0"/>
          </a:p>
          <a:p>
            <a:r>
              <a:rPr lang="en-US" dirty="0"/>
              <a:t>Adjusted R Squared - .85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57" y="2510735"/>
            <a:ext cx="5278841" cy="31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Regression Analysis – Defense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Looked at defense only metrics to see if defense wins championships (or predicts wins)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772" y="2446084"/>
            <a:ext cx="6051664" cy="3453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2626822"/>
            <a:ext cx="354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Against and Recruiting Ranking were significant variables</a:t>
            </a:r>
          </a:p>
          <a:p>
            <a:endParaRPr lang="en-US" dirty="0"/>
          </a:p>
          <a:p>
            <a:r>
              <a:rPr lang="en-US" dirty="0"/>
              <a:t>Defense Success Rate and Defense Havoc Total were not statistically significant</a:t>
            </a:r>
          </a:p>
          <a:p>
            <a:endParaRPr lang="en-US" dirty="0"/>
          </a:p>
          <a:p>
            <a:r>
              <a:rPr lang="en-US" dirty="0"/>
              <a:t>Adjusted R Squared: .512</a:t>
            </a:r>
          </a:p>
        </p:txBody>
      </p:sp>
    </p:spTree>
    <p:extLst>
      <p:ext uri="{BB962C8B-B14F-4D97-AF65-F5344CB8AC3E}">
        <p14:creationId xmlns:p14="http://schemas.microsoft.com/office/powerpoint/2010/main" val="31147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- Several Factors contribute to wins in college football</a:t>
            </a:r>
          </a:p>
          <a:p>
            <a:r>
              <a:rPr lang="en-US" dirty="0"/>
              <a:t>- As expected, the amount of points scored (or given up) had highest impact on winning</a:t>
            </a:r>
          </a:p>
          <a:p>
            <a:r>
              <a:rPr lang="en-US" dirty="0"/>
              <a:t>- Recruiting ranking also highly correlated but was only significant in defense-only regression model</a:t>
            </a:r>
          </a:p>
          <a:p>
            <a:r>
              <a:rPr lang="en-US" dirty="0"/>
              <a:t>- Offense and defense success rate didn’t appear to have a big impact on predicting wins in the regression   model</a:t>
            </a:r>
          </a:p>
          <a:p>
            <a:r>
              <a:rPr lang="en-US" dirty="0"/>
              <a:t>- Further analysis needed to see if there are conference difference impacts in these metrics, versus looking at all teams across all conferences.</a:t>
            </a:r>
          </a:p>
        </p:txBody>
      </p:sp>
    </p:spTree>
    <p:extLst>
      <p:ext uri="{BB962C8B-B14F-4D97-AF65-F5344CB8AC3E}">
        <p14:creationId xmlns:p14="http://schemas.microsoft.com/office/powerpoint/2010/main" val="273787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Statistical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99" y="643467"/>
            <a:ext cx="331185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400" b="1" cap="all" spc="200">
                <a:solidFill>
                  <a:schemeClr val="tx1"/>
                </a:solidFill>
                <a:latin typeface="+mj-lt"/>
              </a:rPr>
              <a:t>What factors contribute to college football teams winning more than others?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1726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Variables Used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80443"/>
              </p:ext>
            </p:extLst>
          </p:nvPr>
        </p:nvGraphicFramePr>
        <p:xfrm>
          <a:off x="633999" y="648282"/>
          <a:ext cx="6912217" cy="503775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31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839"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 marL="93507" marR="93507" marT="97757" marB="488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93507" marR="93507" marT="97757" marB="488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54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Wins</a:t>
                      </a: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Total wins during the 2019 college football season</a:t>
                      </a: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54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PF</a:t>
                      </a: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Points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scored by the team during the season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54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PA</a:t>
                      </a: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Points scored by opposing team during the season</a:t>
                      </a: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768">
                <a:tc>
                  <a:txBody>
                    <a:bodyPr/>
                    <a:lstStyle/>
                    <a:p>
                      <a:r>
                        <a:rPr lang="en-US" sz="1300" cap="none" spc="0" err="1">
                          <a:solidFill>
                            <a:schemeClr val="tx1"/>
                          </a:solidFill>
                        </a:rPr>
                        <a:t>Five_year_avg_recruit_rank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Average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recruiting class rank across previous five recruiting classes (2015-2019)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9854">
                <a:tc>
                  <a:txBody>
                    <a:bodyPr/>
                    <a:lstStyle/>
                    <a:p>
                      <a:r>
                        <a:rPr lang="en-US" sz="1300" cap="none" spc="0" err="1">
                          <a:solidFill>
                            <a:schemeClr val="tx1"/>
                          </a:solidFill>
                        </a:rPr>
                        <a:t>OffensesuccessRate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 metric that determines the success of a play. Successful plays meet one of the following criteria: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offense scored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1st downs which gain at least 50% of the yards to go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2nd downs which gain at least 70% of the yards to go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 and 4th downs which gain at least 100% of the yards to go</a:t>
                      </a:r>
                    </a:p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768">
                <a:tc>
                  <a:txBody>
                    <a:bodyPr/>
                    <a:lstStyle/>
                    <a:p>
                      <a:r>
                        <a:rPr lang="en-US" sz="1300" cap="none" spc="0" err="1">
                          <a:solidFill>
                            <a:schemeClr val="tx1"/>
                          </a:solidFill>
                        </a:rPr>
                        <a:t>DefensesuccessRate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Same criteria for offense success</a:t>
                      </a:r>
                      <a:r>
                        <a:rPr lang="en-US" sz="1300" cap="none" spc="0" baseline="0">
                          <a:solidFill>
                            <a:schemeClr val="tx1"/>
                          </a:solidFill>
                        </a:rPr>
                        <a:t> rate above, only for team’s defense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768">
                <a:tc>
                  <a:txBody>
                    <a:bodyPr/>
                    <a:lstStyle/>
                    <a:p>
                      <a:r>
                        <a:rPr lang="en-US" sz="1300" cap="none" spc="0" err="1">
                          <a:solidFill>
                            <a:schemeClr val="tx1"/>
                          </a:solidFill>
                        </a:rPr>
                        <a:t>Defensehavoctotal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of plays in with the defense recorded a TFL, forced a fumble, intercepted a pass or broke up a pass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3507" marR="93507" marT="97757" marB="48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6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Histogram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19675"/>
            <a:ext cx="6909801" cy="415521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/>
              <a:t>Most common win total is 8</a:t>
            </a:r>
          </a:p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34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Histograms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068873"/>
            <a:ext cx="6909801" cy="445682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None of the variables had normal distributions due to certain teams having extremely strong offenses or defense (or extremely weak defenses and offenses)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Kept in variables as they impacted win totals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Ex – Points For – there were 5 teams that scored more than 500 points, all but one of them made the playoffs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185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138" y="2681288"/>
            <a:ext cx="8020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/>
              <a:t>PMF – SEC wins vs all other conferences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595746"/>
            <a:ext cx="6909801" cy="34030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/>
              <a:t>- Comparing SEC wins versus  all other conferences</a:t>
            </a:r>
          </a:p>
          <a:p>
            <a:pPr marL="0" indent="0">
              <a:buNone/>
            </a:pPr>
            <a:r>
              <a:rPr lang="en-US"/>
              <a:t>- SEC is skewed right compared to other conferences due to two highly successful teams (Alabama and LSU) but both conferences had most teams with 8 wins</a:t>
            </a:r>
          </a:p>
          <a:p>
            <a:pPr marL="0" indent="0">
              <a:buNone/>
            </a:pPr>
            <a:r>
              <a:rPr lang="en-US"/>
              <a:t>- SEC also had slightly higher percent of PMF in lowest portion of PMF as well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507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CDF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4024"/>
            <a:ext cx="6909801" cy="4526519"/>
          </a:xfrm>
          <a:prstGeom prst="rect">
            <a:avLst/>
          </a:pr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/>
              <a:t>Comparison of Points For and Points Against</a:t>
            </a:r>
          </a:p>
          <a:p>
            <a:r>
              <a:rPr lang="en-US"/>
              <a:t>- Longer tail on points for than points given up, showing bigger variability in offensive  points</a:t>
            </a:r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531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Probability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844" y="2180002"/>
            <a:ext cx="6561836" cy="3920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389" y="3257249"/>
            <a:ext cx="3674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trending  of standard deviations across offensive and defensive success rate</a:t>
            </a:r>
          </a:p>
        </p:txBody>
      </p:sp>
    </p:spTree>
    <p:extLst>
      <p:ext uri="{BB962C8B-B14F-4D97-AF65-F5344CB8AC3E}">
        <p14:creationId xmlns:p14="http://schemas.microsoft.com/office/powerpoint/2010/main" val="2091929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5442</TotalTime>
  <Words>627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College Football EDA</vt:lpstr>
      <vt:lpstr>Statistical question</vt:lpstr>
      <vt:lpstr>Variables Used</vt:lpstr>
      <vt:lpstr>Histogram</vt:lpstr>
      <vt:lpstr>Histograms</vt:lpstr>
      <vt:lpstr>Descriptive Statistics</vt:lpstr>
      <vt:lpstr>PMF – SEC wins vs all other conferences</vt:lpstr>
      <vt:lpstr>CDF</vt:lpstr>
      <vt:lpstr>Analytical Distribution</vt:lpstr>
      <vt:lpstr>Correlations</vt:lpstr>
      <vt:lpstr>Hypothesis Test</vt:lpstr>
      <vt:lpstr>Regression Analysis – All Metrics </vt:lpstr>
      <vt:lpstr>Regression Analysis – Defense Only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– Final Project</dc:title>
  <dc:creator>Dan and Sunni Wiltse</dc:creator>
  <cp:lastModifiedBy>Daniel Wiltse</cp:lastModifiedBy>
  <cp:revision>27</cp:revision>
  <dcterms:created xsi:type="dcterms:W3CDTF">2020-05-23T13:53:23Z</dcterms:created>
  <dcterms:modified xsi:type="dcterms:W3CDTF">2021-09-12T02:47:49Z</dcterms:modified>
</cp:coreProperties>
</file>