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sldIdLst>
    <p:sldId id="278" r:id="rId5"/>
    <p:sldId id="279" r:id="rId6"/>
    <p:sldId id="280" r:id="rId7"/>
    <p:sldId id="281" r:id="rId8"/>
    <p:sldId id="282" r:id="rId9"/>
    <p:sldId id="290" r:id="rId10"/>
    <p:sldId id="295" r:id="rId11"/>
    <p:sldId id="294" r:id="rId12"/>
    <p:sldId id="296" r:id="rId13"/>
    <p:sldId id="292" r:id="rId14"/>
    <p:sldId id="298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09" autoAdjust="0"/>
  </p:normalViewPr>
  <p:slideViewPr>
    <p:cSldViewPr snapToGrid="0" snapToObjects="1">
      <p:cViewPr varScale="1">
        <p:scale>
          <a:sx n="53" d="100"/>
          <a:sy n="53" d="100"/>
        </p:scale>
        <p:origin x="1236" y="6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wimentari/Kalkulato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KALKULATOR</a:t>
            </a:r>
            <a:br>
              <a:rPr lang="en-US" dirty="0"/>
            </a:br>
            <a:r>
              <a:rPr lang="en-US" dirty="0"/>
              <a:t>scientific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81" y="210312"/>
            <a:ext cx="9752798" cy="768096"/>
          </a:xfrm>
        </p:spPr>
        <p:txBody>
          <a:bodyPr/>
          <a:lstStyle/>
          <a:p>
            <a:r>
              <a:rPr lang="en-US" dirty="0" err="1"/>
              <a:t>Sreenshot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luaran</a:t>
            </a:r>
            <a:r>
              <a:rPr lang="en-US" dirty="0"/>
              <a:t>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Contoh GUI">
            <a:extLst>
              <a:ext uri="{FF2B5EF4-FFF2-40B4-BE49-F238E27FC236}">
                <a16:creationId xmlns:a16="http://schemas.microsoft.com/office/drawing/2014/main" id="{23602491-9CDE-4A58-CD49-88B8A809B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380" y="1937657"/>
            <a:ext cx="32956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03" y="442281"/>
            <a:ext cx="9761701" cy="1627632"/>
          </a:xfrm>
        </p:spPr>
        <p:txBody>
          <a:bodyPr/>
          <a:lstStyle/>
          <a:p>
            <a:r>
              <a:rPr lang="en-US" dirty="0"/>
              <a:t>Screenshot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unggahan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projek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11F0C-C476-D384-154D-D05ECA955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75" y="1595546"/>
            <a:ext cx="8969829" cy="504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6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416" y="581152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KALKULATOR scientific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14" y="1634672"/>
            <a:ext cx="10103029" cy="2304142"/>
          </a:xfrm>
        </p:spPr>
        <p:txBody>
          <a:bodyPr/>
          <a:lstStyle/>
          <a:p>
            <a:br>
              <a:rPr lang="en-US" sz="2800" dirty="0"/>
            </a:br>
            <a:r>
              <a:rPr lang="en-US" sz="2800" dirty="0"/>
              <a:t>Nama : Dwi Mentari </a:t>
            </a:r>
            <a:r>
              <a:rPr lang="en-US" sz="2800" dirty="0" err="1"/>
              <a:t>Semesta</a:t>
            </a:r>
            <a:endParaRPr lang="en-US" sz="2800" dirty="0"/>
          </a:p>
          <a:p>
            <a:r>
              <a:rPr lang="en-US" sz="2800" dirty="0"/>
              <a:t>Nim : 2200018196</a:t>
            </a:r>
          </a:p>
          <a:p>
            <a:r>
              <a:rPr lang="en-US" sz="2800" dirty="0" err="1"/>
              <a:t>Kelas</a:t>
            </a:r>
            <a:r>
              <a:rPr lang="en-US" sz="2800" dirty="0"/>
              <a:t> : E</a:t>
            </a:r>
          </a:p>
          <a:p>
            <a:r>
              <a:rPr lang="en-US" sz="2800" dirty="0"/>
              <a:t>Link </a:t>
            </a:r>
            <a:r>
              <a:rPr lang="en-US" sz="2800" dirty="0" err="1"/>
              <a:t>github</a:t>
            </a:r>
            <a:r>
              <a:rPr lang="en-US" sz="2800" dirty="0"/>
              <a:t> : </a:t>
            </a:r>
            <a:r>
              <a:rPr lang="en-ID" sz="20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https://github.com/dwimentari/Kalkulator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210312"/>
            <a:ext cx="6766560" cy="768096"/>
          </a:xfrm>
        </p:spPr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E5D6723-4DCB-D3D6-C15A-F7E183F1E136}"/>
              </a:ext>
            </a:extLst>
          </p:cNvPr>
          <p:cNvSpPr txBox="1">
            <a:spLocks/>
          </p:cNvSpPr>
          <p:nvPr/>
        </p:nvSpPr>
        <p:spPr>
          <a:xfrm>
            <a:off x="374743" y="1766717"/>
            <a:ext cx="11410857" cy="13393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Kalkulator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ilmiah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aplikasi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perhitungan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matematika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lebih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kompleks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dirancang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operasi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ilmiah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teknis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mencakup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fungsi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trigonometri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eksponensial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logaritma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operasi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pangkat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dan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lainnya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Kalkulator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Ilmiah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sebuah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aplikasi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komputer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menyediakan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berbagai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fungsi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matematika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tingkat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lanjut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menggunakan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antarmuka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grafis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Java Swing,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aplikasi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memungkinkan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pengguna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kalkulasi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melibatkan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fungsi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eksponensial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logaritma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operasi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trigonometri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serta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fitur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khusus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seperti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faktorial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operasi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pangkat</a:t>
            </a:r>
            <a:r>
              <a:rPr lang="en-ID" sz="2400" b="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5400" b="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79" y="455757"/>
            <a:ext cx="791139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Fitur-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fitur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aplikasi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073" y="2396018"/>
            <a:ext cx="7482327" cy="512064"/>
          </a:xfrm>
        </p:spPr>
        <p:txBody>
          <a:bodyPr/>
          <a:lstStyle/>
          <a:p>
            <a:pPr marL="457200" indent="-457200" algn="ctr">
              <a:buAutoNum type="arabicPeriod"/>
            </a:pPr>
            <a:r>
              <a:rPr lang="en-US" sz="2400" b="1" dirty="0" err="1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Operasi</a:t>
            </a:r>
            <a:r>
              <a:rPr lang="en-US" sz="2400" b="1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MTK (</a:t>
            </a:r>
            <a:r>
              <a:rPr lang="en-US" sz="2400" b="1" dirty="0" err="1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sin,cos,tan,acos,asin,atan,dll</a:t>
            </a:r>
            <a:r>
              <a:rPr lang="en-US" sz="2400" b="1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D568D8F-71C0-B8D0-B101-B6E90E7D136F}"/>
              </a:ext>
            </a:extLst>
          </p:cNvPr>
          <p:cNvSpPr txBox="1">
            <a:spLocks/>
          </p:cNvSpPr>
          <p:nvPr/>
        </p:nvSpPr>
        <p:spPr>
          <a:xfrm>
            <a:off x="754530" y="3949919"/>
            <a:ext cx="9028099" cy="512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Sabon Next LT" panose="02000500000000000000" pitchFamily="2" charset="0"/>
                <a:cs typeface="Sabon Next LT" panose="02000500000000000000" pitchFamily="2" charset="0"/>
              </a:rPr>
              <a:t>3. </a:t>
            </a:r>
            <a:r>
              <a:rPr lang="en-US" b="1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Fungsi</a:t>
            </a:r>
            <a:r>
              <a:rPr lang="en-US" b="1" dirty="0"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b="1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khusus</a:t>
            </a:r>
            <a:r>
              <a:rPr lang="en-US" b="1" dirty="0">
                <a:latin typeface="Sabon Next LT" panose="02000500000000000000" pitchFamily="2" charset="0"/>
                <a:cs typeface="Sabon Next LT" panose="02000500000000000000" pitchFamily="2" charset="0"/>
              </a:rPr>
              <a:t> (factorial (x!), </a:t>
            </a:r>
            <a:r>
              <a:rPr lang="en-US" b="1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nilai</a:t>
            </a:r>
            <a:r>
              <a:rPr lang="en-US" b="1" dirty="0">
                <a:latin typeface="Sabon Next LT" panose="02000500000000000000" pitchFamily="2" charset="0"/>
                <a:cs typeface="Sabon Next LT" panose="02000500000000000000" pitchFamily="2" charset="0"/>
              </a:rPr>
              <a:t> pi)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FB4B904-462F-D31A-E861-CF57E495C544}"/>
              </a:ext>
            </a:extLst>
          </p:cNvPr>
          <p:cNvSpPr txBox="1">
            <a:spLocks/>
          </p:cNvSpPr>
          <p:nvPr/>
        </p:nvSpPr>
        <p:spPr>
          <a:xfrm>
            <a:off x="1356873" y="3212882"/>
            <a:ext cx="7482327" cy="512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Sabon Next LT" panose="02000500000000000000" pitchFamily="2" charset="0"/>
                <a:cs typeface="Sabon Next LT" panose="02000500000000000000" pitchFamily="2" charset="0"/>
              </a:rPr>
              <a:t>2. </a:t>
            </a:r>
            <a:r>
              <a:rPr lang="en-US" b="1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Operasi</a:t>
            </a:r>
            <a:r>
              <a:rPr lang="en-US" b="1" dirty="0"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b="1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aritmatika</a:t>
            </a:r>
            <a:r>
              <a:rPr lang="en-US" b="1" dirty="0"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b="1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dasar</a:t>
            </a:r>
            <a:r>
              <a:rPr lang="en-US" b="1" dirty="0">
                <a:latin typeface="Sabon Next LT" panose="02000500000000000000" pitchFamily="2" charset="0"/>
                <a:cs typeface="Sabon Next LT" panose="02000500000000000000" pitchFamily="2" charset="0"/>
              </a:rPr>
              <a:t> (+),(-),(*),(/),</a:t>
            </a:r>
            <a:r>
              <a:rPr lang="en-US" b="1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dll</a:t>
            </a:r>
            <a:endParaRPr lang="en-US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endParaRPr lang="en-US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C83BFEF-AA78-9B46-44C7-3DC04AAB3268}"/>
              </a:ext>
            </a:extLst>
          </p:cNvPr>
          <p:cNvSpPr txBox="1">
            <a:spLocks/>
          </p:cNvSpPr>
          <p:nvPr/>
        </p:nvSpPr>
        <p:spPr>
          <a:xfrm>
            <a:off x="638416" y="4641079"/>
            <a:ext cx="8679755" cy="512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Sabon Next LT" panose="02000500000000000000" pitchFamily="2" charset="0"/>
                <a:cs typeface="Sabon Next LT" panose="02000500000000000000" pitchFamily="2" charset="0"/>
              </a:rPr>
              <a:t>4. </a:t>
            </a:r>
            <a:r>
              <a:rPr lang="en-US" b="1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Tombol</a:t>
            </a:r>
            <a:r>
              <a:rPr lang="en-US" b="1" dirty="0"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b="1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hasil</a:t>
            </a:r>
            <a:r>
              <a:rPr lang="en-US" b="1" dirty="0">
                <a:latin typeface="Sabon Next LT" panose="02000500000000000000" pitchFamily="2" charset="0"/>
                <a:cs typeface="Sabon Next LT" panose="02000500000000000000" pitchFamily="2" charset="0"/>
              </a:rPr>
              <a:t> (=)</a:t>
            </a:r>
          </a:p>
          <a:p>
            <a:endParaRPr lang="en-US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04" y="442281"/>
            <a:ext cx="7013448" cy="1627632"/>
          </a:xfrm>
        </p:spPr>
        <p:txBody>
          <a:bodyPr/>
          <a:lstStyle/>
          <a:p>
            <a:r>
              <a:rPr lang="en-US" dirty="0"/>
              <a:t>Alur </a:t>
            </a:r>
            <a:r>
              <a:rPr lang="en-US" dirty="0" err="1"/>
              <a:t>kerja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0210" y="1186468"/>
            <a:ext cx="8566876" cy="588963"/>
          </a:xfrm>
        </p:spPr>
        <p:txBody>
          <a:bodyPr/>
          <a:lstStyle/>
          <a:p>
            <a:pPr marL="342900" marR="8255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memasukkan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angka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tombol-tombol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angka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muka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8255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memilliki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angka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dipilih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area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kalkulator</a:t>
            </a:r>
            <a:endParaRPr lang="en-ID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8255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Pemrosesan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matematika</a:t>
            </a:r>
            <a:endParaRPr lang="en-ID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8255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menekan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endParaRPr lang="en-ID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8255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dipilih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diterapkan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dua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endParaRPr lang="en-ID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8255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hasilnya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ditampilkan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347472"/>
            <a:ext cx="8165592" cy="768096"/>
          </a:xfrm>
        </p:spPr>
        <p:txBody>
          <a:bodyPr/>
          <a:lstStyle/>
          <a:p>
            <a:r>
              <a:rPr lang="en-US" dirty="0"/>
              <a:t>Diagram class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E2395-D5B0-5515-9E6E-797EAF2AA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826" y="1258443"/>
            <a:ext cx="4495800" cy="5477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0ABC34-8925-2673-00A9-00D1D068B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74" y="1115568"/>
            <a:ext cx="4467849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81" y="210312"/>
            <a:ext cx="10784076" cy="246888"/>
          </a:xfrm>
        </p:spPr>
        <p:txBody>
          <a:bodyPr/>
          <a:lstStyle/>
          <a:p>
            <a:r>
              <a:rPr lang="en-US" sz="3200" dirty="0" err="1"/>
              <a:t>Rancangan</a:t>
            </a:r>
            <a:r>
              <a:rPr lang="en-US" sz="3200" dirty="0"/>
              <a:t> </a:t>
            </a:r>
            <a:r>
              <a:rPr lang="en-US" sz="3200" dirty="0" err="1"/>
              <a:t>antar</a:t>
            </a:r>
            <a:r>
              <a:rPr lang="en-US" sz="3200" dirty="0"/>
              <a:t> </a:t>
            </a:r>
            <a:r>
              <a:rPr lang="en-US" sz="3200" dirty="0" err="1"/>
              <a:t>muka</a:t>
            </a: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5C41AC-3700-4AF1-023D-A58B95A2F28D}"/>
              </a:ext>
            </a:extLst>
          </p:cNvPr>
          <p:cNvSpPr txBox="1"/>
          <p:nvPr/>
        </p:nvSpPr>
        <p:spPr>
          <a:xfrm>
            <a:off x="145181" y="749083"/>
            <a:ext cx="1094014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Tampilan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 Utama:</a:t>
            </a:r>
            <a:endParaRPr lang="en-ID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Jendela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 Utama: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Menampilkan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judul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"GUI Calculator" di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bagian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atas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Tata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Letak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 Grid: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Berisi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beberapa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panel (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JPanel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) yang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membagi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tampilan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menjadi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8 baris dan 5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kolom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TextArea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 Display: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Menampilkan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input dan output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perhitungan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orientasi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teks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dari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kanan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ke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kiri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Baris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Pertama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ID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TextArea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 Display: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Menempati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seluruh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lebar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baris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pertama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Baris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Kedua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hingga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 Baris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Ketujuh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ID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Button Panel: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Setiap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baris ke-2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hingga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ke-7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berisi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panel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tombol-tombol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fungsi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angka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Tombol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Fungsi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Mengaktifkan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operasi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matematika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tertentu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seperti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sin, cos, tan,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dll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Tombol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 Angka dan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Operasi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Aritmetika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Menginput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angka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operasi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aritmetika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seperti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+, -, *, /.</a:t>
            </a:r>
          </a:p>
          <a:p>
            <a:pPr algn="l">
              <a:buFont typeface="+mj-lt"/>
              <a:buAutoNum type="arabicPeriod"/>
            </a:pP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Baris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Terakhir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ID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Tombol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 Angka dan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Operasi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Aritmetika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Tambahan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Menyediakan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tombol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0,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titik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desimal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tanda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positif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negatif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, pi, dan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tombol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"="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mendapatkan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hasil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Penanganan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Kesalahan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ID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Pesan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 Error: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Jika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terjadi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kesalahan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selama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perhitungan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pesan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"Error"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akan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ditampilkan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TextArea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Display.</a:t>
            </a:r>
          </a:p>
          <a:p>
            <a:pPr algn="l">
              <a:buFont typeface="+mj-lt"/>
              <a:buAutoNum type="arabicPeriod"/>
            </a:pP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Tombol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Aksi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ID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Event Handling: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Tombol-tombol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dihubungkan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event handler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menangani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input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pengguna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Aksi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Operasi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Söhne"/>
              </a:rPr>
              <a:t>Matematika</a:t>
            </a: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Saat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tombol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fungsi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operasi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matematika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ditekan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tindakan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sesuai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diambil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87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79" y="124533"/>
            <a:ext cx="11541035" cy="768096"/>
          </a:xfrm>
        </p:spPr>
        <p:txBody>
          <a:bodyPr/>
          <a:lstStyle/>
          <a:p>
            <a:r>
              <a:rPr lang="en-US" dirty="0"/>
              <a:t>Screenshot coding di idea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4BDD6-F3F6-7495-9E9E-9B55A1C5F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125" t="3388" r="2125" b="6645"/>
          <a:stretch/>
        </p:blipFill>
        <p:spPr>
          <a:xfrm>
            <a:off x="-130629" y="2076856"/>
            <a:ext cx="5954176" cy="3011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D36A18-4F63-BFBD-514E-37FEE7CD5C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45"/>
          <a:stretch/>
        </p:blipFill>
        <p:spPr>
          <a:xfrm>
            <a:off x="5978795" y="1952172"/>
            <a:ext cx="6213205" cy="326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" y="347472"/>
            <a:ext cx="10844350" cy="768096"/>
          </a:xfrm>
        </p:spPr>
        <p:txBody>
          <a:bodyPr/>
          <a:lstStyle/>
          <a:p>
            <a:r>
              <a:rPr lang="en-US" dirty="0"/>
              <a:t>Screenshot coding di ide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BB591-31A3-1FEF-23D6-801C982D3C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45"/>
          <a:stretch/>
        </p:blipFill>
        <p:spPr>
          <a:xfrm>
            <a:off x="130629" y="1863499"/>
            <a:ext cx="5965371" cy="3131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E3126B-437E-41AB-9A05-8AF4BD87C7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45"/>
          <a:stretch/>
        </p:blipFill>
        <p:spPr>
          <a:xfrm>
            <a:off x="6241143" y="1863499"/>
            <a:ext cx="5820228" cy="305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4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{C64366CE-654D-4F8B-AE98-023712DDE2CC}tf78438558_win32</Template>
  <TotalTime>408</TotalTime>
  <Words>440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Söhne</vt:lpstr>
      <vt:lpstr>Times New Roman</vt:lpstr>
      <vt:lpstr>Office Theme</vt:lpstr>
      <vt:lpstr>KALKULATOR scientific</vt:lpstr>
      <vt:lpstr>KALKULATOR scientific</vt:lpstr>
      <vt:lpstr>Deskripsi aplikasi</vt:lpstr>
      <vt:lpstr>Fitur-fitur aplikasi</vt:lpstr>
      <vt:lpstr>Alur kerja</vt:lpstr>
      <vt:lpstr>Diagram class</vt:lpstr>
      <vt:lpstr>Rancangan antar muka</vt:lpstr>
      <vt:lpstr>Screenshot coding di idea</vt:lpstr>
      <vt:lpstr>Screenshot coding di ide</vt:lpstr>
      <vt:lpstr>Sreenshot tampilan luaran program</vt:lpstr>
      <vt:lpstr>Screenshot tampilan unggahan halaman projek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KALKULATOR</dc:title>
  <dc:subject/>
  <dc:creator>Asus Vivobook</dc:creator>
  <cp:lastModifiedBy>Asus Vivobook</cp:lastModifiedBy>
  <cp:revision>5</cp:revision>
  <dcterms:created xsi:type="dcterms:W3CDTF">2024-01-13T02:39:25Z</dcterms:created>
  <dcterms:modified xsi:type="dcterms:W3CDTF">2024-01-13T17:44:42Z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