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7A"/>
    <a:srgbClr val="E23961"/>
    <a:srgbClr val="2F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80451" y="210203"/>
            <a:ext cx="2527671" cy="1093352"/>
            <a:chOff x="672214" y="2108785"/>
            <a:chExt cx="2527671" cy="1093352"/>
          </a:xfrm>
        </p:grpSpPr>
        <p:sp>
          <p:nvSpPr>
            <p:cNvPr id="8" name="TextBox 7"/>
            <p:cNvSpPr txBox="1"/>
            <p:nvPr/>
          </p:nvSpPr>
          <p:spPr>
            <a:xfrm>
              <a:off x="710647" y="2108785"/>
              <a:ext cx="2275238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맑은 고딕 Semilight" panose="020B0502040204020203" pitchFamily="50" charset="-127"/>
                </a:rPr>
                <a:t>2020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맑은 고딕 Semilight" panose="020B0502040204020203" pitchFamily="50" charset="-127"/>
                </a:rPr>
                <a:t>K-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맑은 고딕 Semilight" panose="020B0502040204020203" pitchFamily="50" charset="-127"/>
                </a:rPr>
                <a:t>디지털 핵심 실무인재 양성사업</a:t>
              </a:r>
              <a:endParaRPr lang="ko-KR" altLang="en-US" sz="1200" spc="-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72214" y="2217275"/>
              <a:ext cx="0" cy="806009"/>
            </a:xfrm>
            <a:prstGeom prst="line">
              <a:avLst/>
            </a:prstGeom>
            <a:ln w="22225" cap="rnd">
              <a:solidFill>
                <a:srgbClr val="44454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4453" y="2465973"/>
              <a:ext cx="2515432" cy="73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3700" spc="-5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  <a:cs typeface="맑은 고딕 Semilight" panose="020B0502040204020203" pitchFamily="50" charset="-127"/>
                </a:rPr>
                <a:t>CONTENTS</a:t>
              </a:r>
              <a:endParaRPr lang="ko-KR" altLang="en-US" sz="3700" spc="-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25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E040-EBE4-45DC-9936-39F4357699E7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8C74-7C60-4040-9D77-2AE0BE140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2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63248"/>
              </p:ext>
            </p:extLst>
          </p:nvPr>
        </p:nvGraphicFramePr>
        <p:xfrm>
          <a:off x="395536" y="2348878"/>
          <a:ext cx="8496945" cy="417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8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>
                          <a:solidFill>
                            <a:srgbClr val="F2F2F2"/>
                          </a:solidFill>
                          <a:effectLst/>
                          <a:latin typeface="맑은 고딕" panose="020B0503020000020004" pitchFamily="50" charset="-127"/>
                        </a:rPr>
                        <a:t>일자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>
                          <a:solidFill>
                            <a:srgbClr val="F2F2F2"/>
                          </a:solidFill>
                          <a:effectLst/>
                          <a:latin typeface="맑은 고딕" panose="020B0503020000020004" pitchFamily="50" charset="-127"/>
                        </a:rPr>
                        <a:t>내용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1922">
                <a:tc row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일차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오전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기초 </a:t>
                      </a: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버전관리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과 버전관리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개념 학습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기초 명령어 연습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통한 버전 관리 실습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1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오후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및 포트폴리오 관리 실습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Github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원격저장소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개념 학습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Github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통한 프로젝트 및 포트폴리오 관리 연습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Github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활용한 </a:t>
                      </a: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Static Page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호스팅 실습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1922">
                <a:tc rowSpan="2"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일차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오전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 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심화 </a:t>
                      </a: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Branch/Merge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심화 개념 학습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 Branch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Merge 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시나리오 연습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 Branching</a:t>
                      </a:r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통한 프로젝트 관리 실습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1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오후</a:t>
                      </a:r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통한 협업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통한 협업 개념 학습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협업 시나리오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flow &amp; </a:t>
                      </a: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Github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flow)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연습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indent="-173736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을 활용한 프로젝트 협업 실습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1501119"/>
            <a:ext cx="9144000" cy="667544"/>
          </a:xfrm>
          <a:prstGeom prst="rect">
            <a:avLst/>
          </a:prstGeom>
          <a:solidFill>
            <a:srgbClr val="2F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46" y="1570435"/>
            <a:ext cx="655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깃허브 특강</a:t>
            </a:r>
            <a:endParaRPr lang="ko-KR" altLang="en-US" sz="28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44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107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</vt:lpstr>
      <vt:lpstr>나눔스퀘어 ExtraBold</vt:lpstr>
      <vt:lpstr>나눔스퀘어라운드 Bold</vt:lpstr>
      <vt:lpstr>맑은 고딕</vt:lpstr>
      <vt:lpstr>맑은 고딕 Semilight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Windows 사용자</cp:lastModifiedBy>
  <cp:revision>31</cp:revision>
  <cp:lastPrinted>2019-09-19T02:20:41Z</cp:lastPrinted>
  <dcterms:created xsi:type="dcterms:W3CDTF">2019-04-26T07:21:41Z</dcterms:created>
  <dcterms:modified xsi:type="dcterms:W3CDTF">2020-12-28T23:28:29Z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\\26.2.121.50\online\#New_집합교육1그룹\08.정부지원\☆ 4차산업혁명선도인력양성사업\＃4차 운영\[] 5기\14. (공통) 특강\협약기업 및 현장전문가 특강\[4차5기] 특강강사프로필_커넥티드카A_김희원.pptx</vt:lpwstr>
  </property>
  <property fmtid="{5C58129F-E5B8-477A-9B38-B3E54BFA04C8}" pid="2">
    <vt:lpwstr>A0B8728EED7666E680A437292A06E174CDDA6C867509F53F7FB3B2C770D85815</vt:lpwstr>
  </property>
</Properties>
</file>