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4" r:id="rId2"/>
    <p:sldId id="400" r:id="rId3"/>
    <p:sldId id="370" r:id="rId4"/>
    <p:sldId id="371" r:id="rId5"/>
    <p:sldId id="413" r:id="rId6"/>
    <p:sldId id="414" r:id="rId7"/>
    <p:sldId id="372" r:id="rId8"/>
    <p:sldId id="415" r:id="rId9"/>
    <p:sldId id="420" r:id="rId10"/>
    <p:sldId id="416" r:id="rId11"/>
    <p:sldId id="417" r:id="rId12"/>
    <p:sldId id="375" r:id="rId13"/>
    <p:sldId id="379" r:id="rId14"/>
    <p:sldId id="382" r:id="rId15"/>
    <p:sldId id="418" r:id="rId16"/>
    <p:sldId id="419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>
      <p:cViewPr>
        <p:scale>
          <a:sx n="130" d="100"/>
          <a:sy n="130" d="100"/>
        </p:scale>
        <p:origin x="-390" y="756"/>
      </p:cViewPr>
      <p:guideLst>
        <p:guide orient="horz" pos="2160"/>
        <p:guide orient="horz" pos="786"/>
        <p:guide orient="horz" pos="1110"/>
        <p:guide pos="384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</a:t>
            </a:r>
            <a:r>
              <a:rPr lang="ko-KR" altLang="en-US" sz="1200" dirty="0" smtClean="0">
                <a:latin typeface="+mn-ea"/>
              </a:rPr>
              <a:t> 할 </a:t>
            </a:r>
            <a:r>
              <a:rPr lang="ko-KR" altLang="en-US" sz="1200" dirty="0">
                <a:latin typeface="+mn-ea"/>
              </a:rPr>
              <a:t>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</a:t>
            </a:r>
            <a:r>
              <a:rPr lang="ko-KR" altLang="en-US" sz="1200" dirty="0" smtClean="0">
                <a:latin typeface="+mn-ea"/>
              </a:rPr>
              <a:t>장점 외에 </a:t>
            </a:r>
            <a:r>
              <a:rPr lang="ko-KR" altLang="en-US" sz="1200" dirty="0">
                <a:latin typeface="+mn-ea"/>
              </a:rPr>
              <a:t>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스크래핑할</a:t>
            </a:r>
            <a:r>
              <a:rPr lang="ko-KR" altLang="en-US" b="1" dirty="0" smtClean="0"/>
              <a:t> 태그 정보 얻기</a:t>
            </a:r>
            <a:r>
              <a:rPr lang="en-US" altLang="ko-KR" b="1" dirty="0" smtClean="0"/>
              <a:t>(chrome</a:t>
            </a:r>
            <a:r>
              <a:rPr lang="ko-KR" altLang="en-US" b="1" dirty="0" smtClean="0"/>
              <a:t>의 개발자도구 활용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0" y="1702604"/>
            <a:ext cx="8016087" cy="471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804775" y="2789785"/>
            <a:ext cx="3002726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스크래핑할</a:t>
            </a:r>
            <a:r>
              <a:rPr lang="ko-KR" altLang="en-US" b="1" dirty="0" smtClean="0"/>
              <a:t> 태그 정보 얻기</a:t>
            </a:r>
            <a:r>
              <a:rPr lang="en-US" altLang="ko-KR" b="1" dirty="0" smtClean="0"/>
              <a:t>(chrome</a:t>
            </a:r>
            <a:r>
              <a:rPr lang="ko-KR" altLang="en-US" b="1" dirty="0" smtClean="0"/>
              <a:t>의 개발자도구 활용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0" y="1653582"/>
            <a:ext cx="7957758" cy="468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92184" y="3445968"/>
            <a:ext cx="3354382" cy="95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66" y="1670185"/>
            <a:ext cx="8037975" cy="472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9434" y="2912816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30283" y="2691993"/>
            <a:ext cx="3489357" cy="63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네이버의</a:t>
            </a:r>
            <a:r>
              <a:rPr lang="ko-KR" altLang="en-US" b="1" dirty="0" smtClean="0"/>
              <a:t> </a:t>
            </a:r>
            <a:r>
              <a:rPr lang="ko-KR" altLang="en-US" b="1" dirty="0"/>
              <a:t>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</a:t>
            </a:r>
            <a:r>
              <a:rPr lang="en-US" altLang="ko-KR" sz="1200" b="1" dirty="0" smtClean="0">
                <a:latin typeface="+mn-ea"/>
              </a:rPr>
              <a:t>/ </a:t>
            </a:r>
            <a:r>
              <a:rPr lang="ko-KR" altLang="en-US" sz="1200" b="1" dirty="0" smtClean="0">
                <a:latin typeface="+mn-ea"/>
              </a:rPr>
              <a:t>에서 내용 검토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트위터</a:t>
            </a:r>
            <a:r>
              <a:rPr lang="ko-KR" altLang="en-US" b="1" dirty="0" smtClean="0"/>
              <a:t> </a:t>
            </a:r>
            <a:r>
              <a:rPr lang="ko-KR" altLang="en-US" b="1" dirty="0"/>
              <a:t>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</a:rPr>
              <a:t>트위터에서는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rtweet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이라는 패키지를 제공하여 </a:t>
            </a:r>
            <a:r>
              <a:rPr lang="ko-KR" altLang="en-US" sz="1200" dirty="0" err="1" smtClean="0">
                <a:latin typeface="+mn-ea"/>
              </a:rPr>
              <a:t>트위터에</a:t>
            </a:r>
            <a:r>
              <a:rPr lang="ko-KR" altLang="en-US" sz="1200" dirty="0" smtClean="0">
                <a:latin typeface="+mn-ea"/>
              </a:rPr>
              <a:t> 올려진 글을 수집하는데 도움을 준다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</a:rPr>
              <a:t>install.packages</a:t>
            </a:r>
            <a:r>
              <a:rPr lang="en-US" altLang="ko-KR" sz="1200" b="1" dirty="0">
                <a:latin typeface="+mn-ea"/>
              </a:rPr>
              <a:t>("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library(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appname</a:t>
            </a:r>
            <a:r>
              <a:rPr lang="en-US" altLang="ko-KR" sz="1200" b="1" dirty="0">
                <a:latin typeface="+mn-ea"/>
              </a:rPr>
              <a:t> &lt;- "</a:t>
            </a:r>
            <a:r>
              <a:rPr lang="en-US" altLang="ko-KR" sz="1200" b="1" dirty="0" err="1">
                <a:latin typeface="+mn-ea"/>
              </a:rPr>
              <a:t>edu_data_collection</a:t>
            </a:r>
            <a:r>
              <a:rPr lang="en-US" altLang="ko-KR" sz="1200" b="1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api_key</a:t>
            </a:r>
            <a:r>
              <a:rPr lang="en-US" altLang="ko-KR" sz="1200" b="1" dirty="0">
                <a:latin typeface="+mn-ea"/>
              </a:rPr>
              <a:t> &lt;- </a:t>
            </a:r>
            <a:r>
              <a:rPr lang="en-US" altLang="ko-KR" sz="1200" b="1" dirty="0" smtClean="0">
                <a:latin typeface="+mn-ea"/>
              </a:rPr>
              <a:t>“…“; </a:t>
            </a:r>
            <a:r>
              <a:rPr lang="en-US" altLang="ko-KR" sz="1200" b="1" dirty="0" err="1" smtClean="0">
                <a:latin typeface="+mn-ea"/>
              </a:rPr>
              <a:t>api_secret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&lt;- </a:t>
            </a:r>
            <a:r>
              <a:rPr lang="en-US" altLang="ko-KR" sz="1200" b="1" dirty="0" smtClean="0">
                <a:latin typeface="+mn-ea"/>
              </a:rPr>
              <a:t>“…“; </a:t>
            </a:r>
            <a:r>
              <a:rPr lang="en-US" altLang="ko-KR" sz="1200" b="1" dirty="0" err="1" smtClean="0">
                <a:latin typeface="+mn-ea"/>
              </a:rPr>
              <a:t>access_token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&lt;- </a:t>
            </a:r>
            <a:r>
              <a:rPr lang="en-US" altLang="ko-KR" sz="1200" b="1" dirty="0" smtClean="0">
                <a:latin typeface="+mn-ea"/>
              </a:rPr>
              <a:t>“…“; </a:t>
            </a:r>
            <a:r>
              <a:rPr lang="en-US" altLang="ko-KR" sz="1200" b="1" dirty="0" err="1" smtClean="0">
                <a:latin typeface="+mn-ea"/>
              </a:rPr>
              <a:t>access_token_secret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&lt;- </a:t>
            </a:r>
            <a:r>
              <a:rPr lang="en-US" altLang="ko-KR" sz="1200" b="1" dirty="0" smtClean="0">
                <a:latin typeface="+mn-ea"/>
              </a:rPr>
              <a:t>“…“ 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create_token</a:t>
            </a:r>
            <a:r>
              <a:rPr lang="en-US" altLang="ko-KR" sz="1200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app = </a:t>
            </a: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consumer_key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 smtClean="0">
                <a:latin typeface="+mn-ea"/>
              </a:rPr>
              <a:t>취업</a:t>
            </a:r>
            <a:r>
              <a:rPr lang="en-US" altLang="ko-KR" sz="1200" dirty="0" smtClean="0">
                <a:latin typeface="+mn-ea"/>
              </a:rPr>
              <a:t>“;  key </a:t>
            </a:r>
            <a:r>
              <a:rPr lang="en-US" altLang="ko-KR" sz="1200" dirty="0">
                <a:latin typeface="+mn-ea"/>
              </a:rPr>
              <a:t>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search_tweets</a:t>
            </a:r>
            <a:r>
              <a:rPr lang="en-US" altLang="ko-KR" sz="1200" dirty="0">
                <a:latin typeface="+mn-ea"/>
              </a:rPr>
              <a:t>(key, n=100, token = </a:t>
            </a: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5950"/>
              </p:ext>
            </p:extLst>
          </p:nvPr>
        </p:nvGraphicFramePr>
        <p:xfrm>
          <a:off x="3269896" y="3279336"/>
          <a:ext cx="6207798" cy="7068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0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7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</a:rPr>
                        <a:t>create_token</a:t>
                      </a: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 smtClean="0">
                          <a:effectLst/>
                          <a:latin typeface="+mj-ea"/>
                          <a:ea typeface="+mj-ea"/>
                        </a:rPr>
                        <a:t>appname</a:t>
                      </a: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 smtClean="0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 smtClean="0">
                          <a:effectLst/>
                          <a:latin typeface="+mj-ea"/>
                          <a:ea typeface="+mj-ea"/>
                        </a:rPr>
                        <a:t>인증</a:t>
                      </a:r>
                      <a:r>
                        <a:rPr lang="ko-KR" altLang="en-US" sz="1200" kern="100" dirty="0" err="1" smtClean="0">
                          <a:effectLst/>
                          <a:latin typeface="+mj-ea"/>
                          <a:ea typeface="+mj-ea"/>
                        </a:rPr>
                        <a:t>토큰</a:t>
                      </a:r>
                      <a:r>
                        <a:rPr lang="ko-KR" sz="1200" kern="100" dirty="0" err="1" smtClean="0"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 smtClean="0">
                          <a:effectLst/>
                          <a:latin typeface="+mj-ea"/>
                          <a:ea typeface="+mj-ea"/>
                        </a:rPr>
                        <a:t>search_tweets</a:t>
                      </a: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(key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n=100, token)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공공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 </a:t>
            </a:r>
            <a:r>
              <a:rPr lang="ko-KR" altLang="en-US" b="1" dirty="0"/>
              <a:t>읽어오기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2" y="1697128"/>
            <a:ext cx="5485542" cy="32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33" y="3389851"/>
            <a:ext cx="5201335" cy="305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1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공공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 </a:t>
            </a:r>
            <a:r>
              <a:rPr lang="ko-KR" altLang="en-US" b="1" dirty="0"/>
              <a:t>읽어오기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" y="1477178"/>
            <a:ext cx="6643888" cy="47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04" y="1989734"/>
            <a:ext cx="6344081" cy="443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새로운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패키지의 설치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latin typeface="+mj-ea"/>
                <a:ea typeface="+mj-ea"/>
              </a:rPr>
              <a:t>install.packages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 smtClean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이미 </a:t>
            </a:r>
            <a:r>
              <a:rPr lang="ko-KR" altLang="en-US" sz="1200" dirty="0">
                <a:latin typeface="+mj-ea"/>
                <a:ea typeface="+mj-ea"/>
              </a:rPr>
              <a:t>설치된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 </a:t>
            </a:r>
            <a:r>
              <a:rPr lang="ko-KR" altLang="en-US" sz="1200" dirty="0" smtClean="0">
                <a:latin typeface="+mj-ea"/>
                <a:ea typeface="+mj-ea"/>
              </a:rPr>
              <a:t>확인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     </a:t>
            </a:r>
            <a:r>
              <a:rPr lang="en-US" altLang="ko-KR" sz="1200" dirty="0" err="1" smtClean="0">
                <a:latin typeface="+mj-ea"/>
                <a:ea typeface="+mj-ea"/>
              </a:rPr>
              <a:t>installed.packages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삭제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ko-KR" altLang="en-US" sz="1200" dirty="0" smtClean="0">
                <a:latin typeface="+mj-ea"/>
                <a:ea typeface="+mj-ea"/>
              </a:rPr>
              <a:t>  </a:t>
            </a:r>
            <a:r>
              <a:rPr lang="en-US" altLang="ko-KR" sz="1200" dirty="0" err="1" smtClean="0">
                <a:latin typeface="+mj-ea"/>
                <a:ea typeface="+mj-ea"/>
              </a:rPr>
              <a:t>remove.packages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ko-KR" altLang="en-US" sz="1200" dirty="0" smtClean="0">
                <a:latin typeface="+mj-ea"/>
                <a:ea typeface="+mj-ea"/>
              </a:rPr>
              <a:t>  </a:t>
            </a:r>
            <a:r>
              <a:rPr lang="en-US" altLang="ko-KR" sz="1200" dirty="0" err="1" smtClean="0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ko-KR" altLang="en-US" sz="1200" dirty="0" smtClean="0">
                <a:latin typeface="+mj-ea"/>
                <a:ea typeface="+mj-ea"/>
              </a:rPr>
              <a:t>  </a:t>
            </a:r>
            <a:r>
              <a:rPr lang="en-US" altLang="ko-KR" sz="1200" dirty="0" err="1" smtClean="0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ko-KR" altLang="en-US" sz="1200" dirty="0" smtClean="0">
                <a:latin typeface="+mj-ea"/>
                <a:ea typeface="+mj-ea"/>
              </a:rPr>
              <a:t>  </a:t>
            </a:r>
            <a:r>
              <a:rPr lang="en-US" altLang="ko-KR" sz="1200" dirty="0" smtClean="0">
                <a:latin typeface="+mj-ea"/>
                <a:ea typeface="+mj-ea"/>
              </a:rPr>
              <a:t>library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require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 smtClean="0">
                <a:latin typeface="+mj-ea"/>
                <a:ea typeface="+mj-ea"/>
              </a:rPr>
              <a:t>언로드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로드상태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해제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ko-KR" altLang="en-US" sz="1200" dirty="0" smtClean="0">
                <a:latin typeface="+mj-ea"/>
                <a:ea typeface="+mj-ea"/>
              </a:rPr>
              <a:t>  </a:t>
            </a:r>
            <a:r>
              <a:rPr lang="en-US" altLang="ko-KR" sz="1200" dirty="0" smtClean="0">
                <a:latin typeface="+mj-ea"/>
                <a:ea typeface="+mj-ea"/>
              </a:rPr>
              <a:t>detach</a:t>
            </a:r>
            <a:r>
              <a:rPr lang="en-US" altLang="ko-KR" sz="1200" dirty="0">
                <a:latin typeface="+mj-ea"/>
                <a:ea typeface="+mj-ea"/>
              </a:rPr>
              <a:t>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 smtClean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err="1" smtClean="0">
                <a:latin typeface="+mj-ea"/>
                <a:ea typeface="+mj-ea"/>
              </a:rPr>
              <a:t>로드된</a:t>
            </a:r>
            <a:r>
              <a:rPr lang="ko-KR" altLang="en-US" sz="1200" dirty="0" smtClean="0">
                <a:latin typeface="+mj-ea"/>
                <a:ea typeface="+mj-ea"/>
              </a:rPr>
              <a:t> 패키지 점검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search()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설치된 패키지의 버전 점검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198378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[ </a:t>
            </a:r>
            <a:r>
              <a:rPr lang="ko-KR" altLang="en-US" sz="1200" b="1" dirty="0" smtClean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</a:t>
            </a:r>
            <a:r>
              <a:rPr lang="en-US" altLang="ko-KR" sz="12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웹 </a:t>
            </a:r>
            <a:r>
              <a:rPr lang="ko-KR" altLang="en-US" sz="1200" b="1" dirty="0">
                <a:latin typeface="+mn-ea"/>
              </a:rPr>
              <a:t>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[ </a:t>
            </a:r>
            <a:r>
              <a:rPr lang="ko-KR" altLang="en-US" sz="1200" b="1" dirty="0" smtClean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</a:t>
            </a:r>
            <a:r>
              <a:rPr lang="en-US" altLang="ko-KR" sz="12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스크래핑하려는</a:t>
            </a:r>
            <a:r>
              <a:rPr lang="ko-KR" altLang="en-US" b="1" dirty="0" smtClean="0"/>
              <a:t> 페이지에서 원하는 태그 찾기 </a:t>
            </a:r>
            <a:r>
              <a:rPr lang="en-US" altLang="ko-KR" b="1" dirty="0" smtClean="0"/>
              <a:t>– CSS Selector</a:t>
            </a:r>
            <a:endParaRPr lang="en-US" altLang="ko-K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스크래핑하려는</a:t>
            </a:r>
            <a:r>
              <a:rPr lang="ko-KR" altLang="en-US" b="1" dirty="0" smtClean="0"/>
              <a:t> 페이지에서 원하는 태그 찾기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XPath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2567" y="1600714"/>
            <a:ext cx="8176827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XPath</a:t>
            </a:r>
            <a:r>
              <a:rPr lang="en-US" altLang="ko-KR" sz="1200" b="1" dirty="0">
                <a:latin typeface="+mn-ea"/>
              </a:rPr>
              <a:t>(XML Path Language)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W3C</a:t>
            </a:r>
            <a:r>
              <a:rPr lang="ko-KR" altLang="en-US" sz="1200" b="1" dirty="0">
                <a:latin typeface="+mn-ea"/>
              </a:rPr>
              <a:t>의 표준으로 확장 생성 언어 문서의 구조를 통해 경로 위에 지정한 구문을 사용하여 항목을 배치하고 처리하는 방법을 기술하는 언어이다</a:t>
            </a:r>
            <a:r>
              <a:rPr lang="en-US" altLang="ko-KR" sz="1200" b="1" dirty="0">
                <a:latin typeface="+mn-ea"/>
              </a:rPr>
              <a:t>. </a:t>
            </a:r>
            <a:endParaRPr lang="en-US" altLang="ko-KR" sz="1200" b="1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8" y="2211330"/>
            <a:ext cx="7848600" cy="432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7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015498"/>
            <a:ext cx="817682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[ </a:t>
            </a:r>
            <a:r>
              <a:rPr lang="ko-KR" altLang="en-US" sz="1200" b="1" dirty="0" smtClean="0">
                <a:latin typeface="+mn-ea"/>
              </a:rPr>
              <a:t>정적 웹 페이지에 </a:t>
            </a:r>
            <a:r>
              <a:rPr lang="ko-KR" altLang="en-US" sz="1200" b="1" dirty="0" err="1" smtClean="0">
                <a:latin typeface="+mn-ea"/>
              </a:rPr>
              <a:t>스크래핑에</a:t>
            </a:r>
            <a:r>
              <a:rPr lang="ko-KR" altLang="en-US" sz="1200" b="1" dirty="0" smtClean="0">
                <a:latin typeface="+mn-ea"/>
              </a:rPr>
              <a:t> 사용되는 주요 </a:t>
            </a:r>
            <a:r>
              <a:rPr lang="en-US" altLang="ko-KR" sz="1200" b="1" dirty="0" smtClean="0">
                <a:latin typeface="+mn-ea"/>
              </a:rPr>
              <a:t>API ]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xml2 </a:t>
            </a:r>
            <a:r>
              <a:rPr lang="ko-KR" altLang="en-US" sz="1200" b="1" dirty="0" smtClean="0">
                <a:latin typeface="+mn-ea"/>
              </a:rPr>
              <a:t>패키지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read_html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) : HTML </a:t>
            </a:r>
            <a:r>
              <a:rPr lang="ko-KR" altLang="en-US" sz="1200" dirty="0" smtClean="0">
                <a:latin typeface="+mn-ea"/>
              </a:rPr>
              <a:t>웹 페이지를 요청해서 받아오기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 </a:t>
            </a:r>
            <a:r>
              <a:rPr lang="en-US" altLang="ko-KR" sz="1200" b="1" dirty="0" err="1">
                <a:latin typeface="+mn-ea"/>
              </a:rPr>
              <a:t>rvest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html_node</a:t>
            </a:r>
            <a:r>
              <a:rPr lang="en-US" altLang="ko-KR" sz="1200" dirty="0">
                <a:latin typeface="+mn-ea"/>
              </a:rPr>
              <a:t>(x, 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 smtClean="0">
                <a:latin typeface="+mn-ea"/>
              </a:rPr>
              <a:t>) : </a:t>
            </a:r>
            <a:r>
              <a:rPr lang="ko-KR" altLang="en-US" sz="1200" dirty="0" smtClean="0">
                <a:latin typeface="+mn-ea"/>
              </a:rPr>
              <a:t>원하는 </a:t>
            </a:r>
            <a:r>
              <a:rPr lang="ko-KR" altLang="en-US" sz="1200" dirty="0" err="1" smtClean="0">
                <a:latin typeface="+mn-ea"/>
              </a:rPr>
              <a:t>노드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태그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추출하기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trim=FALSE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 :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컨텐트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추출하기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html_attrs</a:t>
            </a:r>
            <a:r>
              <a:rPr lang="en-US" altLang="ko-KR" sz="1200" dirty="0">
                <a:latin typeface="+mn-ea"/>
              </a:rPr>
              <a:t>(x</a:t>
            </a:r>
            <a:r>
              <a:rPr lang="en-US" altLang="ko-KR" sz="1200" dirty="0" smtClean="0">
                <a:latin typeface="+mn-ea"/>
              </a:rPr>
              <a:t>) : </a:t>
            </a:r>
            <a:r>
              <a:rPr lang="ko-KR" altLang="en-US" sz="1200" dirty="0" err="1" smtClean="0">
                <a:latin typeface="+mn-ea"/>
              </a:rPr>
              <a:t>노드에서</a:t>
            </a:r>
            <a:r>
              <a:rPr lang="ko-KR" altLang="en-US" sz="1200" dirty="0" smtClean="0">
                <a:latin typeface="+mn-ea"/>
              </a:rPr>
              <a:t> 속성들 추출하기</a:t>
            </a:r>
            <a:r>
              <a:rPr lang="en-US" altLang="ko-KR" sz="1200" dirty="0"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name, default =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"") :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주어진 명칭의 속성값 추출하기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XML </a:t>
            </a:r>
            <a:r>
              <a:rPr lang="ko-KR" altLang="en-US" sz="1200" b="1" dirty="0" smtClean="0">
                <a:latin typeface="+mn-ea"/>
              </a:rPr>
              <a:t>패키지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htmlParse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(file, encoding</a:t>
            </a:r>
            <a:r>
              <a:rPr lang="en-US" altLang="ko-KR" sz="1200" dirty="0" smtClean="0">
                <a:latin typeface="+mn-ea"/>
              </a:rPr>
              <a:t>="…") : </a:t>
            </a:r>
            <a:r>
              <a:rPr lang="en-US" altLang="ko-KR" sz="1200" dirty="0" err="1" smtClean="0">
                <a:latin typeface="+mn-ea"/>
              </a:rPr>
              <a:t>xpathSApply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사용 가능한 객체로 변환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xpathSApply</a:t>
            </a:r>
            <a:r>
              <a:rPr lang="en-US" altLang="ko-KR" sz="1200" dirty="0" smtClean="0">
                <a:latin typeface="+mn-ea"/>
              </a:rPr>
              <a:t>(doc</a:t>
            </a:r>
            <a:r>
              <a:rPr lang="en-US" altLang="ko-KR" sz="1200" dirty="0">
                <a:latin typeface="+mn-ea"/>
              </a:rPr>
              <a:t>, path,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fun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원하는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태그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추출하고 전달된 함수 수행하기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# </a:t>
            </a:r>
            <a:r>
              <a:rPr lang="en-US" altLang="ko-KR" sz="1200" dirty="0">
                <a:latin typeface="+mn-ea"/>
              </a:rPr>
              <a:t>fun :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>
                <a:latin typeface="+mn-ea"/>
              </a:rPr>
              <a:t>xmlGetAttr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 smtClean="0">
                <a:latin typeface="+mn-ea"/>
              </a:rPr>
              <a:t>xmlAttrs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 smtClean="0">
                <a:latin typeface="+mn-ea"/>
              </a:rPr>
              <a:t>httr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패키지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GET(</a:t>
            </a:r>
            <a:r>
              <a:rPr lang="en-US" altLang="ko-KR" sz="1200" dirty="0" err="1" smtClean="0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) : </a:t>
            </a:r>
            <a:r>
              <a:rPr lang="en-US" altLang="ko-KR" sz="1200" dirty="0">
                <a:latin typeface="+mn-ea"/>
              </a:rPr>
              <a:t>HTML </a:t>
            </a:r>
            <a:r>
              <a:rPr lang="ko-KR" altLang="en-US" sz="1200" dirty="0">
                <a:latin typeface="+mn-ea"/>
              </a:rPr>
              <a:t>웹 페이지를 요청해서 </a:t>
            </a:r>
            <a:r>
              <a:rPr lang="ko-KR" altLang="en-US" sz="1200" dirty="0" smtClean="0">
                <a:latin typeface="+mn-ea"/>
              </a:rPr>
              <a:t>받아오기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</a:t>
            </a:r>
            <a:r>
              <a:rPr lang="ko-KR" altLang="en-US" sz="1200" dirty="0" smtClean="0">
                <a:latin typeface="+mn-ea"/>
              </a:rPr>
              <a:t>요청헤더에 계정 또는 패스워드 등의 정보 전달 가능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 </a:t>
            </a:r>
            <a:r>
              <a:rPr lang="ko-KR" altLang="en-US" sz="1200" dirty="0" smtClean="0">
                <a:latin typeface="+mn-ea"/>
              </a:rPr>
              <a:t>응답 내용이 바이너리인 경우에도 사용 가능</a:t>
            </a: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5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스크래핑할</a:t>
            </a:r>
            <a:r>
              <a:rPr lang="ko-KR" altLang="en-US" b="1" dirty="0" smtClean="0"/>
              <a:t> 태그 정보 얻기</a:t>
            </a:r>
            <a:r>
              <a:rPr lang="en-US" altLang="ko-KR" b="1" dirty="0" smtClean="0"/>
              <a:t>(chrome</a:t>
            </a:r>
            <a:r>
              <a:rPr lang="ko-KR" altLang="en-US" b="1" dirty="0" smtClean="0"/>
              <a:t>의 개발자도구 활용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1" y="1821483"/>
            <a:ext cx="7615881" cy="447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스크래핑할</a:t>
            </a:r>
            <a:r>
              <a:rPr lang="ko-KR" altLang="en-US" b="1" dirty="0" smtClean="0"/>
              <a:t> 태그 정보 얻기</a:t>
            </a:r>
            <a:r>
              <a:rPr lang="en-US" altLang="ko-KR" b="1" dirty="0" smtClean="0"/>
              <a:t>(chrome</a:t>
            </a:r>
            <a:r>
              <a:rPr lang="ko-KR" altLang="en-US" b="1" dirty="0" smtClean="0"/>
              <a:t>의 개발자도구 활용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7327557" y="2286255"/>
            <a:ext cx="1041032" cy="29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87655" y="3974847"/>
            <a:ext cx="1700620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스크래핑할</a:t>
            </a:r>
            <a:r>
              <a:rPr lang="ko-KR" altLang="en-US" b="1" dirty="0" smtClean="0"/>
              <a:t> 태그 정보 얻기</a:t>
            </a:r>
            <a:r>
              <a:rPr lang="en-US" altLang="ko-KR" b="1" dirty="0" smtClean="0"/>
              <a:t>(DOM </a:t>
            </a:r>
            <a:r>
              <a:rPr lang="ko-KR" altLang="en-US" b="1" dirty="0" smtClean="0"/>
              <a:t>객체의 구조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4" y="1715670"/>
            <a:ext cx="8333239" cy="419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621</Words>
  <Application>Microsoft Office PowerPoint</Application>
  <PresentationFormat>A4 용지(210x297mm)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campusseven05</cp:lastModifiedBy>
  <cp:revision>267</cp:revision>
  <cp:lastPrinted>2017-01-31T10:03:44Z</cp:lastPrinted>
  <dcterms:created xsi:type="dcterms:W3CDTF">2017-01-06T09:07:17Z</dcterms:created>
  <dcterms:modified xsi:type="dcterms:W3CDTF">2021-03-02T23:35:34Z</dcterms:modified>
</cp:coreProperties>
</file>