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02" r:id="rId2"/>
    <p:sldId id="413" r:id="rId3"/>
    <p:sldId id="403" r:id="rId4"/>
    <p:sldId id="404" r:id="rId5"/>
    <p:sldId id="405" r:id="rId6"/>
    <p:sldId id="412" r:id="rId7"/>
    <p:sldId id="406" r:id="rId8"/>
    <p:sldId id="407" r:id="rId9"/>
    <p:sldId id="414" r:id="rId10"/>
    <p:sldId id="415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86">
          <p15:clr>
            <a:srgbClr val="A4A3A4"/>
          </p15:clr>
        </p15:guide>
        <p15:guide id="4" orient="horz" pos="1110">
          <p15:clr>
            <a:srgbClr val="A4A3A4"/>
          </p15:clr>
        </p15:guide>
        <p15:guide id="5" pos="366">
          <p15:clr>
            <a:srgbClr val="A4A3A4"/>
          </p15:clr>
        </p15:guide>
        <p15:guide id="6" pos="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58" y="108"/>
      </p:cViewPr>
      <p:guideLst>
        <p:guide orient="horz" pos="2160"/>
        <p:guide pos="3840"/>
        <p:guide orient="horz" pos="786"/>
        <p:guide orient="horz" pos="1110"/>
        <p:guide pos="366"/>
        <p:guide pos="3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970F-6D66-4764-B324-DC4D988F38F7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BC30-0205-43A0-8ECD-EBB3A3F7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다음의 경우에는 웹 페이지의 내용이 동적으로 생성되는 경우에는 지금까지의 방법으로 </a:t>
            </a:r>
            <a:r>
              <a:rPr lang="ko-KR" altLang="en-US" sz="1200" dirty="0" err="1">
                <a:latin typeface="+mn-ea"/>
              </a:rPr>
              <a:t>스크래핑</a:t>
            </a:r>
            <a:r>
              <a:rPr lang="ko-KR" altLang="en-US" sz="1200" dirty="0">
                <a:latin typeface="+mn-ea"/>
              </a:rPr>
              <a:t> 할 수 없다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사용자의 선택과 같은 이벤트에 의해서 자바스크립트의 수행 결과로 </a:t>
            </a:r>
            <a:r>
              <a:rPr lang="ko-KR" altLang="en-US" sz="1200" dirty="0" err="1">
                <a:latin typeface="+mn-ea"/>
              </a:rPr>
              <a:t>컨텐츠를</a:t>
            </a:r>
            <a:r>
              <a:rPr lang="ko-KR" altLang="en-US" sz="1200" dirty="0">
                <a:latin typeface="+mn-ea"/>
              </a:rPr>
              <a:t> 생성한다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페이지의 </a:t>
            </a:r>
            <a:r>
              <a:rPr lang="ko-KR" altLang="en-US" sz="1200" dirty="0" err="1">
                <a:latin typeface="+mn-ea"/>
              </a:rPr>
              <a:t>랜더링을</a:t>
            </a:r>
            <a:r>
              <a:rPr lang="ko-KR" altLang="en-US" sz="1200" dirty="0">
                <a:latin typeface="+mn-ea"/>
              </a:rPr>
              <a:t> 끝낸 후에 </a:t>
            </a:r>
            <a:r>
              <a:rPr lang="en-US" altLang="ko-KR" sz="1200" dirty="0">
                <a:latin typeface="+mn-ea"/>
              </a:rPr>
              <a:t>Ajax </a:t>
            </a:r>
            <a:r>
              <a:rPr lang="ko-KR" altLang="en-US" sz="1200" dirty="0">
                <a:latin typeface="+mn-ea"/>
              </a:rPr>
              <a:t>기술을 이용하여 서버로 부터 </a:t>
            </a:r>
            <a:r>
              <a:rPr lang="ko-KR" altLang="en-US" sz="1200" dirty="0" err="1">
                <a:latin typeface="+mn-ea"/>
              </a:rPr>
              <a:t>컨텐트의</a:t>
            </a:r>
            <a:r>
              <a:rPr lang="ko-KR" altLang="en-US" sz="1200" dirty="0">
                <a:latin typeface="+mn-ea"/>
              </a:rPr>
              <a:t> 일부를 </a:t>
            </a:r>
            <a:r>
              <a:rPr lang="ko-KR" altLang="en-US" sz="1200" dirty="0" err="1">
                <a:latin typeface="+mn-ea"/>
              </a:rPr>
              <a:t>전송받아</a:t>
            </a:r>
            <a:r>
              <a:rPr lang="ko-KR" altLang="en-US" sz="1200" dirty="0">
                <a:latin typeface="+mn-ea"/>
              </a:rPr>
              <a:t> 동적으로 구성한다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이러한 경우에는 </a:t>
            </a:r>
            <a:r>
              <a:rPr lang="en-US" altLang="ko-KR" sz="1200" dirty="0">
                <a:latin typeface="+mn-ea"/>
              </a:rPr>
              <a:t>Selenium </a:t>
            </a:r>
            <a:r>
              <a:rPr lang="ko-KR" altLang="en-US" sz="1200" dirty="0">
                <a:latin typeface="+mn-ea"/>
              </a:rPr>
              <a:t>을 사용하면 제어되는 브라우저에 페이지를 </a:t>
            </a:r>
            <a:r>
              <a:rPr lang="ko-KR" altLang="en-US" sz="1200" dirty="0" err="1">
                <a:latin typeface="+mn-ea"/>
              </a:rPr>
              <a:t>랜더링</a:t>
            </a:r>
            <a:r>
              <a:rPr lang="ko-KR" altLang="en-US" sz="1200" dirty="0">
                <a:latin typeface="+mn-ea"/>
              </a:rPr>
              <a:t> 해놓고 </a:t>
            </a:r>
            <a:r>
              <a:rPr lang="ko-KR" altLang="en-US" sz="1200" dirty="0" err="1">
                <a:latin typeface="+mn-ea"/>
              </a:rPr>
              <a:t>랜더링된</a:t>
            </a:r>
            <a:r>
              <a:rPr lang="ko-KR" altLang="en-US" sz="1200" dirty="0">
                <a:latin typeface="+mn-ea"/>
              </a:rPr>
              <a:t> 결과에서 </a:t>
            </a:r>
            <a:r>
              <a:rPr lang="ko-KR" altLang="en-US" sz="1200" dirty="0" err="1">
                <a:latin typeface="+mn-ea"/>
              </a:rPr>
              <a:t>컨텐츠를</a:t>
            </a:r>
            <a:r>
              <a:rPr lang="ko-KR" altLang="en-US" sz="1200" dirty="0">
                <a:latin typeface="+mn-ea"/>
              </a:rPr>
              <a:t> 읽어올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뿐만 아니라 </a:t>
            </a:r>
            <a:r>
              <a:rPr lang="ko-KR" altLang="en-US" sz="1200" dirty="0" err="1">
                <a:latin typeface="+mn-ea"/>
              </a:rPr>
              <a:t>컨텐츠내에서</a:t>
            </a:r>
            <a:r>
              <a:rPr lang="ko-KR" altLang="en-US" sz="1200" dirty="0">
                <a:latin typeface="+mn-ea"/>
              </a:rPr>
              <a:t> 클릭이벤트를 발생할 수도 있으며 로그인과 같은 데이터를 입력하는 것도 가능하다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Selenium </a:t>
            </a:r>
            <a:r>
              <a:rPr lang="ko-KR" altLang="en-US" sz="1200" dirty="0">
                <a:latin typeface="+mn-ea"/>
              </a:rPr>
              <a:t>서버 기동 과정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chromedriver.exe,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selenium-server-standalone-4.0.0-alpha-1.jar 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</a:t>
            </a: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MBOX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dirty="0">
                <a:latin typeface="+mn-ea"/>
              </a:rPr>
              <a:t>에서 다운로드 하여 </a:t>
            </a:r>
            <a:r>
              <a:rPr lang="en-US" altLang="ko-KR" sz="1200" dirty="0">
                <a:latin typeface="+mn-ea"/>
              </a:rPr>
              <a:t>c:\xxx\Rexam\selenium </a:t>
            </a:r>
            <a:r>
              <a:rPr lang="ko-KR" altLang="en-US" sz="1200" dirty="0">
                <a:latin typeface="+mn-ea"/>
              </a:rPr>
              <a:t>폴더에 저장한다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(2) </a:t>
            </a:r>
            <a:r>
              <a:rPr lang="en-US" altLang="ko-KR" sz="1200" dirty="0" err="1">
                <a:latin typeface="+mn-ea"/>
              </a:rPr>
              <a:t>cmd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창을 기동시키고 </a:t>
            </a:r>
            <a:r>
              <a:rPr lang="en-US" altLang="ko-KR" sz="1200" dirty="0">
                <a:latin typeface="+mn-ea"/>
              </a:rPr>
              <a:t>c:\xxx\Rexam\selenium </a:t>
            </a:r>
            <a:r>
              <a:rPr lang="ko-KR" altLang="en-US" sz="1200" dirty="0">
                <a:latin typeface="+mn-ea"/>
              </a:rPr>
              <a:t>로 옮겨가서 다음 명령을 수행시켜서 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Selenium </a:t>
            </a:r>
            <a:r>
              <a:rPr lang="ko-KR" altLang="en-US" sz="1200" dirty="0">
                <a:latin typeface="+mn-ea"/>
              </a:rPr>
              <a:t>서버를 기동시킨다</a:t>
            </a:r>
            <a:r>
              <a:rPr lang="en-US" altLang="ko-KR" sz="1200" dirty="0">
                <a:latin typeface="+mn-ea"/>
              </a:rPr>
              <a:t>.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9456" y="5636595"/>
            <a:ext cx="85721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java -</a:t>
            </a:r>
            <a:r>
              <a:rPr lang="en-US" altLang="ko-KR" sz="1200" b="1" dirty="0" err="1">
                <a:solidFill>
                  <a:srgbClr val="FF0000"/>
                </a:solidFill>
              </a:rPr>
              <a:t>Dwebdriver.chrome.driver</a:t>
            </a:r>
            <a:r>
              <a:rPr lang="en-US" altLang="ko-KR" sz="1200" b="1" dirty="0">
                <a:solidFill>
                  <a:srgbClr val="FF0000"/>
                </a:solidFill>
              </a:rPr>
              <a:t>="chromedriver.exe" -jar selenium-server-standalone-4.0.0-alpha-1.jar -port 4445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설명선 1 3"/>
          <p:cNvSpPr/>
          <p:nvPr/>
        </p:nvSpPr>
        <p:spPr>
          <a:xfrm>
            <a:off x="7184186" y="3458795"/>
            <a:ext cx="2446921" cy="1743076"/>
          </a:xfrm>
          <a:prstGeom prst="borderCallout1">
            <a:avLst>
              <a:gd name="adj1" fmla="val 18750"/>
              <a:gd name="adj2" fmla="val -8333"/>
              <a:gd name="adj3" fmla="val 123524"/>
              <a:gd name="adj4" fmla="val -42111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네이버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클라우드에서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chromedriver.exe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와 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xxxx.jar 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파일을 </a:t>
            </a:r>
            <a:r>
              <a:rPr lang="ko-KR" altLang="en-US" sz="1200" b="1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다운로드하여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C:/xxx/Rexam/selenium 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폴더에 저장한다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.</a:t>
            </a:r>
          </a:p>
          <a:p>
            <a:pPr algn="ctr"/>
            <a:r>
              <a:rPr lang="en-US" altLang="ko-KR" sz="1200" b="1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cmd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창을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기동하고 </a:t>
            </a:r>
            <a:endParaRPr lang="en-US" altLang="ko-KR" sz="1200" b="1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C:/xxx/Rexam/selenium 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폴더로 옮겨 가서</a:t>
            </a:r>
            <a:endParaRPr lang="en-US" altLang="ko-KR" sz="1200" b="1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다음 명령을 실행한다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만일 </a:t>
            </a:r>
            <a:r>
              <a:rPr lang="en-US" altLang="ko-KR" sz="1200" b="1" dirty="0">
                <a:solidFill>
                  <a:srgbClr val="0000FF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java </a:t>
            </a:r>
            <a:r>
              <a:rPr lang="ko-KR" altLang="en-US" sz="1200" b="1" dirty="0">
                <a:solidFill>
                  <a:srgbClr val="0000FF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명령을 찾지 못한다는 오류가 발생한다면 </a:t>
            </a:r>
            <a:endParaRPr lang="en-US" altLang="ko-KR" sz="1200" b="1" dirty="0">
              <a:solidFill>
                <a:srgbClr val="0000FF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환경 변수 설정에 문제가 있는 것이니 강사에게 꼭 알려서 해결해야 한다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72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762640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</a:t>
            </a:r>
            <a:r>
              <a:rPr lang="ko-KR" altLang="en-US" sz="1200" dirty="0">
                <a:latin typeface="+mn-ea"/>
              </a:rPr>
              <a:t>이벤트 처리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 &lt;- "http://unico2013.dothome.co.kr/crawling/exercise_bs.html"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one&lt;-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selector','</a:t>
            </a:r>
            <a:r>
              <a:rPr lang="en-US" altLang="ko-KR" sz="1200" dirty="0" err="1">
                <a:latin typeface="+mn-ea"/>
              </a:rPr>
              <a:t>a:nth-of-type</a:t>
            </a:r>
            <a:r>
              <a:rPr lang="en-US" altLang="ko-KR" sz="1200" dirty="0">
                <a:latin typeface="+mn-ea"/>
              </a:rPr>
              <a:t>(4)')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one$getElementTagName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one$getElementText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one$clickElement</a:t>
            </a:r>
            <a:r>
              <a:rPr lang="en-US" altLang="ko-KR" sz="1200" b="1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 &lt;- "http://unico2013.dothome.co.kr/crawling/exercise_bs.html"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one&lt;-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selector','</a:t>
            </a:r>
            <a:r>
              <a:rPr lang="en-US" altLang="ko-KR" sz="1200" dirty="0" err="1">
                <a:latin typeface="+mn-ea"/>
              </a:rPr>
              <a:t>a:nth-of-type</a:t>
            </a:r>
            <a:r>
              <a:rPr lang="en-US" altLang="ko-KR" sz="1200" dirty="0">
                <a:latin typeface="+mn-ea"/>
              </a:rPr>
              <a:t>(3)')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one$getElementTagName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one$getElementText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remDr$executeScript</a:t>
            </a:r>
            <a:r>
              <a:rPr lang="en-US" altLang="ko-KR" sz="1200" b="1" dirty="0">
                <a:latin typeface="+mn-ea"/>
              </a:rPr>
              <a:t>("arguments[0].click();",list(one));</a:t>
            </a:r>
          </a:p>
        </p:txBody>
      </p:sp>
    </p:spTree>
    <p:extLst>
      <p:ext uri="{BB962C8B-B14F-4D97-AF65-F5344CB8AC3E}">
        <p14:creationId xmlns:p14="http://schemas.microsoft.com/office/powerpoint/2010/main" val="412732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54" y="1584836"/>
            <a:ext cx="6083240" cy="275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49" y="4180488"/>
            <a:ext cx="7115911" cy="192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56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3501028"/>
            <a:ext cx="8176827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RSelenium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RSelenium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remoteDriver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remoteServerAddr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"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localhost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" 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         port = 4445,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browserName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"chrome")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remDr$open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("http://www.google.com/")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95" y="1239349"/>
            <a:ext cx="3288937" cy="248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370" y="3828054"/>
            <a:ext cx="3610684" cy="273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6" y="1563613"/>
            <a:ext cx="4567569" cy="193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1975449" y="3010619"/>
            <a:ext cx="3781446" cy="18029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937916" y="4986068"/>
            <a:ext cx="1237454" cy="66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05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5" y="1852981"/>
            <a:ext cx="8176827" cy="6106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webElem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 = "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selector ", "[name = 'q']")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webElem$sendKeysToElement</a:t>
            </a:r>
            <a:r>
              <a:rPr lang="en-US" altLang="ko-KR" sz="1200" dirty="0">
                <a:latin typeface="+mn-ea"/>
              </a:rPr>
              <a:t>(list("JAVA", key = "enter"))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73" y="2658474"/>
            <a:ext cx="4128859" cy="312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66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05116"/>
              </p:ext>
            </p:extLst>
          </p:nvPr>
        </p:nvGraphicFramePr>
        <p:xfrm>
          <a:off x="665684" y="2030818"/>
          <a:ext cx="8529310" cy="34546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35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3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194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&lt;-  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remoteDriver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remoteServerAddr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="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localhost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",   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                 port=4445,browserName="chrome")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R </a:t>
                      </a:r>
                      <a:r>
                        <a:rPr lang="ko-KR" altLang="en-US" sz="1200" kern="100" dirty="0">
                          <a:effectLst/>
                          <a:latin typeface="+mj-ea"/>
                          <a:ea typeface="+mj-ea"/>
                        </a:rPr>
                        <a:t>코드로 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Selenium 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서버에 접속하고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remoteDriver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객체 리턴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6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remDr$open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브라우저 오픈</a:t>
                      </a:r>
                      <a:r>
                        <a:rPr lang="en-US" altLang="ko-KR" sz="1200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kern="100" dirty="0">
                          <a:effectLst/>
                          <a:latin typeface="+mj-ea"/>
                          <a:ea typeface="+mj-ea"/>
                        </a:rPr>
                        <a:t>크롬</a:t>
                      </a:r>
                      <a:r>
                        <a:rPr lang="en-US" altLang="ko-KR" sz="1200" kern="1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817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remDr$navigate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url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err="1">
                          <a:effectLst/>
                          <a:latin typeface="+mj-ea"/>
                          <a:ea typeface="+mj-ea"/>
                        </a:rPr>
                        <a:t>url</a:t>
                      </a:r>
                      <a:r>
                        <a:rPr lang="en-US" altLang="ko-KR" sz="1200" kern="10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  <a:latin typeface="+mj-ea"/>
                          <a:ea typeface="+mj-ea"/>
                        </a:rPr>
                        <a:t>에</a:t>
                      </a:r>
                      <a:r>
                        <a:rPr lang="ko-KR" altLang="en-US" sz="1200" kern="100" baseline="0" dirty="0">
                          <a:effectLst/>
                          <a:latin typeface="+mj-ea"/>
                          <a:ea typeface="+mj-ea"/>
                        </a:rPr>
                        <a:t> 해당하는 </a:t>
                      </a:r>
                      <a:r>
                        <a:rPr lang="ko-KR" altLang="en-US" sz="1200" kern="100" baseline="0" dirty="0" err="1">
                          <a:effectLst/>
                          <a:latin typeface="+mj-ea"/>
                          <a:ea typeface="+mj-ea"/>
                        </a:rPr>
                        <a:t>웹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페이지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랜더링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59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one &lt;-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remDr$findElement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(using='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css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kern="1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1" kern="100" baseline="0" dirty="0">
                          <a:effectLst/>
                          <a:latin typeface="+mj-ea"/>
                          <a:ea typeface="+mj-ea"/>
                        </a:rPr>
                        <a:t>selector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',‘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css</a:t>
                      </a:r>
                      <a:r>
                        <a:rPr lang="ko-KR" altLang="en-US" sz="1200" b="1" kern="100" dirty="0" err="1">
                          <a:effectLst/>
                          <a:latin typeface="+mj-ea"/>
                          <a:ea typeface="+mj-ea"/>
                        </a:rPr>
                        <a:t>선택자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')  </a:t>
                      </a:r>
                      <a:endParaRPr lang="en-US" altLang="ko-KR" sz="1200" b="1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태그 </a:t>
                      </a:r>
                      <a:r>
                        <a:rPr lang="ko-KR" altLang="en-US" sz="1200" kern="100" dirty="0">
                          <a:effectLst/>
                          <a:latin typeface="+mj-ea"/>
                          <a:ea typeface="+mj-ea"/>
                        </a:rPr>
                        <a:t>한</a:t>
                      </a:r>
                      <a:r>
                        <a:rPr lang="en-US" altLang="ko-KR" sz="1200" kern="10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  <a:latin typeface="+mj-ea"/>
                          <a:ea typeface="+mj-ea"/>
                        </a:rPr>
                        <a:t>개 찾기</a:t>
                      </a:r>
                      <a:r>
                        <a:rPr lang="en-US" altLang="ko-KR" sz="1200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200" kern="100" dirty="0" err="1">
                          <a:effectLst/>
                          <a:latin typeface="+mj-ea"/>
                          <a:ea typeface="+mj-ea"/>
                        </a:rPr>
                        <a:t>webElement</a:t>
                      </a:r>
                      <a:r>
                        <a:rPr lang="en-US" altLang="ko-KR" sz="1200" kern="1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kern="100" baseline="0" dirty="0">
                          <a:effectLst/>
                          <a:latin typeface="+mj-ea"/>
                          <a:ea typeface="+mj-ea"/>
                        </a:rPr>
                        <a:t>객체</a:t>
                      </a:r>
                      <a:r>
                        <a:rPr lang="en-US" altLang="ko-KR" sz="1200" kern="100" baseline="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12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태그가 없으면 </a:t>
                      </a:r>
                      <a:r>
                        <a:rPr lang="en-US" altLang="ko-KR" sz="12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NoSuchElement</a:t>
                      </a:r>
                      <a:r>
                        <a:rPr lang="en-US" altLang="ko-KR" sz="12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오류</a:t>
                      </a:r>
                      <a:r>
                        <a:rPr lang="en-US" altLang="ko-KR" sz="12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발생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52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one$getElementTagName</a:t>
                      </a:r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찾아진 태그의 </a:t>
                      </a:r>
                      <a:r>
                        <a:rPr lang="ko-KR" altLang="en-US" sz="1200" kern="100" dirty="0">
                          <a:effectLst/>
                          <a:latin typeface="+mj-ea"/>
                          <a:ea typeface="+mj-ea"/>
                        </a:rPr>
                        <a:t>태그 명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추출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309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one$getElementText</a:t>
                      </a:r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()</a:t>
                      </a:r>
                      <a:endParaRPr lang="ko-KR" altLang="ko-KR" sz="12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찾아진 태그의 </a:t>
                      </a: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태그 내용</a:t>
                      </a:r>
                      <a:r>
                        <a:rPr lang="ko-KR" altLang="ko-KR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추출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42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one$getElementAttribute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Times New Roman"/>
                        </a:rPr>
                        <a:t>”</a:t>
                      </a:r>
                      <a:r>
                        <a:rPr lang="ko-KR" altLang="en-US" sz="1200" b="1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속성명</a:t>
                      </a:r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”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찾아진 태그</a:t>
                      </a:r>
                      <a:r>
                        <a:rPr lang="ko-KR" altLang="en-US" sz="1200" kern="100" dirty="0">
                          <a:effectLst/>
                          <a:latin typeface="+mj-ea"/>
                          <a:ea typeface="+mj-ea"/>
                        </a:rPr>
                        <a:t>의 속성 명에 대한 값 추출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5194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one$clickEmenet</a:t>
                      </a:r>
                      <a:r>
                        <a:rPr lang="en-US" altLang="ko-KR" sz="12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()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찾아진 태그</a:t>
                      </a: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에서</a:t>
                      </a: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클릭이벤트 발생시키기</a:t>
                      </a:r>
                      <a:endParaRPr lang="ko-KR" altLang="ko-KR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8305" y="1597914"/>
            <a:ext cx="18085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[ API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소개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]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51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34180"/>
              </p:ext>
            </p:extLst>
          </p:nvPr>
        </p:nvGraphicFramePr>
        <p:xfrm>
          <a:off x="665684" y="2030818"/>
          <a:ext cx="8529310" cy="27589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519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353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doms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&lt;-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remDr$findElements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(using ="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css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selector", 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                                                   "</a:t>
                      </a:r>
                      <a:r>
                        <a:rPr lang="ko-KR" sz="1200" b="1" kern="100" dirty="0" err="1">
                          <a:effectLst/>
                          <a:latin typeface="+mj-ea"/>
                          <a:ea typeface="+mj-ea"/>
                        </a:rPr>
                        <a:t>컨텐트를추출하려는태그의</a:t>
                      </a:r>
                      <a:r>
                        <a:rPr lang="en-US" altLang="ko-KR" sz="1200" b="1" kern="100" dirty="0">
                          <a:effectLst/>
                          <a:latin typeface="+mj-ea"/>
                          <a:ea typeface="+mj-ea"/>
                        </a:rPr>
                        <a:t> CSS</a:t>
                      </a:r>
                      <a:r>
                        <a:rPr lang="ko-KR" sz="1200" b="1" kern="100" dirty="0" err="1">
                          <a:effectLst/>
                          <a:latin typeface="+mj-ea"/>
                          <a:ea typeface="+mj-ea"/>
                        </a:rPr>
                        <a:t>선택자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")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태그</a:t>
                      </a:r>
                      <a:r>
                        <a:rPr lang="ko-KR" altLang="en-US" sz="1200" kern="100" dirty="0">
                          <a:effectLst/>
                          <a:latin typeface="+mj-ea"/>
                          <a:ea typeface="+mj-ea"/>
                        </a:rPr>
                        <a:t>들을 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찾</a:t>
                      </a:r>
                      <a:r>
                        <a:rPr lang="ko-KR" altLang="en-US" sz="1200" kern="100" dirty="0">
                          <a:effectLst/>
                          <a:latin typeface="+mj-ea"/>
                          <a:ea typeface="+mj-ea"/>
                        </a:rPr>
                        <a:t>기</a:t>
                      </a:r>
                      <a:endParaRPr lang="en-US" altLang="ko-KR" sz="12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존재하지 않으면 비어있는 리스트 리턴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074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sapply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doms,function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(x){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x$getElementText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()})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찾아진 태그들의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컨텐트</a:t>
                      </a:r>
                      <a:r>
                        <a:rPr lang="ko-KR" altLang="en-US" sz="1200" kern="100" dirty="0" err="1">
                          <a:effectLst/>
                          <a:latin typeface="+mj-ea"/>
                          <a:ea typeface="+mj-ea"/>
                        </a:rPr>
                        <a:t>들의</a:t>
                      </a:r>
                      <a:r>
                        <a:rPr lang="ko-KR" sz="1200" kern="100">
                          <a:effectLst/>
                          <a:latin typeface="+mj-ea"/>
                          <a:ea typeface="+mj-ea"/>
                        </a:rPr>
                        <a:t> 추출</a:t>
                      </a:r>
                      <a:r>
                        <a:rPr lang="ko-KR" altLang="en-US" sz="1200" kern="100">
                          <a:effectLst/>
                          <a:latin typeface="+mj-ea"/>
                          <a:ea typeface="+mj-ea"/>
                        </a:rPr>
                        <a:t>하여 리스트로 리턴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err="1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sapply</a:t>
                      </a:r>
                      <a:r>
                        <a:rPr lang="en-US" altLang="ko-KR" sz="1200" b="1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(more, function(x){</a:t>
                      </a:r>
                      <a:r>
                        <a:rPr lang="en-US" altLang="ko-KR" sz="1200" b="1" kern="100" dirty="0" err="1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x$clickElement</a:t>
                      </a:r>
                      <a:r>
                        <a:rPr lang="en-US" altLang="ko-KR" sz="1200" b="1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()})</a:t>
                      </a:r>
                      <a:endParaRPr lang="ko-KR" altLang="ko-KR" sz="1200" b="1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찾아진 태그</a:t>
                      </a: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들</a:t>
                      </a:r>
                      <a:r>
                        <a:rPr lang="ko-KR" altLang="ko-KR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각각 </a:t>
                      </a:r>
                      <a:r>
                        <a:rPr lang="ko-KR" altLang="ko-KR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클릭 이벤트 발생</a:t>
                      </a:r>
                      <a:endParaRPr lang="ko-KR" altLang="ko-KR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615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remDr$executeScript</a:t>
                      </a:r>
                      <a:r>
                        <a:rPr lang="en-US" altLang="ko-KR" sz="1200" b="1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("arguments[0].click();",</a:t>
                      </a:r>
                      <a:r>
                        <a:rPr lang="en-US" altLang="ko-KR" sz="1200" b="1" kern="100" dirty="0" err="1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nextPageLink</a:t>
                      </a:r>
                      <a:r>
                        <a:rPr lang="en-US" altLang="ko-KR" sz="1200" b="1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200" b="1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가끔 </a:t>
                      </a:r>
                      <a:r>
                        <a:rPr lang="en-US" altLang="ko-KR" sz="12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clickElement</a:t>
                      </a:r>
                      <a:r>
                        <a:rPr lang="en-US" altLang="ko-KR" sz="12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()</a:t>
                      </a:r>
                      <a:r>
                        <a:rPr lang="en-US" altLang="ko-KR" sz="1200" kern="100" baseline="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가 일을 안 할 때가 있음</a:t>
                      </a:r>
                      <a:r>
                        <a:rPr lang="en-US" altLang="ko-KR" sz="1200" kern="100" baseline="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…</a:t>
                      </a:r>
                      <a:r>
                        <a:rPr lang="ko-KR" altLang="en-US" sz="1200" kern="100" baseline="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ㅜ</a:t>
                      </a:r>
                      <a:r>
                        <a:rPr lang="ko-KR" altLang="en-US" sz="1200" kern="100" baseline="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 이 때 사용하면 좋음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4529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webElem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&lt;-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remDr$findElement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css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", "body")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remDr$executeScript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("</a:t>
                      </a:r>
                      <a:r>
                        <a:rPr lang="en-US" sz="1200" b="1" kern="100" dirty="0" err="1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</a:rPr>
                        <a:t>scrollTo</a:t>
                      </a:r>
                      <a:r>
                        <a:rPr lang="en-US" sz="1200" b="1" kern="100" dirty="0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</a:rPr>
                        <a:t>(0, </a:t>
                      </a:r>
                      <a:r>
                        <a:rPr lang="en-US" sz="1200" b="1" kern="100" dirty="0" err="1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</a:rPr>
                        <a:t>document.body.scrollHeight</a:t>
                      </a:r>
                      <a:r>
                        <a:rPr lang="en-US" sz="1200" b="1" kern="100" dirty="0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",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args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=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                                                                                               list(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webElem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))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페이지를 아래로 내리는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스크롤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) 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효과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8305" y="1597914"/>
            <a:ext cx="18085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[ API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소개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]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38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5" y="1608433"/>
            <a:ext cx="8176827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remDr</a:t>
            </a:r>
            <a:r>
              <a:rPr lang="en-US" altLang="ko-KR" sz="1200" b="1" dirty="0">
                <a:latin typeface="+mn-ea"/>
              </a:rPr>
              <a:t> &lt;- </a:t>
            </a:r>
            <a:r>
              <a:rPr lang="en-US" altLang="ko-KR" sz="1200" b="1" dirty="0" err="1">
                <a:latin typeface="+mn-ea"/>
              </a:rPr>
              <a:t>remoteDriver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remoteServerAddr</a:t>
            </a:r>
            <a:r>
              <a:rPr lang="en-US" altLang="ko-KR" sz="1200" b="1" dirty="0">
                <a:latin typeface="+mn-ea"/>
              </a:rPr>
              <a:t> = "</a:t>
            </a:r>
            <a:r>
              <a:rPr lang="en-US" altLang="ko-KR" sz="1200" b="1" dirty="0" err="1">
                <a:latin typeface="+mn-ea"/>
              </a:rPr>
              <a:t>localhost</a:t>
            </a:r>
            <a:r>
              <a:rPr lang="en-US" altLang="ko-KR" sz="1200" b="1" dirty="0">
                <a:latin typeface="+mn-ea"/>
              </a:rPr>
              <a:t>" , port = 4445, </a:t>
            </a:r>
            <a:r>
              <a:rPr lang="en-US" altLang="ko-KR" sz="1200" b="1" dirty="0" err="1">
                <a:latin typeface="+mn-ea"/>
              </a:rPr>
              <a:t>browserName</a:t>
            </a:r>
            <a:r>
              <a:rPr lang="en-US" altLang="ko-KR" sz="1200" b="1" dirty="0">
                <a:latin typeface="+mn-ea"/>
              </a:rPr>
              <a:t> = "chrome")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remDr$open</a:t>
            </a:r>
            <a:r>
              <a:rPr lang="en-US" altLang="ko-KR" sz="1200" b="1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("http://www.google.com/")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webElem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 = "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selector", "[name = 'q']")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webElem$sendKeysToElement</a:t>
            </a:r>
            <a:r>
              <a:rPr lang="en-US" altLang="ko-KR" sz="1200" dirty="0">
                <a:latin typeface="+mn-ea"/>
              </a:rPr>
              <a:t>(list("PYTHON", key = "enter"))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("http://www.naver.com/")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str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remDr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webElem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 = "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", "#query")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webElem$sendKeysToElement</a:t>
            </a:r>
            <a:r>
              <a:rPr lang="en-US" altLang="ko-KR" sz="1200" dirty="0">
                <a:latin typeface="+mn-ea"/>
              </a:rPr>
              <a:t>(list("PYTHON", key = "enter"))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str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webElem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3" name="설명선 2 2"/>
          <p:cNvSpPr/>
          <p:nvPr/>
        </p:nvSpPr>
        <p:spPr>
          <a:xfrm>
            <a:off x="6676846" y="1958195"/>
            <a:ext cx="2613803" cy="41406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465"/>
              <a:gd name="adj6" fmla="val -294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Selenium 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서버에 접속</a:t>
            </a:r>
          </a:p>
        </p:txBody>
      </p:sp>
      <p:sp>
        <p:nvSpPr>
          <p:cNvPr id="10" name="설명선 2 9"/>
          <p:cNvSpPr/>
          <p:nvPr/>
        </p:nvSpPr>
        <p:spPr>
          <a:xfrm>
            <a:off x="3580966" y="2096217"/>
            <a:ext cx="2613803" cy="414067"/>
          </a:xfrm>
          <a:prstGeom prst="borderCallout2">
            <a:avLst>
              <a:gd name="adj1" fmla="val 18750"/>
              <a:gd name="adj2" fmla="val -8333"/>
              <a:gd name="adj3" fmla="val 41667"/>
              <a:gd name="adj4" fmla="val -41419"/>
              <a:gd name="adj5" fmla="val 4453"/>
              <a:gd name="adj6" fmla="val -6439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Selenium 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서버에 의해 제어되는 브라우저 기동</a:t>
            </a:r>
          </a:p>
        </p:txBody>
      </p:sp>
      <p:sp>
        <p:nvSpPr>
          <p:cNvPr id="12" name="설명선 2 11"/>
          <p:cNvSpPr/>
          <p:nvPr/>
        </p:nvSpPr>
        <p:spPr>
          <a:xfrm>
            <a:off x="5519035" y="2593674"/>
            <a:ext cx="3323039" cy="414067"/>
          </a:xfrm>
          <a:prstGeom prst="borderCallout2">
            <a:avLst>
              <a:gd name="adj1" fmla="val 18750"/>
              <a:gd name="adj2" fmla="val -8333"/>
              <a:gd name="adj3" fmla="val 41667"/>
              <a:gd name="adj4" fmla="val -41419"/>
              <a:gd name="adj5" fmla="val 21119"/>
              <a:gd name="adj6" fmla="val -489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지정된 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URL 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페이지 를 요청하고 </a:t>
            </a:r>
            <a:r>
              <a:rPr lang="ko-KR" altLang="en-US" sz="1200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랜더링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자바스크립트코드 수행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)</a:t>
            </a:r>
            <a:endParaRPr lang="ko-KR" altLang="en-US" sz="1200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6269533" y="3194649"/>
            <a:ext cx="2382761" cy="414067"/>
          </a:xfrm>
          <a:prstGeom prst="borderCallout2">
            <a:avLst>
              <a:gd name="adj1" fmla="val 18750"/>
              <a:gd name="adj2" fmla="val -8333"/>
              <a:gd name="adj3" fmla="val 41667"/>
              <a:gd name="adj4" fmla="val -41419"/>
              <a:gd name="adj5" fmla="val 21119"/>
              <a:gd name="adj6" fmla="val -489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태그에 대한 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DOM 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객체 찾기</a:t>
            </a:r>
          </a:p>
        </p:txBody>
      </p:sp>
      <p:sp>
        <p:nvSpPr>
          <p:cNvPr id="14" name="설명선 2 13"/>
          <p:cNvSpPr/>
          <p:nvPr/>
        </p:nvSpPr>
        <p:spPr>
          <a:xfrm>
            <a:off x="5026514" y="3778369"/>
            <a:ext cx="3539516" cy="414067"/>
          </a:xfrm>
          <a:prstGeom prst="borderCallout2">
            <a:avLst>
              <a:gd name="adj1" fmla="val 18750"/>
              <a:gd name="adj2" fmla="val -8333"/>
              <a:gd name="adj3" fmla="val 41667"/>
              <a:gd name="adj4" fmla="val -41419"/>
              <a:gd name="adj5" fmla="val -55964"/>
              <a:gd name="adj6" fmla="val -446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&lt;input&gt; 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태그에 텍스트 입력하고 </a:t>
            </a:r>
            <a:r>
              <a:rPr lang="ko-KR" altLang="en-US" sz="1200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엔터키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입력을 자동화 하기</a:t>
            </a:r>
          </a:p>
        </p:txBody>
      </p:sp>
    </p:spTree>
    <p:extLst>
      <p:ext uri="{BB962C8B-B14F-4D97-AF65-F5344CB8AC3E}">
        <p14:creationId xmlns:p14="http://schemas.microsoft.com/office/powerpoint/2010/main" val="54509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76264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 &lt;- "http://unico2013.dothome.co.kr/crawling/tagstyle.html"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b="1" dirty="0">
                <a:latin typeface="+mn-ea"/>
              </a:rPr>
              <a:t>단수형으로 </a:t>
            </a:r>
            <a:r>
              <a:rPr lang="ko-KR" altLang="en-US" sz="1200" b="1" dirty="0" err="1">
                <a:latin typeface="+mn-ea"/>
              </a:rPr>
              <a:t>노드</a:t>
            </a:r>
            <a:r>
              <a:rPr lang="ko-KR" altLang="en-US" sz="1200" b="1" dirty="0">
                <a:latin typeface="+mn-ea"/>
              </a:rPr>
              <a:t> 추출 </a:t>
            </a: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dirty="0" err="1">
                <a:latin typeface="+mn-ea"/>
              </a:rPr>
              <a:t>webElement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객체 리턴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one &lt;- </a:t>
            </a:r>
            <a:r>
              <a:rPr lang="en-US" altLang="ko-KR" sz="1200" b="1" dirty="0" err="1">
                <a:latin typeface="+mn-ea"/>
              </a:rPr>
              <a:t>remDr$findElement</a:t>
            </a:r>
            <a:r>
              <a:rPr lang="en-US" altLang="ko-KR" sz="1200" b="1" dirty="0">
                <a:latin typeface="+mn-ea"/>
              </a:rPr>
              <a:t>(using='</a:t>
            </a:r>
            <a:r>
              <a:rPr lang="en-US" altLang="ko-KR" sz="1200" b="1" dirty="0" err="1">
                <a:latin typeface="+mn-ea"/>
              </a:rPr>
              <a:t>css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selector','div</a:t>
            </a:r>
            <a:r>
              <a:rPr lang="en-US" altLang="ko-KR" sz="1200" b="1" dirty="0">
                <a:latin typeface="+mn-ea"/>
              </a:rPr>
              <a:t>') # </a:t>
            </a:r>
            <a:r>
              <a:rPr lang="ko-KR" altLang="en-US" sz="1200" b="1" dirty="0" err="1">
                <a:latin typeface="+mn-ea"/>
              </a:rPr>
              <a:t>노드</a:t>
            </a:r>
            <a:r>
              <a:rPr lang="ko-KR" altLang="en-US" sz="1200" b="1" dirty="0">
                <a:latin typeface="+mn-ea"/>
              </a:rPr>
              <a:t> 한 개 리턴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webElement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객체</a:t>
            </a:r>
            <a:r>
              <a:rPr lang="en-US" altLang="ko-KR" sz="1200" b="1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one$getElementTagName</a:t>
            </a:r>
            <a:r>
              <a:rPr lang="en-US" altLang="ko-KR" sz="1200" b="1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one$getElementText</a:t>
            </a:r>
            <a:r>
              <a:rPr lang="en-US" altLang="ko-KR" sz="1200" b="1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one$getElementAttribute</a:t>
            </a:r>
            <a:r>
              <a:rPr lang="en-US" altLang="ko-KR" sz="1200" b="1" dirty="0">
                <a:latin typeface="+mn-ea"/>
              </a:rPr>
              <a:t>("style")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단수형으로 없는 </a:t>
            </a:r>
            <a:r>
              <a:rPr lang="ko-KR" altLang="en-US" sz="1200" dirty="0" err="1">
                <a:latin typeface="+mn-ea"/>
              </a:rPr>
              <a:t>노드</a:t>
            </a:r>
            <a:r>
              <a:rPr lang="ko-KR" altLang="en-US" sz="1200" dirty="0">
                <a:latin typeface="+mn-ea"/>
              </a:rPr>
              <a:t> 추출 </a:t>
            </a:r>
            <a:r>
              <a:rPr lang="en-US" altLang="ko-KR" sz="1200" dirty="0">
                <a:latin typeface="+mn-ea"/>
              </a:rPr>
              <a:t>– </a:t>
            </a:r>
            <a:r>
              <a:rPr lang="ko-KR" altLang="en-US" sz="1200" dirty="0">
                <a:latin typeface="+mn-ea"/>
              </a:rPr>
              <a:t>오류 발생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one &lt;- NULL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one &lt;- 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selector','p</a:t>
            </a:r>
            <a:r>
              <a:rPr lang="en-US" altLang="ko-KR" sz="1200" dirty="0">
                <a:latin typeface="+mn-ea"/>
              </a:rPr>
              <a:t>')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만일 오류 발생을 무시하고 싶어서 사용하지만 소용없음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외부 라이브러리 사용 때문이라 추정</a:t>
            </a:r>
            <a:r>
              <a:rPr lang="en-US" altLang="ko-KR" sz="1200" dirty="0">
                <a:latin typeface="+mn-ea"/>
              </a:rPr>
              <a:t>(^^)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b="1" dirty="0">
                <a:latin typeface="+mn-ea"/>
              </a:rPr>
              <a:t>없을 수도 있으면 복수형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findElements</a:t>
            </a:r>
            <a:r>
              <a:rPr lang="en-US" altLang="ko-KR" sz="1200" b="1" dirty="0">
                <a:latin typeface="+mn-ea"/>
              </a:rPr>
              <a:t>()) </a:t>
            </a:r>
            <a:r>
              <a:rPr lang="ko-KR" altLang="en-US" sz="1200" b="1" dirty="0" err="1">
                <a:latin typeface="+mn-ea"/>
              </a:rPr>
              <a:t>사용할것</a:t>
            </a:r>
            <a:endParaRPr lang="ko-KR" altLang="en-US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one &lt;- NULL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try(one&lt;-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selector','p</a:t>
            </a:r>
            <a:r>
              <a:rPr lang="en-US" altLang="ko-KR" sz="1200" dirty="0">
                <a:latin typeface="+mn-ea"/>
              </a:rPr>
              <a:t>')) </a:t>
            </a:r>
          </a:p>
        </p:txBody>
      </p:sp>
    </p:spTree>
    <p:extLst>
      <p:ext uri="{BB962C8B-B14F-4D97-AF65-F5344CB8AC3E}">
        <p14:creationId xmlns:p14="http://schemas.microsoft.com/office/powerpoint/2010/main" val="6722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76264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</a:t>
            </a:r>
            <a:r>
              <a:rPr lang="ko-KR" altLang="en-US" sz="1200" b="1" dirty="0">
                <a:latin typeface="+mn-ea"/>
              </a:rPr>
              <a:t>복수형으로 </a:t>
            </a:r>
            <a:r>
              <a:rPr lang="ko-KR" altLang="en-US" sz="1200" b="1" dirty="0" err="1">
                <a:latin typeface="+mn-ea"/>
              </a:rPr>
              <a:t>노드</a:t>
            </a:r>
            <a:r>
              <a:rPr lang="ko-KR" altLang="en-US" sz="1200" b="1" dirty="0">
                <a:latin typeface="+mn-ea"/>
              </a:rPr>
              <a:t> 추출 </a:t>
            </a:r>
            <a:r>
              <a:rPr lang="en-US" altLang="ko-KR" sz="1200" dirty="0">
                <a:latin typeface="+mn-ea"/>
              </a:rPr>
              <a:t>– list </a:t>
            </a:r>
            <a:r>
              <a:rPr lang="ko-KR" altLang="en-US" sz="1200" dirty="0">
                <a:latin typeface="+mn-ea"/>
              </a:rPr>
              <a:t>객체 리턴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more &lt;- </a:t>
            </a:r>
            <a:r>
              <a:rPr lang="en-US" altLang="ko-KR" sz="1200" b="1" dirty="0" err="1">
                <a:latin typeface="+mn-ea"/>
              </a:rPr>
              <a:t>remDr$findElements</a:t>
            </a:r>
            <a:r>
              <a:rPr lang="en-US" altLang="ko-KR" sz="1200" b="1" dirty="0">
                <a:latin typeface="+mn-ea"/>
              </a:rPr>
              <a:t>(using='</a:t>
            </a:r>
            <a:r>
              <a:rPr lang="en-US" altLang="ko-KR" sz="1200" b="1" dirty="0" err="1">
                <a:latin typeface="+mn-ea"/>
              </a:rPr>
              <a:t>css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selector','div</a:t>
            </a:r>
            <a:r>
              <a:rPr lang="en-US" altLang="ko-KR" sz="1200" b="1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sapply</a:t>
            </a:r>
            <a:r>
              <a:rPr lang="en-US" altLang="ko-KR" sz="1200" b="1" dirty="0">
                <a:latin typeface="+mn-ea"/>
              </a:rPr>
              <a:t>(more, function(x) </a:t>
            </a:r>
            <a:r>
              <a:rPr lang="en-US" altLang="ko-KR" sz="1200" b="1" dirty="0" err="1">
                <a:latin typeface="+mn-ea"/>
              </a:rPr>
              <a:t>x$getElementTagName</a:t>
            </a:r>
            <a:r>
              <a:rPr lang="en-US" altLang="ko-KR" sz="1200" b="1" dirty="0">
                <a:latin typeface="+mn-ea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sapply</a:t>
            </a:r>
            <a:r>
              <a:rPr lang="en-US" altLang="ko-KR" sz="1200" b="1" dirty="0">
                <a:latin typeface="+mn-ea"/>
              </a:rPr>
              <a:t>(more, function(x) </a:t>
            </a:r>
            <a:r>
              <a:rPr lang="en-US" altLang="ko-KR" sz="1200" b="1" dirty="0" err="1">
                <a:latin typeface="+mn-ea"/>
              </a:rPr>
              <a:t>x$getElementText</a:t>
            </a:r>
            <a:r>
              <a:rPr lang="en-US" altLang="ko-KR" sz="1200" b="1" dirty="0">
                <a:latin typeface="+mn-ea"/>
              </a:rPr>
              <a:t>())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</a:t>
            </a:r>
            <a:r>
              <a:rPr lang="ko-KR" altLang="en-US" sz="1200" dirty="0">
                <a:latin typeface="+mn-ea"/>
              </a:rPr>
              <a:t>복수형으로 없는 추출 </a:t>
            </a:r>
            <a:r>
              <a:rPr lang="en-US" altLang="ko-KR" sz="1200" dirty="0">
                <a:latin typeface="+mn-ea"/>
              </a:rPr>
              <a:t>– </a:t>
            </a:r>
            <a:r>
              <a:rPr lang="ko-KR" altLang="en-US" sz="1200" dirty="0">
                <a:latin typeface="+mn-ea"/>
              </a:rPr>
              <a:t>비어있는 </a:t>
            </a:r>
            <a:r>
              <a:rPr lang="en-US" altLang="ko-KR" sz="1200" dirty="0">
                <a:latin typeface="+mn-ea"/>
              </a:rPr>
              <a:t>list </a:t>
            </a:r>
            <a:r>
              <a:rPr lang="ko-KR" altLang="en-US" sz="1200" dirty="0">
                <a:latin typeface="+mn-ea"/>
              </a:rPr>
              <a:t>객체 리턴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more &lt;- </a:t>
            </a:r>
            <a:r>
              <a:rPr lang="en-US" altLang="ko-KR" sz="1200" dirty="0" err="1">
                <a:latin typeface="+mn-ea"/>
              </a:rPr>
              <a:t>remDr$findElements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selector','p</a:t>
            </a:r>
            <a:r>
              <a:rPr lang="en-US" altLang="ko-KR" sz="1200" dirty="0">
                <a:latin typeface="+mn-ea"/>
              </a:rPr>
              <a:t>')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if(length(more) == 0)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cat("&lt;p&gt; </a:t>
            </a:r>
            <a:r>
              <a:rPr lang="ko-KR" altLang="en-US" sz="1200" dirty="0">
                <a:latin typeface="+mn-ea"/>
              </a:rPr>
              <a:t>태그는 </a:t>
            </a:r>
            <a:r>
              <a:rPr lang="ko-KR" altLang="en-US" sz="1200" dirty="0" err="1">
                <a:latin typeface="+mn-ea"/>
              </a:rPr>
              <a:t>없슈</a:t>
            </a:r>
            <a:r>
              <a:rPr lang="en-US" altLang="ko-KR" sz="1200" dirty="0">
                <a:latin typeface="+mn-ea"/>
              </a:rPr>
              <a:t>\n")</a:t>
            </a:r>
          </a:p>
        </p:txBody>
      </p:sp>
    </p:spTree>
    <p:extLst>
      <p:ext uri="{BB962C8B-B14F-4D97-AF65-F5344CB8AC3E}">
        <p14:creationId xmlns:p14="http://schemas.microsoft.com/office/powerpoint/2010/main" val="22504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sz="1000" b="1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Microsoft Office PowerPoint</Application>
  <PresentationFormat>A4 용지(210x297mm)</PresentationFormat>
  <Paragraphs>155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THE개이득</vt:lpstr>
      <vt:lpstr>굴림</vt:lpstr>
      <vt:lpstr>나눔고딕 ExtraBold</vt:lpstr>
      <vt:lpstr>맑은 고딕</vt:lpstr>
      <vt:lpstr>옥션고딕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Kim DC</cp:lastModifiedBy>
  <cp:revision>278</cp:revision>
  <cp:lastPrinted>2017-01-31T10:03:44Z</cp:lastPrinted>
  <dcterms:created xsi:type="dcterms:W3CDTF">2017-01-06T09:07:17Z</dcterms:created>
  <dcterms:modified xsi:type="dcterms:W3CDTF">2021-03-05T02:23:49Z</dcterms:modified>
</cp:coreProperties>
</file>