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3" r:id="rId4"/>
    <p:sldId id="264" r:id="rId5"/>
    <p:sldId id="265" r:id="rId6"/>
    <p:sldId id="267" r:id="rId7"/>
    <p:sldId id="268" r:id="rId8"/>
    <p:sldId id="258" r:id="rId9"/>
    <p:sldId id="259" r:id="rId10"/>
    <p:sldId id="260" r:id="rId11"/>
    <p:sldId id="261" r:id="rId12"/>
    <p:sldId id="262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E152D-BA17-4AB7-BB66-AC19F0833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88FB69-079F-414B-9D64-EC7010773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1F4599-4743-4B48-8B96-16B5F852D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22E0-DBAF-41AB-A48E-41897003609A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F96E2-8FE8-4864-B51D-AF3EAFCD9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F5BA35-9857-4306-BEC7-51FB03A4B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B046-D656-41F1-901E-73DB1C1D4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94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CB7E1-B002-4DE5-9E49-B8C480C5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8055F1-B671-400B-8EBE-321A73A70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18B46C-1D02-4629-ADB6-8374CF2A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22E0-DBAF-41AB-A48E-41897003609A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B770CB-B5A5-4DE5-B25B-4AB2AB033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56B26-3DB4-4414-9936-6A020353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B046-D656-41F1-901E-73DB1C1D4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51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3D1917-CD41-4E40-9385-27E86B641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C715D9-9349-48E6-AD2C-6F8FD9B58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5DA98E-59FB-4525-9719-BA46D934C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22E0-DBAF-41AB-A48E-41897003609A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C4EE46-E135-4058-9311-DED9EF825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543B8C-25AB-4EEE-A679-B3AA3CF8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B046-D656-41F1-901E-73DB1C1D4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51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CE2E0-7D6C-4900-A5E1-30D6CF457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B6F8F4-67E2-4DEB-B73A-526E2D9B7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3485B8-BB71-446E-8651-4B5284F27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22E0-DBAF-41AB-A48E-41897003609A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A9BB85-8EF8-42CC-98F4-69086BA82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EEDA5B-24F4-4A62-A198-A73B8DB07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B046-D656-41F1-901E-73DB1C1D4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88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75779-BBFB-49AD-B194-81329834F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A3DDA6-D9A6-48CC-B658-60D7C7E4F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C58738-2519-4615-A63D-24A3F3641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22E0-DBAF-41AB-A48E-41897003609A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E82EE7-5227-4260-96D8-9F9EEB91D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4982E4-6140-4364-845A-1AEA074B9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B046-D656-41F1-901E-73DB1C1D4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254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AC78B-A5B3-49F9-8813-6370638B6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B09698-56A3-492B-930F-0179279DC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ACEA06-6BF5-4D0B-BCB1-4232CEA8B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483E18-5474-4CBB-AEE2-F7DC9F806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22E0-DBAF-41AB-A48E-41897003609A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9F2FF5-7E72-4E33-B4F1-8B37387F6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C5FE98-8697-4681-B39D-DB8202D5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B046-D656-41F1-901E-73DB1C1D4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18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009A7-1B9E-4BB3-B1F3-4C5E0F0AA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6FA5AB-F2CC-4C8F-8EB3-29A01604C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DE3CEC-6581-447B-9290-B2B108658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948AE14-7646-4B35-87D8-453DCEEF1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ED83C7-F1D0-4265-BAFC-7E72FA2B1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0D5DF0-AEFF-4BDD-8112-A6E7E2068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22E0-DBAF-41AB-A48E-41897003609A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66B09B-1C52-4326-953F-E126F4406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89B3CF-2BDB-4141-A330-D6C099F9F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B046-D656-41F1-901E-73DB1C1D4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85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1933D-132C-48BA-962E-9BF8F9D55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187FD7-C237-41B6-A292-BB51C6CB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22E0-DBAF-41AB-A48E-41897003609A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171954-67AD-481A-B358-B7533B48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85C1DF-23BA-4851-8BB1-46CC4B6F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B046-D656-41F1-901E-73DB1C1D4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79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ACDEC5-A1E5-440D-B2E5-36284A297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22E0-DBAF-41AB-A48E-41897003609A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DC883D-643D-49BF-B87B-88147EEC2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43D5ED-D5D4-4E6F-8704-15D3E2B42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B046-D656-41F1-901E-73DB1C1D4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16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449A0-F074-4AB6-BFAC-178E10E09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0A169C-CD92-4153-BBF2-07822E31D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EF4DD7-B5AB-4674-BAD4-EE32437AC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5A8F90-AEB4-4084-BC62-81C5B69E1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22E0-DBAF-41AB-A48E-41897003609A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270AE9-6F0C-4FBA-A841-AAD855556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6AF69C-4A12-4042-9CA0-7CAE7037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B046-D656-41F1-901E-73DB1C1D4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25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8BDCF-949E-4C15-B235-572DA740C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64CAA6-0806-4C0D-96EB-36C020EDB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136FF2-9A1C-4499-AAFF-F549899DD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1D77B3-8667-400F-806E-E008DE4C2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22E0-DBAF-41AB-A48E-41897003609A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3DE3C-3471-4223-A093-6A13BD50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2A1008-F9D0-4770-9D39-3D0FA20A0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B046-D656-41F1-901E-73DB1C1D4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89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DFB116-B7E3-46C4-957B-9C723EC34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29C682-EF70-44B2-B6B1-8ADE32F56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2EF87F-9A5D-4B6B-9761-888555963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722E0-DBAF-41AB-A48E-41897003609A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C31E8-A89B-4959-8E66-D6DBAC92A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E6EE31-8619-4AF5-A778-74A74266D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9B046-D656-41F1-901E-73DB1C1D4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37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chosun.com/site/data/html_dir/2019/08/08/2019080803487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[아이지에이웍스 자료인용]">
            <a:extLst>
              <a:ext uri="{FF2B5EF4-FFF2-40B4-BE49-F238E27FC236}">
                <a16:creationId xmlns:a16="http://schemas.microsoft.com/office/drawing/2014/main" id="{64B73B64-D6B5-4938-AC20-08418FFB3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247" y="153185"/>
            <a:ext cx="8735505" cy="655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264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071EC3-A0C7-41FD-866C-8C32809C8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775" y="109537"/>
            <a:ext cx="5124450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00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2F6CCA65-D544-47A3-9532-869A6E0E4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12" y="757237"/>
            <a:ext cx="49053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88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3C228CFC-E217-48D8-A446-013F8211B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862" y="0"/>
            <a:ext cx="49482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13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8E44697-0F60-42F4-B743-A29C18603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" y="314156"/>
            <a:ext cx="6096000" cy="2609850"/>
          </a:xfrm>
          <a:prstGeom prst="rect">
            <a:avLst/>
          </a:prstGeom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DA0129FA-F37C-460A-8AE3-BCF0322E6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719" y="4115824"/>
            <a:ext cx="6624711" cy="22461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F7E1D4-E4E2-454C-B134-EF033AE1C8A0}"/>
              </a:ext>
            </a:extLst>
          </p:cNvPr>
          <p:cNvSpPr txBox="1"/>
          <p:nvPr/>
        </p:nvSpPr>
        <p:spPr>
          <a:xfrm>
            <a:off x="6216162" y="3429000"/>
            <a:ext cx="60930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2020</a:t>
            </a:r>
            <a:r>
              <a:rPr lang="ko-KR" altLang="en-US" dirty="0">
                <a:hlinkClick r:id="rId4"/>
              </a:rPr>
              <a:t>년 </a:t>
            </a:r>
            <a:r>
              <a:rPr lang="en-US" altLang="ko-KR" dirty="0">
                <a:hlinkClick r:id="rId4"/>
              </a:rPr>
              <a:t>OTT, </a:t>
            </a:r>
            <a:r>
              <a:rPr lang="ko-KR" altLang="en-US" dirty="0">
                <a:hlinkClick r:id="rId4"/>
              </a:rPr>
              <a:t>극장시장 앞지른다</a:t>
            </a:r>
            <a:r>
              <a:rPr lang="en-US" altLang="ko-KR" dirty="0">
                <a:hlinkClick r:id="rId4"/>
              </a:rPr>
              <a:t>···</a:t>
            </a:r>
            <a:r>
              <a:rPr lang="ko-KR" altLang="en-US" dirty="0">
                <a:hlinkClick r:id="rId4"/>
              </a:rPr>
              <a:t>예상매출 </a:t>
            </a:r>
            <a:r>
              <a:rPr lang="en-US" altLang="ko-KR" dirty="0">
                <a:hlinkClick r:id="rId4"/>
              </a:rPr>
              <a:t>63</a:t>
            </a:r>
            <a:r>
              <a:rPr lang="ko-KR" altLang="en-US" dirty="0">
                <a:hlinkClick r:id="rId4"/>
              </a:rPr>
              <a:t>조↑ </a:t>
            </a:r>
            <a:r>
              <a:rPr lang="en-US" altLang="ko-KR" dirty="0">
                <a:hlinkClick r:id="rId4"/>
              </a:rPr>
              <a:t>- </a:t>
            </a:r>
            <a:r>
              <a:rPr lang="ko-KR" altLang="en-US" dirty="0">
                <a:hlinkClick r:id="rId4"/>
              </a:rPr>
              <a:t>조선일보 </a:t>
            </a:r>
            <a:r>
              <a:rPr lang="en-US" altLang="ko-KR" dirty="0">
                <a:hlinkClick r:id="rId4"/>
              </a:rPr>
              <a:t>(chosun.com)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5477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B3A0F07-1AF0-4D06-9E9E-A18769629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233612"/>
            <a:ext cx="76200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87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6768B2D-647F-4200-AC32-F42E5EB68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123" y="1991314"/>
            <a:ext cx="10369754" cy="375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97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0102A94-1D1B-4573-B7FC-02C869D5B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5" y="1071562"/>
            <a:ext cx="542925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50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A3E4871-ADFC-4CFA-831C-C10D7BD12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893" y="0"/>
            <a:ext cx="54382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97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CA3B36B-8F09-4E73-8D48-D7BD9FE2E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1323975"/>
            <a:ext cx="61150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370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7ECBFD1-6B03-4660-AF1F-74A9D015D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310" y="-523729"/>
            <a:ext cx="5203890" cy="738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2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F7D45D5-F01F-4797-B4C9-608278AE3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556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298207D-4A58-457C-BB47-1F113CC63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508" y="494567"/>
            <a:ext cx="7825154" cy="586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082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1214DD2-2257-42A8-BE55-4A8433AD5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15" y="1143000"/>
            <a:ext cx="6893169" cy="516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900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3A4B474-438F-4409-AF41-FFD165155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652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C502A3D-DBE5-4F1E-BE25-5FA3FA898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232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FD2DBF6-6B61-4EE2-A562-6042EC627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133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6877466-DE56-4121-821E-642C4B152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037" y="280987"/>
            <a:ext cx="625792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343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83ADCF5-9BF2-43F0-B5B5-9FC2C9271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1071562"/>
            <a:ext cx="55245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45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18</Words>
  <Application>Microsoft Office PowerPoint</Application>
  <PresentationFormat>와이드스크린</PresentationFormat>
  <Paragraphs>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haneulj0510@gmail.com</dc:creator>
  <cp:lastModifiedBy>haneulj0510@gmail.com</cp:lastModifiedBy>
  <cp:revision>13</cp:revision>
  <dcterms:created xsi:type="dcterms:W3CDTF">2021-04-09T01:19:13Z</dcterms:created>
  <dcterms:modified xsi:type="dcterms:W3CDTF">2021-04-23T08:55:39Z</dcterms:modified>
</cp:coreProperties>
</file>