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24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5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3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869855-A1B3-49DC-A557-3476D8601096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BB03-3138-4C8B-B868-33F9B155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3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6D73-DAA6-4210-B76A-57FAA0576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30" y="0"/>
            <a:ext cx="8825658" cy="3329581"/>
          </a:xfrm>
        </p:spPr>
        <p:txBody>
          <a:bodyPr/>
          <a:lstStyle/>
          <a:p>
            <a:pPr algn="ctr"/>
            <a:r>
              <a:rPr lang="en-US" b="1" dirty="0"/>
              <a:t>The Comic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E2B70-3DA8-4F90-9A4C-3EBEC06A5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30" y="342900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By Devin Wing</a:t>
            </a:r>
          </a:p>
        </p:txBody>
      </p:sp>
    </p:spTree>
    <p:extLst>
      <p:ext uri="{BB962C8B-B14F-4D97-AF65-F5344CB8AC3E}">
        <p14:creationId xmlns:p14="http://schemas.microsoft.com/office/powerpoint/2010/main" val="36455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11A2-31DF-4928-A590-A5B1783AE9A8}"/>
              </a:ext>
            </a:extLst>
          </p:cNvPr>
          <p:cNvSpPr txBox="1"/>
          <p:nvPr/>
        </p:nvSpPr>
        <p:spPr>
          <a:xfrm>
            <a:off x="2724150" y="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About The Comic 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3F82-2B2E-4B11-AB1E-4AF73C0AB307}"/>
              </a:ext>
            </a:extLst>
          </p:cNvPr>
          <p:cNvSpPr txBox="1"/>
          <p:nvPr/>
        </p:nvSpPr>
        <p:spPr>
          <a:xfrm>
            <a:off x="2733675" y="1171575"/>
            <a:ext cx="67437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web app is intended for comic book fans.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layout and color scheme was intended to resemble a comic book (bright bold colors).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11A2-31DF-4928-A590-A5B1783AE9A8}"/>
              </a:ext>
            </a:extLst>
          </p:cNvPr>
          <p:cNvSpPr txBox="1"/>
          <p:nvPr/>
        </p:nvSpPr>
        <p:spPr>
          <a:xfrm>
            <a:off x="2724150" y="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3F82-2B2E-4B11-AB1E-4AF73C0AB307}"/>
              </a:ext>
            </a:extLst>
          </p:cNvPr>
          <p:cNvSpPr txBox="1"/>
          <p:nvPr/>
        </p:nvSpPr>
        <p:spPr>
          <a:xfrm>
            <a:off x="2724150" y="523220"/>
            <a:ext cx="67437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Comic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Comic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Publisher (FK)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Publication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Writer (FK)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Artist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Publisher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Publisher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Phone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Street </a:t>
            </a:r>
            <a:r>
              <a:rPr lang="en-US" sz="2400" dirty="0" err="1"/>
              <a:t>Adress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11A2-31DF-4928-A590-A5B1783AE9A8}"/>
              </a:ext>
            </a:extLst>
          </p:cNvPr>
          <p:cNvSpPr txBox="1"/>
          <p:nvPr/>
        </p:nvSpPr>
        <p:spPr>
          <a:xfrm>
            <a:off x="2724150" y="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Models Cont.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3F82-2B2E-4B11-AB1E-4AF73C0AB307}"/>
              </a:ext>
            </a:extLst>
          </p:cNvPr>
          <p:cNvSpPr txBox="1"/>
          <p:nvPr/>
        </p:nvSpPr>
        <p:spPr>
          <a:xfrm>
            <a:off x="2733675" y="1171575"/>
            <a:ext cx="674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Writer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Writer’s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Artist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 (PK)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Artist’s Name</a:t>
            </a:r>
          </a:p>
        </p:txBody>
      </p:sp>
    </p:spTree>
    <p:extLst>
      <p:ext uri="{BB962C8B-B14F-4D97-AF65-F5344CB8AC3E}">
        <p14:creationId xmlns:p14="http://schemas.microsoft.com/office/powerpoint/2010/main" val="8730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11A2-31DF-4928-A590-A5B1783AE9A8}"/>
              </a:ext>
            </a:extLst>
          </p:cNvPr>
          <p:cNvSpPr txBox="1"/>
          <p:nvPr/>
        </p:nvSpPr>
        <p:spPr>
          <a:xfrm>
            <a:off x="2724150" y="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3F82-2B2E-4B11-AB1E-4AF73C0AB307}"/>
              </a:ext>
            </a:extLst>
          </p:cNvPr>
          <p:cNvSpPr txBox="1"/>
          <p:nvPr/>
        </p:nvSpPr>
        <p:spPr>
          <a:xfrm>
            <a:off x="2733675" y="1171575"/>
            <a:ext cx="674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Unregistered users can only view the home page, the about page, and the contact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is through entity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167038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11A2-31DF-4928-A590-A5B1783AE9A8}"/>
              </a:ext>
            </a:extLst>
          </p:cNvPr>
          <p:cNvSpPr txBox="1"/>
          <p:nvPr/>
        </p:nvSpPr>
        <p:spPr>
          <a:xfrm>
            <a:off x="2724150" y="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3F82-2B2E-4B11-AB1E-4AF73C0AB307}"/>
              </a:ext>
            </a:extLst>
          </p:cNvPr>
          <p:cNvSpPr txBox="1"/>
          <p:nvPr/>
        </p:nvSpPr>
        <p:spPr>
          <a:xfrm>
            <a:off x="2733675" y="1171575"/>
            <a:ext cx="674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had issues getting my view to pull in properties from my </a:t>
            </a:r>
            <a:r>
              <a:rPr lang="en-US" sz="2400" dirty="0" err="1"/>
              <a:t>viewmodel</a:t>
            </a:r>
            <a:r>
              <a:rPr lang="en-US" sz="2400" dirty="0"/>
              <a:t>. I </a:t>
            </a:r>
            <a:r>
              <a:rPr lang="en-US" sz="2400" dirty="0" err="1"/>
              <a:t>eneded</a:t>
            </a:r>
            <a:r>
              <a:rPr lang="en-US" sz="2400" dirty="0"/>
              <a:t> up having to use multiple nested foreach loops.</a:t>
            </a:r>
          </a:p>
        </p:txBody>
      </p:sp>
    </p:spTree>
    <p:extLst>
      <p:ext uri="{BB962C8B-B14F-4D97-AF65-F5344CB8AC3E}">
        <p14:creationId xmlns:p14="http://schemas.microsoft.com/office/powerpoint/2010/main" val="35959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511A2-31DF-4928-A590-A5B1783AE9A8}"/>
              </a:ext>
            </a:extLst>
          </p:cNvPr>
          <p:cNvSpPr txBox="1"/>
          <p:nvPr/>
        </p:nvSpPr>
        <p:spPr>
          <a:xfrm>
            <a:off x="2724150" y="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Learning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B3F82-2B2E-4B11-AB1E-4AF73C0AB307}"/>
              </a:ext>
            </a:extLst>
          </p:cNvPr>
          <p:cNvSpPr txBox="1"/>
          <p:nvPr/>
        </p:nvSpPr>
        <p:spPr>
          <a:xfrm>
            <a:off x="2733675" y="1171575"/>
            <a:ext cx="674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build a web app using Entity Framework, which I have never used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about using </a:t>
            </a:r>
            <a:r>
              <a:rPr lang="en-US" sz="2400" dirty="0" err="1"/>
              <a:t>Sql</a:t>
            </a:r>
            <a:r>
              <a:rPr lang="en-US" sz="2400" dirty="0"/>
              <a:t> Server in Visual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</a:t>
            </a:r>
            <a:r>
              <a:rPr lang="en-US" sz="2400"/>
              <a:t>Bootstrap practice.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35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178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The Comic 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Comic Shop</dc:title>
  <dc:creator>devin wing</dc:creator>
  <cp:lastModifiedBy>devin wing</cp:lastModifiedBy>
  <cp:revision>4</cp:revision>
  <dcterms:created xsi:type="dcterms:W3CDTF">2020-12-02T02:58:31Z</dcterms:created>
  <dcterms:modified xsi:type="dcterms:W3CDTF">2020-12-02T03:18:25Z</dcterms:modified>
</cp:coreProperties>
</file>