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17461-0640-4C60-BDCC-5E5A5242112C}"/>
              </a:ext>
            </a:extLst>
          </p:cNvPr>
          <p:cNvSpPr/>
          <p:nvPr/>
        </p:nvSpPr>
        <p:spPr>
          <a:xfrm>
            <a:off x="3537640" y="2967335"/>
            <a:ext cx="5116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9512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D4E295-9409-41F4-93D3-6563519ED324}"/>
              </a:ext>
            </a:extLst>
          </p:cNvPr>
          <p:cNvSpPr/>
          <p:nvPr/>
        </p:nvSpPr>
        <p:spPr>
          <a:xfrm>
            <a:off x="4847901" y="0"/>
            <a:ext cx="2496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EAB77-C5AB-4494-8446-25D5B77C2604}"/>
              </a:ext>
            </a:extLst>
          </p:cNvPr>
          <p:cNvSpPr txBox="1"/>
          <p:nvPr/>
        </p:nvSpPr>
        <p:spPr>
          <a:xfrm>
            <a:off x="2485533" y="1989055"/>
            <a:ext cx="7220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purpose of the webpage is to provide information to people who enjoy video games.</a:t>
            </a:r>
          </a:p>
        </p:txBody>
      </p:sp>
    </p:spTree>
    <p:extLst>
      <p:ext uri="{BB962C8B-B14F-4D97-AF65-F5344CB8AC3E}">
        <p14:creationId xmlns:p14="http://schemas.microsoft.com/office/powerpoint/2010/main" val="239241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C31746-D6B4-4AEE-9346-1942CB821338}"/>
              </a:ext>
            </a:extLst>
          </p:cNvPr>
          <p:cNvSpPr/>
          <p:nvPr/>
        </p:nvSpPr>
        <p:spPr>
          <a:xfrm>
            <a:off x="4726854" y="0"/>
            <a:ext cx="287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Audience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B5B9A-E9B6-4732-B0C3-0CCFFE8FB100}"/>
              </a:ext>
            </a:extLst>
          </p:cNvPr>
          <p:cNvSpPr txBox="1"/>
          <p:nvPr/>
        </p:nvSpPr>
        <p:spPr>
          <a:xfrm>
            <a:off x="2843752" y="1800519"/>
            <a:ext cx="6504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intended audience is anyone who enjoys video games both new and old.</a:t>
            </a:r>
          </a:p>
        </p:txBody>
      </p:sp>
    </p:spTree>
    <p:extLst>
      <p:ext uri="{BB962C8B-B14F-4D97-AF65-F5344CB8AC3E}">
        <p14:creationId xmlns:p14="http://schemas.microsoft.com/office/powerpoint/2010/main" val="4791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76580-92AC-4925-8270-AAAE7E7BF0BD}"/>
              </a:ext>
            </a:extLst>
          </p:cNvPr>
          <p:cNvSpPr/>
          <p:nvPr/>
        </p:nvSpPr>
        <p:spPr>
          <a:xfrm>
            <a:off x="3965569" y="0"/>
            <a:ext cx="4091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Color Scheme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57F01-21CF-468D-AE85-41DB8E7B3627}"/>
              </a:ext>
            </a:extLst>
          </p:cNvPr>
          <p:cNvSpPr txBox="1"/>
          <p:nvPr/>
        </p:nvSpPr>
        <p:spPr>
          <a:xfrm>
            <a:off x="2160311" y="1755742"/>
            <a:ext cx="77016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color scheme I chose was a dark background with lighter colors for the text and shadows. I chose these colors because I always like how websites look when they use black or darker color backgrounds. The other colors on the page are pulled from images on the page.(For instance I use cyan a lot because the controller in one of the pictures is lit up blue.</a:t>
            </a:r>
          </a:p>
        </p:txBody>
      </p:sp>
    </p:spTree>
    <p:extLst>
      <p:ext uri="{BB962C8B-B14F-4D97-AF65-F5344CB8AC3E}">
        <p14:creationId xmlns:p14="http://schemas.microsoft.com/office/powerpoint/2010/main" val="221116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5D2897-7645-44A1-AB3E-876CA67336CE}"/>
              </a:ext>
            </a:extLst>
          </p:cNvPr>
          <p:cNvSpPr/>
          <p:nvPr/>
        </p:nvSpPr>
        <p:spPr>
          <a:xfrm>
            <a:off x="4781894" y="0"/>
            <a:ext cx="2119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1AC43-1F5F-466A-8BF6-376863643CB5}"/>
              </a:ext>
            </a:extLst>
          </p:cNvPr>
          <p:cNvSpPr txBox="1"/>
          <p:nvPr/>
        </p:nvSpPr>
        <p:spPr>
          <a:xfrm>
            <a:off x="1863368" y="1338605"/>
            <a:ext cx="7956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chose to use flex-box model simply because I don’t like the grid-view. I have a harder time getting my content aligned the way I want it when I use the grid-view. I used a side navigation menu because that seemed like the best place to fit it in.</a:t>
            </a:r>
          </a:p>
        </p:txBody>
      </p:sp>
    </p:spTree>
    <p:extLst>
      <p:ext uri="{BB962C8B-B14F-4D97-AF65-F5344CB8AC3E}">
        <p14:creationId xmlns:p14="http://schemas.microsoft.com/office/powerpoint/2010/main" val="144137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0A935-D27D-41A2-8B56-427D99E78D85}"/>
              </a:ext>
            </a:extLst>
          </p:cNvPr>
          <p:cNvSpPr/>
          <p:nvPr/>
        </p:nvSpPr>
        <p:spPr>
          <a:xfrm>
            <a:off x="4410281" y="0"/>
            <a:ext cx="337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17796-E9F0-4741-820D-BBBEADC6E8F7}"/>
              </a:ext>
            </a:extLst>
          </p:cNvPr>
          <p:cNvSpPr txBox="1"/>
          <p:nvPr/>
        </p:nvSpPr>
        <p:spPr>
          <a:xfrm>
            <a:off x="1791093" y="1282045"/>
            <a:ext cx="8889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One challenge I faced was getting my custom animated cursor to actually follow the mouse. I overcame this by adding a second script section at the end of my code. For some reason the JavaScript I used for the cursor would not work when it was placed at the top. I also had trouble getting my  audio to </a:t>
            </a:r>
            <a:r>
              <a:rPr lang="en-US" sz="3200" dirty="0" err="1"/>
              <a:t>autoplay</a:t>
            </a:r>
            <a:r>
              <a:rPr lang="en-US" sz="3200" dirty="0"/>
              <a:t>. I overcame this by emailing Lisa. She was able to look at my code and help me out.</a:t>
            </a:r>
          </a:p>
        </p:txBody>
      </p:sp>
    </p:spTree>
    <p:extLst>
      <p:ext uri="{BB962C8B-B14F-4D97-AF65-F5344CB8AC3E}">
        <p14:creationId xmlns:p14="http://schemas.microsoft.com/office/powerpoint/2010/main" val="8704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4CDB93-1E59-4BB8-9186-7347502DDFC1}"/>
              </a:ext>
            </a:extLst>
          </p:cNvPr>
          <p:cNvSpPr/>
          <p:nvPr/>
        </p:nvSpPr>
        <p:spPr>
          <a:xfrm>
            <a:off x="3602636" y="0"/>
            <a:ext cx="460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 Did Well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40C68-C7A0-4B7E-8009-F75D3D2AAC99}"/>
              </a:ext>
            </a:extLst>
          </p:cNvPr>
          <p:cNvSpPr txBox="1"/>
          <p:nvPr/>
        </p:nvSpPr>
        <p:spPr>
          <a:xfrm>
            <a:off x="1241196" y="1432874"/>
            <a:ext cx="970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believe I did well with the overall style of the webpage. I think it’s easy to read, but not too boring. </a:t>
            </a:r>
          </a:p>
        </p:txBody>
      </p:sp>
    </p:spTree>
    <p:extLst>
      <p:ext uri="{BB962C8B-B14F-4D97-AF65-F5344CB8AC3E}">
        <p14:creationId xmlns:p14="http://schemas.microsoft.com/office/powerpoint/2010/main" val="298421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4872A-1D59-40EC-888E-A82E0B3742D3}"/>
              </a:ext>
            </a:extLst>
          </p:cNvPr>
          <p:cNvSpPr/>
          <p:nvPr/>
        </p:nvSpPr>
        <p:spPr>
          <a:xfrm>
            <a:off x="2562212" y="0"/>
            <a:ext cx="7067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Room For Improvement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8E53-1343-410B-8AF2-F35E3DB8D9CE}"/>
              </a:ext>
            </a:extLst>
          </p:cNvPr>
          <p:cNvSpPr txBox="1"/>
          <p:nvPr/>
        </p:nvSpPr>
        <p:spPr>
          <a:xfrm>
            <a:off x="1769097" y="1305612"/>
            <a:ext cx="8653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is always room for improvement when it comes to this stuff like learning better animations and better layouts. For this page specifically I would have liked to work on the responsiveness more. Maybe change where the menu is placed when the screen size </a:t>
            </a:r>
            <a:r>
              <a:rPr lang="en-US" sz="3200"/>
              <a:t>is shrunk.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37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326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Wing</dc:creator>
  <cp:lastModifiedBy>Devin Wing</cp:lastModifiedBy>
  <cp:revision>3</cp:revision>
  <dcterms:created xsi:type="dcterms:W3CDTF">2019-04-21T02:59:44Z</dcterms:created>
  <dcterms:modified xsi:type="dcterms:W3CDTF">2019-04-21T03:23:35Z</dcterms:modified>
</cp:coreProperties>
</file>