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64" r:id="rId4"/>
    <p:sldId id="263" r:id="rId5"/>
    <p:sldId id="259" r:id="rId6"/>
    <p:sldId id="260" r:id="rId7"/>
    <p:sldId id="262" r:id="rId8"/>
    <p:sldId id="261" r:id="rId9"/>
    <p:sldId id="25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5/2/2012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5/2/2012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5/2/2012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5/2/2012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5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n.py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Jonathan </a:t>
            </a:r>
            <a:r>
              <a:rPr lang="en-US" dirty="0" err="1" smtClean="0"/>
              <a:t>Haslow</a:t>
            </a:r>
            <a:r>
              <a:rPr lang="en-US" dirty="0" smtClean="0"/>
              <a:t>-Hall</a:t>
            </a:r>
          </a:p>
          <a:p>
            <a:r>
              <a:rPr lang="en-US" dirty="0" smtClean="0"/>
              <a:t>David </a:t>
            </a:r>
            <a:r>
              <a:rPr lang="en-US" dirty="0" err="1" smtClean="0"/>
              <a:t>Winings</a:t>
            </a:r>
            <a:endParaRPr lang="en-US" dirty="0" smtClean="0"/>
          </a:p>
          <a:p>
            <a:r>
              <a:rPr lang="en-US" dirty="0" smtClean="0"/>
              <a:t>Eugene </a:t>
            </a:r>
            <a:r>
              <a:rPr lang="en-US" dirty="0" err="1" smtClean="0"/>
              <a:t>Raether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Grow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9608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Adhesion</a:t>
            </a:r>
            <a:endParaRPr lang="en-US" dirty="0"/>
          </a:p>
        </p:txBody>
      </p:sp>
      <p:pic>
        <p:nvPicPr>
          <p:cNvPr id="2050" name="Picture 2" descr="C:\Users\Jsmilex\Desktop\a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819400"/>
            <a:ext cx="2540000" cy="2540000"/>
          </a:xfrm>
          <a:prstGeom prst="rect">
            <a:avLst/>
          </a:prstGeom>
          <a:noFill/>
        </p:spPr>
      </p:pic>
      <p:pic>
        <p:nvPicPr>
          <p:cNvPr id="2051" name="Picture 3" descr="C:\Users\Jsmilex\Desktop\a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2895600"/>
            <a:ext cx="2540000" cy="254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56790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Levels designed to teach the player how to play the game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Levels that Teach</a:t>
            </a:r>
            <a:endParaRPr lang="en-US" dirty="0"/>
          </a:p>
        </p:txBody>
      </p:sp>
      <p:pic>
        <p:nvPicPr>
          <p:cNvPr id="1026" name="Picture 2" descr="C:\Users\Jsmilex\Desktop\Grow\levels\12_Free_As_A_Bir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819400"/>
            <a:ext cx="2671762" cy="2671762"/>
          </a:xfrm>
          <a:prstGeom prst="rect">
            <a:avLst/>
          </a:prstGeom>
          <a:noFill/>
        </p:spPr>
      </p:pic>
      <p:pic>
        <p:nvPicPr>
          <p:cNvPr id="1027" name="Picture 3" descr="C:\Users\Jsmilex\Desktop\Grow\levels\02_Thrown_for_a_Loo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2819400"/>
            <a:ext cx="2671762" cy="26717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Tons of levels</a:t>
            </a:r>
            <a:endParaRPr lang="en-US" dirty="0"/>
          </a:p>
        </p:txBody>
      </p:sp>
      <p:pic>
        <p:nvPicPr>
          <p:cNvPr id="1026" name="Picture 2" descr="C:\Users\Jsmilex\Desktop\Grow\levels\02_Thrown_for_a_Loo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209800"/>
            <a:ext cx="1382712" cy="1382712"/>
          </a:xfrm>
          <a:prstGeom prst="rect">
            <a:avLst/>
          </a:prstGeom>
          <a:noFill/>
        </p:spPr>
      </p:pic>
      <p:pic>
        <p:nvPicPr>
          <p:cNvPr id="1027" name="Picture 3" descr="C:\Users\Jsmilex\Desktop\Grow\levels\08_All_At_Once_No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34200" y="2209800"/>
            <a:ext cx="1371600" cy="1371600"/>
          </a:xfrm>
          <a:prstGeom prst="rect">
            <a:avLst/>
          </a:prstGeom>
          <a:noFill/>
        </p:spPr>
      </p:pic>
      <p:pic>
        <p:nvPicPr>
          <p:cNvPr id="1028" name="Picture 4" descr="C:\Users\Jsmilex\Desktop\Grow\levels\10_Synthesi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34200" y="3733800"/>
            <a:ext cx="1371600" cy="1371600"/>
          </a:xfrm>
          <a:prstGeom prst="rect">
            <a:avLst/>
          </a:prstGeom>
          <a:noFill/>
        </p:spPr>
      </p:pic>
      <p:pic>
        <p:nvPicPr>
          <p:cNvPr id="1029" name="Picture 5" descr="C:\Users\Jsmilex\Desktop\Grow\levels\12_Free_As_A_Bir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10200" y="2209800"/>
            <a:ext cx="1371600" cy="1371600"/>
          </a:xfrm>
          <a:prstGeom prst="rect">
            <a:avLst/>
          </a:prstGeom>
          <a:noFill/>
        </p:spPr>
      </p:pic>
      <p:pic>
        <p:nvPicPr>
          <p:cNvPr id="1030" name="Picture 6" descr="C:\Users\Jsmilex\Desktop\Grow\levels\13_An_Ethereal_Bird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410200" y="3733800"/>
            <a:ext cx="1371600" cy="1371600"/>
          </a:xfrm>
          <a:prstGeom prst="rect">
            <a:avLst/>
          </a:prstGeom>
          <a:noFill/>
        </p:spPr>
      </p:pic>
      <p:pic>
        <p:nvPicPr>
          <p:cNvPr id="1031" name="Picture 7" descr="C:\Users\Jsmilex\Desktop\Grow\levels\15_Spider_Man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886200" y="3733800"/>
            <a:ext cx="1371600" cy="1371600"/>
          </a:xfrm>
          <a:prstGeom prst="rect">
            <a:avLst/>
          </a:prstGeom>
          <a:noFill/>
        </p:spPr>
      </p:pic>
      <p:pic>
        <p:nvPicPr>
          <p:cNvPr id="1032" name="Picture 8" descr="C:\Users\Jsmilex\Desktop\Grow\levels\03_One_Way_Out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362200" y="3733800"/>
            <a:ext cx="1371600" cy="1371600"/>
          </a:xfrm>
          <a:prstGeom prst="rect">
            <a:avLst/>
          </a:prstGeom>
          <a:noFill/>
        </p:spPr>
      </p:pic>
      <p:pic>
        <p:nvPicPr>
          <p:cNvPr id="1033" name="Picture 9" descr="C:\Users\Jsmilex\Desktop\Grow\levels\04_Free_At_Last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838200" y="3733800"/>
            <a:ext cx="1371600" cy="1371600"/>
          </a:xfrm>
          <a:prstGeom prst="rect">
            <a:avLst/>
          </a:prstGeom>
          <a:noFill/>
        </p:spPr>
      </p:pic>
      <p:pic>
        <p:nvPicPr>
          <p:cNvPr id="1034" name="Picture 10" descr="C:\Users\Jsmilex\Desktop\Grow\levels\05_Pushed_Around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886200" y="2209800"/>
            <a:ext cx="1371600" cy="1371600"/>
          </a:xfrm>
          <a:prstGeom prst="rect">
            <a:avLst/>
          </a:prstGeom>
          <a:noFill/>
        </p:spPr>
      </p:pic>
      <p:pic>
        <p:nvPicPr>
          <p:cNvPr id="1036" name="Picture 12" descr="C:\Users\Jsmilex\Desktop\Grow\levels\07_Power_Tools.pn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362200" y="2209800"/>
            <a:ext cx="1371600" cy="137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Run Game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0734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Sounds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Biggest Challenge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5656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is necessary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2254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dirty="0" smtClean="0"/>
              <a:t>Maps</a:t>
            </a:r>
          </a:p>
          <a:p>
            <a:r>
              <a:rPr lang="en-US" dirty="0" smtClean="0"/>
              <a:t>Bigger blocks</a:t>
            </a:r>
            <a:endParaRPr lang="en-US" dirty="0" smtClean="0"/>
          </a:p>
          <a:p>
            <a:r>
              <a:rPr lang="en-US" dirty="0" smtClean="0"/>
              <a:t>More blocks </a:t>
            </a:r>
          </a:p>
          <a:p>
            <a:r>
              <a:rPr lang="en-US" dirty="0" smtClean="0"/>
              <a:t>Android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Next?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0735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done by us.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3839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1069</TotalTime>
  <Words>52</Words>
  <Application>Microsoft Office PowerPoint</Application>
  <PresentationFormat>On-screen Show (4:3)</PresentationFormat>
  <Paragraphs>21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Paper</vt:lpstr>
      <vt:lpstr>Grow</vt:lpstr>
      <vt:lpstr>Adhesion</vt:lpstr>
      <vt:lpstr>Levels that Teach</vt:lpstr>
      <vt:lpstr>Tons of levels</vt:lpstr>
      <vt:lpstr>Live Demo</vt:lpstr>
      <vt:lpstr>Biggest Challenge</vt:lpstr>
      <vt:lpstr>Lessons Learned</vt:lpstr>
      <vt:lpstr>Next?</vt:lpstr>
      <vt:lpstr>Resources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the Game</dc:title>
  <dc:creator>Jan M. Allbeck</dc:creator>
  <cp:lastModifiedBy>Jsmilex</cp:lastModifiedBy>
  <cp:revision>15</cp:revision>
  <dcterms:created xsi:type="dcterms:W3CDTF">2006-08-16T00:00:00Z</dcterms:created>
  <dcterms:modified xsi:type="dcterms:W3CDTF">2012-05-02T15:43:27Z</dcterms:modified>
</cp:coreProperties>
</file>