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3" r:id="rId4"/>
    <p:sldId id="259" r:id="rId5"/>
    <p:sldId id="260" r:id="rId6"/>
    <p:sldId id="262" r:id="rId7"/>
    <p:sldId id="261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n.py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</a:t>
            </a:r>
            <a:r>
              <a:rPr lang="en-US" dirty="0" err="1" smtClean="0"/>
              <a:t>Haslow</a:t>
            </a:r>
            <a:r>
              <a:rPr lang="en-US" dirty="0" smtClean="0"/>
              <a:t>-Hall</a:t>
            </a:r>
          </a:p>
          <a:p>
            <a:r>
              <a:rPr lang="en-US" dirty="0" smtClean="0"/>
              <a:t>David </a:t>
            </a:r>
            <a:r>
              <a:rPr lang="en-US" dirty="0" err="1" smtClean="0"/>
              <a:t>Winings</a:t>
            </a:r>
            <a:endParaRPr lang="en-US" dirty="0" smtClean="0"/>
          </a:p>
          <a:p>
            <a:r>
              <a:rPr lang="en-US" dirty="0" smtClean="0"/>
              <a:t>Eugene </a:t>
            </a:r>
            <a:r>
              <a:rPr lang="en-US" dirty="0" err="1" smtClean="0"/>
              <a:t>Raether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60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(add </a:t>
            </a:r>
            <a:r>
              <a:rPr lang="en-US" dirty="0" err="1" smtClean="0"/>
              <a:t>pictues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Adhesion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79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Tons of levels</a:t>
            </a:r>
            <a:endParaRPr lang="en-US" dirty="0"/>
          </a:p>
        </p:txBody>
      </p:sp>
      <p:pic>
        <p:nvPicPr>
          <p:cNvPr id="1026" name="Picture 2" descr="C:\Users\Jsmilex\Desktop\Grow\levels\02_Thrown_for_a_Lo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09800"/>
            <a:ext cx="1382712" cy="1382712"/>
          </a:xfrm>
          <a:prstGeom prst="rect">
            <a:avLst/>
          </a:prstGeom>
          <a:noFill/>
        </p:spPr>
      </p:pic>
      <p:pic>
        <p:nvPicPr>
          <p:cNvPr id="1027" name="Picture 3" descr="C:\Users\Jsmilex\Desktop\Grow\levels\08_All_At_Once_N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209800"/>
            <a:ext cx="1371600" cy="1371600"/>
          </a:xfrm>
          <a:prstGeom prst="rect">
            <a:avLst/>
          </a:prstGeom>
          <a:noFill/>
        </p:spPr>
      </p:pic>
      <p:pic>
        <p:nvPicPr>
          <p:cNvPr id="1028" name="Picture 4" descr="C:\Users\Jsmilex\Desktop\Grow\levels\10_Synthesi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3733800"/>
            <a:ext cx="1371600" cy="1371600"/>
          </a:xfrm>
          <a:prstGeom prst="rect">
            <a:avLst/>
          </a:prstGeom>
          <a:noFill/>
        </p:spPr>
      </p:pic>
      <p:pic>
        <p:nvPicPr>
          <p:cNvPr id="1029" name="Picture 5" descr="C:\Users\Jsmilex\Desktop\Grow\levels\12_Free_As_A_Bir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2209800"/>
            <a:ext cx="1371600" cy="1371600"/>
          </a:xfrm>
          <a:prstGeom prst="rect">
            <a:avLst/>
          </a:prstGeom>
          <a:noFill/>
        </p:spPr>
      </p:pic>
      <p:pic>
        <p:nvPicPr>
          <p:cNvPr id="1030" name="Picture 6" descr="C:\Users\Jsmilex\Desktop\Grow\levels\13_An_Ethereal_Bir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0200" y="3733800"/>
            <a:ext cx="1371600" cy="1371600"/>
          </a:xfrm>
          <a:prstGeom prst="rect">
            <a:avLst/>
          </a:prstGeom>
          <a:noFill/>
        </p:spPr>
      </p:pic>
      <p:pic>
        <p:nvPicPr>
          <p:cNvPr id="1031" name="Picture 7" descr="C:\Users\Jsmilex\Desktop\Grow\levels\15_Spider_Man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86200" y="3733800"/>
            <a:ext cx="1371600" cy="1371600"/>
          </a:xfrm>
          <a:prstGeom prst="rect">
            <a:avLst/>
          </a:prstGeom>
          <a:noFill/>
        </p:spPr>
      </p:pic>
      <p:pic>
        <p:nvPicPr>
          <p:cNvPr id="1032" name="Picture 8" descr="C:\Users\Jsmilex\Desktop\Grow\levels\03_One_Way_Ou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62200" y="3733800"/>
            <a:ext cx="1371600" cy="1371600"/>
          </a:xfrm>
          <a:prstGeom prst="rect">
            <a:avLst/>
          </a:prstGeom>
          <a:noFill/>
        </p:spPr>
      </p:pic>
      <p:pic>
        <p:nvPicPr>
          <p:cNvPr id="1033" name="Picture 9" descr="C:\Users\Jsmilex\Desktop\Grow\levels\04_Free_At_Last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38200" y="3733800"/>
            <a:ext cx="1371600" cy="1371600"/>
          </a:xfrm>
          <a:prstGeom prst="rect">
            <a:avLst/>
          </a:prstGeom>
          <a:noFill/>
        </p:spPr>
      </p:pic>
      <p:pic>
        <p:nvPicPr>
          <p:cNvPr id="1034" name="Picture 10" descr="C:\Users\Jsmilex\Desktop\Grow\levels\05_Pushed_Around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886200" y="2209800"/>
            <a:ext cx="1371600" cy="1371600"/>
          </a:xfrm>
          <a:prstGeom prst="rect">
            <a:avLst/>
          </a:prstGeom>
          <a:noFill/>
        </p:spPr>
      </p:pic>
      <p:pic>
        <p:nvPicPr>
          <p:cNvPr id="1036" name="Picture 12" descr="C:\Users\Jsmilex\Desktop\Grow\levels\07_Power_Tools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362200" y="2209800"/>
            <a:ext cx="13716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Run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734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Biggest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65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is necessary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25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Maps</a:t>
            </a:r>
          </a:p>
          <a:p>
            <a:r>
              <a:rPr lang="en-US" dirty="0" smtClean="0"/>
              <a:t>More blocks </a:t>
            </a:r>
            <a:endParaRPr lang="en-US" dirty="0" smtClean="0"/>
          </a:p>
          <a:p>
            <a:r>
              <a:rPr lang="en-US" dirty="0" smtClean="0"/>
              <a:t>Android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73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done by us.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8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1019</TotalTime>
  <Words>40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Grow</vt:lpstr>
      <vt:lpstr>Adhesion</vt:lpstr>
      <vt:lpstr>Tons of levels</vt:lpstr>
      <vt:lpstr>Live Demo</vt:lpstr>
      <vt:lpstr>Biggest Challenge</vt:lpstr>
      <vt:lpstr>Lessons Learned</vt:lpstr>
      <vt:lpstr>Next?</vt:lpstr>
      <vt:lpstr>Resources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the Game</dc:title>
  <dc:creator>Jan M. Allbeck</dc:creator>
  <cp:lastModifiedBy>Jsmilex</cp:lastModifiedBy>
  <cp:revision>12</cp:revision>
  <dcterms:created xsi:type="dcterms:W3CDTF">2006-08-16T00:00:00Z</dcterms:created>
  <dcterms:modified xsi:type="dcterms:W3CDTF">2012-05-02T12:34:18Z</dcterms:modified>
</cp:coreProperties>
</file>