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Who’s on the team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8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are the best things about your game?</a:t>
            </a:r>
          </a:p>
          <a:p>
            <a:r>
              <a:rPr lang="en-US" dirty="0" smtClean="0"/>
              <a:t>Include 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0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the biggest challenge that your team faced?</a:t>
            </a:r>
          </a:p>
          <a:p>
            <a:r>
              <a:rPr lang="en-US" dirty="0" smtClean="0"/>
              <a:t>How did you overcome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6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did you learn during development?</a:t>
            </a:r>
          </a:p>
          <a:p>
            <a:r>
              <a:rPr lang="en-US" dirty="0" smtClean="0"/>
              <a:t>What would you do differently in the future?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4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is the next thing you’d add to your game?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5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Sounds from http://????</a:t>
            </a:r>
          </a:p>
          <a:p>
            <a:r>
              <a:rPr lang="en-US" dirty="0" smtClean="0"/>
              <a:t>Art from http://????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9161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1000</TotalTime>
  <Words>83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Name the Game</vt:lpstr>
      <vt:lpstr>Features</vt:lpstr>
      <vt:lpstr>Live Demo</vt:lpstr>
      <vt:lpstr>Biggest Challenge</vt:lpstr>
      <vt:lpstr>Lessons Learned</vt:lpstr>
      <vt:lpstr>Next?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the Game</dc:title>
  <dc:creator>Jan M. Allbeck</dc:creator>
  <cp:lastModifiedBy>Jan M. Allbeck</cp:lastModifiedBy>
  <cp:revision>10</cp:revision>
  <dcterms:created xsi:type="dcterms:W3CDTF">2006-08-16T00:00:00Z</dcterms:created>
  <dcterms:modified xsi:type="dcterms:W3CDTF">2012-04-18T17:24:59Z</dcterms:modified>
</cp:coreProperties>
</file>