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2" r:id="rId8"/>
    <p:sldId id="261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n.p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Haslow</a:t>
            </a:r>
            <a:r>
              <a:rPr lang="en-US" dirty="0" smtClean="0"/>
              <a:t>-Hall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Winings</a:t>
            </a:r>
            <a:endParaRPr lang="en-US" dirty="0" smtClean="0"/>
          </a:p>
          <a:p>
            <a:r>
              <a:rPr lang="en-US" dirty="0" smtClean="0"/>
              <a:t>Eugene </a:t>
            </a:r>
            <a:r>
              <a:rPr lang="en-US" dirty="0" err="1" smtClean="0"/>
              <a:t>Raether</a:t>
            </a:r>
            <a:endParaRPr lang="en-US" dirty="0" smtClean="0"/>
          </a:p>
          <a:p>
            <a:r>
              <a:rPr lang="en-US" dirty="0" smtClean="0"/>
              <a:t>Special Thanks: Wes Boynton, Lucy </a:t>
            </a:r>
            <a:r>
              <a:rPr lang="en-US" smtClean="0"/>
              <a:t>Niedbala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6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Adhesion</a:t>
            </a:r>
            <a:endParaRPr lang="en-US" dirty="0"/>
          </a:p>
        </p:txBody>
      </p:sp>
      <p:pic>
        <p:nvPicPr>
          <p:cNvPr id="2050" name="Picture 2" descr="C:\Users\Jsmilex\Desktop\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400"/>
            <a:ext cx="2540000" cy="2540000"/>
          </a:xfrm>
          <a:prstGeom prst="rect">
            <a:avLst/>
          </a:prstGeom>
          <a:noFill/>
        </p:spPr>
      </p:pic>
      <p:pic>
        <p:nvPicPr>
          <p:cNvPr id="2051" name="Picture 3" descr="C:\Users\Jsmilex\Desktop\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95600"/>
            <a:ext cx="2540000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67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designed to teach the player how to play the game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Levels that Teach</a:t>
            </a:r>
            <a:endParaRPr lang="en-US" dirty="0"/>
          </a:p>
        </p:txBody>
      </p:sp>
      <p:pic>
        <p:nvPicPr>
          <p:cNvPr id="1026" name="Picture 2" descr="C:\Users\Jsmilex\Desktop\Grow\levels\12_Free_As_A_Bi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400"/>
            <a:ext cx="2671762" cy="2671762"/>
          </a:xfrm>
          <a:prstGeom prst="rect">
            <a:avLst/>
          </a:prstGeom>
          <a:noFill/>
        </p:spPr>
      </p:pic>
      <p:pic>
        <p:nvPicPr>
          <p:cNvPr id="1027" name="Picture 3" descr="C:\Users\Jsmilex\Desktop\Grow\levels\02_Thrown_for_a_L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819400"/>
            <a:ext cx="2671762" cy="2671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Tons of levels</a:t>
            </a:r>
            <a:endParaRPr lang="en-US" dirty="0"/>
          </a:p>
        </p:txBody>
      </p:sp>
      <p:pic>
        <p:nvPicPr>
          <p:cNvPr id="1026" name="Picture 2" descr="C:\Users\Jsmilex\Desktop\Grow\levels\02_Thrown_for_a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1382712" cy="1382712"/>
          </a:xfrm>
          <a:prstGeom prst="rect">
            <a:avLst/>
          </a:prstGeom>
          <a:noFill/>
        </p:spPr>
      </p:pic>
      <p:pic>
        <p:nvPicPr>
          <p:cNvPr id="1027" name="Picture 3" descr="C:\Users\Jsmilex\Desktop\Grow\levels\08_All_At_Once_N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28" name="Picture 4" descr="C:\Users\Jsmilex\Desktop\Grow\levels\10_Synthes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C:\Users\Jsmilex\Desktop\Grow\levels\12_Free_As_A_Bi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0" name="Picture 6" descr="C:\Users\Jsmilex\Desktop\Grow\levels\13_An_Ethereal_Bi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1" name="Picture 7" descr="C:\Users\Jsmilex\Desktop\Grow\levels\15_Spider_Ma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2" name="Picture 8" descr="C:\Users\Jsmilex\Desktop\Grow\levels\03_One_Way_Ou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3" name="Picture 9" descr="C:\Users\Jsmilex\Desktop\Grow\levels\04_Free_At_La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4" name="Picture 10" descr="C:\Users\Jsmilex\Desktop\Grow\levels\05_Pushed_Aroun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6" name="Picture 12" descr="C:\Users\Jsmilex\Desktop\Grow\levels\07_Power_Tool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22098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Run Game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3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</a:t>
            </a:r>
          </a:p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6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necessary</a:t>
            </a:r>
          </a:p>
          <a:p>
            <a:r>
              <a:rPr lang="en-US" dirty="0" smtClean="0"/>
              <a:t>Set deadlines</a:t>
            </a:r>
          </a:p>
          <a:p>
            <a:r>
              <a:rPr lang="en-US" dirty="0" smtClean="0"/>
              <a:t>Have lots of testers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25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Maps</a:t>
            </a:r>
          </a:p>
          <a:p>
            <a:r>
              <a:rPr lang="en-US" dirty="0" smtClean="0"/>
              <a:t>Bigger blocks</a:t>
            </a:r>
          </a:p>
          <a:p>
            <a:r>
              <a:rPr lang="en-US" dirty="0" smtClean="0"/>
              <a:t>More blocks </a:t>
            </a:r>
          </a:p>
          <a:p>
            <a:r>
              <a:rPr lang="en-US" dirty="0" smtClean="0"/>
              <a:t>Android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done by us.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8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1070</TotalTime>
  <Words>67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Grow</vt:lpstr>
      <vt:lpstr>Adhesion</vt:lpstr>
      <vt:lpstr>Levels that Teach</vt:lpstr>
      <vt:lpstr>Tons of levels</vt:lpstr>
      <vt:lpstr>Live Demo</vt:lpstr>
      <vt:lpstr>Biggest Challenge</vt:lpstr>
      <vt:lpstr>Lessons Learned</vt:lpstr>
      <vt:lpstr>Next?</vt:lpstr>
      <vt:lpstr>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the Game</dc:title>
  <dc:creator>Jan M. Allbeck</dc:creator>
  <cp:lastModifiedBy>Jsmilex</cp:lastModifiedBy>
  <cp:revision>17</cp:revision>
  <dcterms:created xsi:type="dcterms:W3CDTF">2006-08-16T00:00:00Z</dcterms:created>
  <dcterms:modified xsi:type="dcterms:W3CDTF">2012-05-02T19:32:23Z</dcterms:modified>
</cp:coreProperties>
</file>