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99" r:id="rId3"/>
    <p:sldId id="301" r:id="rId4"/>
    <p:sldId id="298" r:id="rId5"/>
    <p:sldId id="277" r:id="rId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28C"/>
    <a:srgbClr val="ECEAF2"/>
    <a:srgbClr val="EEECF4"/>
    <a:srgbClr val="E9E7F1"/>
    <a:srgbClr val="E4E2EE"/>
    <a:srgbClr val="222A78"/>
    <a:srgbClr val="C0BFD6"/>
    <a:srgbClr val="F4F3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0" autoAdjust="0"/>
    <p:restoredTop sz="95044" autoAdjust="0"/>
  </p:normalViewPr>
  <p:slideViewPr>
    <p:cSldViewPr showGuides="1">
      <p:cViewPr varScale="1">
        <p:scale>
          <a:sx n="55" d="100"/>
          <a:sy n="55" d="100"/>
        </p:scale>
        <p:origin x="-330" y="-90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15.07.2015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</a:t>
            </a:r>
            <a:r>
              <a:rPr lang="de-DE" baseline="0" dirty="0" smtClean="0"/>
              <a:t> diese Folie sollten Sie sich von folgenden Fragen leiten lassen: </a:t>
            </a:r>
          </a:p>
          <a:p>
            <a:endParaRPr lang="de-DE" sz="1300" dirty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ist der Hintergrund der Anfrage?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Vor welcher Elektronik-Herausforderung steht der Kunde?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könnte das Budget aussehen?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sieht der Zeitplan aus?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Wo sind Stolpersteine?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sind die wichtigsten Merkmale der Lösung (Sicherheit, Standards, Anforderungen)?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sz="1300" dirty="0"/>
          </a:p>
          <a:p>
            <a:r>
              <a:rPr lang="de-DE" sz="1300" dirty="0"/>
              <a:t>Formulieren Sie die Antworten auf diese Fragen in der Sprache des Kunden.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511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</a:t>
            </a:r>
            <a:r>
              <a:rPr lang="de-DE" baseline="0" dirty="0" smtClean="0"/>
              <a:t> diese Folie sollten Sie sich von folgenden Fragen leiten lassen: </a:t>
            </a:r>
          </a:p>
          <a:p>
            <a:endParaRPr lang="de-DE" sz="1300" dirty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ist der Hintergrund der Anfrage?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Vor welcher Elektronik-Herausforderung steht der Kunde?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könnte das Budget aussehen?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sieht der Zeitplan aus?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Wo sind Stolpersteine?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sind die wichtigsten Merkmale der Lösung (Sicherheit, Standards, Anforderungen)?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sz="1300" dirty="0"/>
          </a:p>
          <a:p>
            <a:r>
              <a:rPr lang="de-DE" sz="1300" dirty="0"/>
              <a:t>Formulieren Sie die Antworten auf diese Fragen in der Sprache des Kunden.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511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</a:t>
            </a:r>
            <a:r>
              <a:rPr lang="de-DE" baseline="0" dirty="0" smtClean="0"/>
              <a:t> diese Folie sollten Sie sich von folgenden Fragen leiten lassen: </a:t>
            </a:r>
          </a:p>
          <a:p>
            <a:endParaRPr lang="de-DE" sz="1300" dirty="0"/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ist der Hintergrund der Anfrage?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Vor welcher Elektronik-Herausforderung steht der Kunde?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könnte das Budget aussehen?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Wie sieht der Zeitplan aus?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Wo sind Stolpersteine?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de-DE" sz="1300" dirty="0"/>
              <a:t>Was sind die wichtigsten Merkmale der Lösung (Sicherheit, Standards, Anforderungen)? 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endParaRPr lang="de-DE" sz="1300" dirty="0"/>
          </a:p>
          <a:p>
            <a:r>
              <a:rPr lang="de-DE" sz="1300" dirty="0"/>
              <a:t>Formulieren Sie die Antworten auf diese Fragen in der Sprache des Kunden.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511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 smtClean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de-DE" dirty="0" smtClean="0"/>
              <a:t>00 </a:t>
            </a:r>
            <a:r>
              <a:rPr lang="de-DE" smtClean="0"/>
              <a:t>Introduction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</a:t>
            </a:r>
          </a:p>
          <a:p>
            <a:r>
              <a:rPr lang="de-DE" dirty="0" err="1" smtClean="0"/>
              <a:t>Godemann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Provide basic knowledge about embedded </a:t>
            </a:r>
            <a:br>
              <a:rPr lang="en-US" sz="2600" dirty="0" smtClean="0"/>
            </a:br>
            <a:r>
              <a:rPr lang="en-US" sz="2600" dirty="0" smtClean="0"/>
              <a:t>HMI systems</a:t>
            </a:r>
          </a:p>
          <a:p>
            <a:r>
              <a:rPr lang="en-US" sz="2600" dirty="0" smtClean="0"/>
              <a:t>Give overview about HMI framework ARTEMMIS </a:t>
            </a:r>
          </a:p>
          <a:p>
            <a:r>
              <a:rPr lang="en-US" sz="2600" dirty="0" smtClean="0"/>
              <a:t>Explain ARTEMMIS components, their interaction </a:t>
            </a:r>
          </a:p>
          <a:p>
            <a:r>
              <a:rPr lang="en-US" sz="2600" dirty="0" smtClean="0"/>
              <a:t>Explain Graphics Interface and Hardware Abstraction</a:t>
            </a:r>
          </a:p>
          <a:p>
            <a:r>
              <a:rPr lang="en-US" sz="2600" dirty="0" smtClean="0"/>
              <a:t>Present HMI elements: Widgets and Animations</a:t>
            </a:r>
          </a:p>
          <a:p>
            <a:r>
              <a:rPr lang="en-US" sz="2600" dirty="0" smtClean="0"/>
              <a:t>Basic Facts about Modeling, Language and Compiler</a:t>
            </a:r>
          </a:p>
          <a:p>
            <a:r>
              <a:rPr lang="en-US" sz="2600" dirty="0" smtClean="0"/>
              <a:t>Provide information for Testing and Debugging   </a:t>
            </a:r>
          </a:p>
          <a:p>
            <a:r>
              <a:rPr lang="en-US" sz="2600" dirty="0" smtClean="0"/>
              <a:t>Deepen above knowledge by </a:t>
            </a:r>
          </a:p>
          <a:p>
            <a:pPr lvl="1"/>
            <a:r>
              <a:rPr lang="en-US" sz="2600" dirty="0" smtClean="0"/>
              <a:t>Training Courses for individual Topics (e.g. Animations, see next slide)</a:t>
            </a:r>
          </a:p>
          <a:p>
            <a:pPr lvl="1"/>
            <a:r>
              <a:rPr lang="en-US" sz="2600" dirty="0" smtClean="0"/>
              <a:t>Training exercises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Training - Intention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Embedded Systems/Software</a:t>
            </a:r>
          </a:p>
          <a:p>
            <a:r>
              <a:rPr lang="en-US" dirty="0" smtClean="0"/>
              <a:t>Automotive Software/Instrument Cluster</a:t>
            </a:r>
          </a:p>
          <a:p>
            <a:r>
              <a:rPr lang="en-US" dirty="0" smtClean="0"/>
              <a:t>Programming (OOP Basics, C++ Language)</a:t>
            </a:r>
          </a:p>
          <a:p>
            <a:r>
              <a:rPr lang="en-US" dirty="0" smtClean="0"/>
              <a:t>SW Modeling with UML</a:t>
            </a:r>
          </a:p>
          <a:p>
            <a:r>
              <a:rPr lang="en-US" dirty="0" smtClean="0"/>
              <a:t>XML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Training – Knowledge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4726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EB328C"/>
                </a:solidFill>
              </a:rPr>
              <a:t>Overview </a:t>
            </a:r>
          </a:p>
          <a:p>
            <a:pPr lvl="1"/>
            <a:r>
              <a:rPr lang="en-US" dirty="0" smtClean="0"/>
              <a:t>ARTEMMIS: HMI Framework </a:t>
            </a:r>
            <a:r>
              <a:rPr lang="en-US" dirty="0" smtClean="0">
                <a:solidFill>
                  <a:srgbClr val="EB328C"/>
                </a:solidFill>
              </a:rPr>
              <a:t>(1/2 day)</a:t>
            </a:r>
          </a:p>
          <a:p>
            <a:r>
              <a:rPr lang="en-US" b="1" dirty="0" smtClean="0">
                <a:solidFill>
                  <a:srgbClr val="EB328C"/>
                </a:solidFill>
              </a:rPr>
              <a:t>Special Courses</a:t>
            </a:r>
          </a:p>
          <a:p>
            <a:pPr lvl="1"/>
            <a:r>
              <a:rPr lang="en-US" dirty="0" smtClean="0"/>
              <a:t>ARTEMMIS: Widgets </a:t>
            </a:r>
            <a:r>
              <a:rPr lang="en-US" dirty="0" smtClean="0">
                <a:solidFill>
                  <a:srgbClr val="EB328C"/>
                </a:solidFill>
              </a:rPr>
              <a:t>(1 day)</a:t>
            </a:r>
          </a:p>
          <a:p>
            <a:pPr lvl="1"/>
            <a:r>
              <a:rPr lang="en-US" dirty="0" smtClean="0"/>
              <a:t>ARTEMMIS: Messaging and Data Exchange </a:t>
            </a:r>
            <a:r>
              <a:rPr lang="en-US" dirty="0" smtClean="0">
                <a:solidFill>
                  <a:srgbClr val="EB328C"/>
                </a:solidFill>
              </a:rPr>
              <a:t>(1 day)</a:t>
            </a:r>
          </a:p>
          <a:p>
            <a:pPr lvl="1"/>
            <a:r>
              <a:rPr lang="en-US" dirty="0" smtClean="0"/>
              <a:t>ARTEMMIS: AVI (Animations and Visualization) </a:t>
            </a:r>
            <a:r>
              <a:rPr lang="en-US" dirty="0" smtClean="0">
                <a:solidFill>
                  <a:srgbClr val="EB328C"/>
                </a:solidFill>
              </a:rPr>
              <a:t>(1 day)</a:t>
            </a:r>
          </a:p>
          <a:p>
            <a:pPr lvl="1"/>
            <a:r>
              <a:rPr lang="en-US" dirty="0" smtClean="0"/>
              <a:t>ARTEMMIS: </a:t>
            </a:r>
            <a:r>
              <a:rPr lang="en-US" dirty="0" smtClean="0"/>
              <a:t>Daimler Modeling </a:t>
            </a:r>
            <a:r>
              <a:rPr lang="en-US" dirty="0" smtClean="0"/>
              <a:t>and Tool-Chain </a:t>
            </a:r>
            <a:r>
              <a:rPr lang="en-US" dirty="0" smtClean="0">
                <a:solidFill>
                  <a:srgbClr val="EB328C"/>
                </a:solidFill>
              </a:rPr>
              <a:t>(1/2 day)</a:t>
            </a:r>
          </a:p>
          <a:p>
            <a:pPr lvl="1"/>
            <a:r>
              <a:rPr lang="en-US" dirty="0" smtClean="0"/>
              <a:t>Graphic System: GS4 for iMX6 </a:t>
            </a:r>
            <a:r>
              <a:rPr lang="en-US" dirty="0" smtClean="0">
                <a:solidFill>
                  <a:srgbClr val="EB328C"/>
                </a:solidFill>
              </a:rPr>
              <a:t>(1/2 day)</a:t>
            </a:r>
          </a:p>
          <a:p>
            <a:pPr lvl="1"/>
            <a:r>
              <a:rPr lang="en-US" dirty="0" smtClean="0"/>
              <a:t>Testing and Debugging </a:t>
            </a:r>
            <a:r>
              <a:rPr lang="en-US" dirty="0" smtClean="0">
                <a:solidFill>
                  <a:srgbClr val="EB328C"/>
                </a:solidFill>
              </a:rPr>
              <a:t>(1 day)</a:t>
            </a:r>
          </a:p>
          <a:p>
            <a:r>
              <a:rPr lang="en-US" b="1" dirty="0" smtClean="0">
                <a:solidFill>
                  <a:srgbClr val="EB328C"/>
                </a:solidFill>
              </a:rPr>
              <a:t>Exercises </a:t>
            </a:r>
          </a:p>
          <a:p>
            <a:pPr lvl="1"/>
            <a:r>
              <a:rPr lang="en-US" dirty="0" smtClean="0"/>
              <a:t>Exercise Task covering all aspects of above Training courses </a:t>
            </a:r>
            <a:r>
              <a:rPr lang="en-US" dirty="0" smtClean="0">
                <a:solidFill>
                  <a:srgbClr val="EB328C"/>
                </a:solidFill>
              </a:rPr>
              <a:t>(To be solved within 2 weeks after Training)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Training - 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539552" y="1124744"/>
            <a:ext cx="6265069" cy="525700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EB328C"/>
                </a:solidFill>
              </a:rPr>
              <a:t>Frank Nikolai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dirty="0" smtClean="0"/>
              <a:t>ARTEMMIS EPF Function Responsible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EB328C"/>
                </a:solidFill>
              </a:rPr>
              <a:t>Thomas </a:t>
            </a:r>
            <a:r>
              <a:rPr lang="en-US" b="1" dirty="0" err="1" smtClean="0">
                <a:solidFill>
                  <a:srgbClr val="EB328C"/>
                </a:solidFill>
              </a:rPr>
              <a:t>Staebe</a:t>
            </a:r>
            <a:endParaRPr lang="en-US" b="1" dirty="0" smtClean="0">
              <a:solidFill>
                <a:srgbClr val="EB328C"/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dirty="0" smtClean="0"/>
              <a:t>HMI Specialist, Animation Designer </a:t>
            </a: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EB328C"/>
                </a:solidFill>
              </a:rPr>
              <a:t>Michael Gerhardt</a:t>
            </a:r>
          </a:p>
          <a:p>
            <a:pPr marL="400050" lvl="1" indent="0">
              <a:spcAft>
                <a:spcPts val="600"/>
              </a:spcAft>
              <a:buNone/>
            </a:pPr>
            <a:r>
              <a:rPr lang="en-US" dirty="0" smtClean="0"/>
              <a:t>HMI Specialist, ADC Function Responsible 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EB328C"/>
                </a:solidFill>
              </a:rPr>
              <a:t>Felix </a:t>
            </a:r>
            <a:r>
              <a:rPr lang="en-US" b="1" dirty="0" err="1" smtClean="0">
                <a:solidFill>
                  <a:srgbClr val="EB328C"/>
                </a:solidFill>
              </a:rPr>
              <a:t>Opatz</a:t>
            </a:r>
            <a:endParaRPr lang="en-US" b="1" dirty="0" smtClean="0">
              <a:solidFill>
                <a:srgbClr val="EB328C"/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dirty="0" smtClean="0"/>
              <a:t>HMI System Designer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EB328C"/>
                </a:solidFill>
              </a:rPr>
              <a:t>Thomas </a:t>
            </a:r>
            <a:r>
              <a:rPr lang="en-US" b="1" dirty="0" err="1" smtClean="0">
                <a:solidFill>
                  <a:srgbClr val="EB328C"/>
                </a:solidFill>
              </a:rPr>
              <a:t>Godemann</a:t>
            </a:r>
            <a:endParaRPr lang="en-US" b="1" dirty="0" smtClean="0">
              <a:solidFill>
                <a:srgbClr val="EB328C"/>
              </a:solidFill>
            </a:endParaRPr>
          </a:p>
          <a:p>
            <a:pPr marL="400050" lvl="1" indent="0">
              <a:spcAft>
                <a:spcPts val="600"/>
              </a:spcAft>
              <a:buNone/>
            </a:pPr>
            <a:r>
              <a:rPr lang="en-US" dirty="0" smtClean="0"/>
              <a:t>HMI System Designer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Training - Lecturers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 Vorlage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Vorlage</Template>
  <TotalTime>0</TotalTime>
  <Words>376</Words>
  <Application>Microsoft Office PowerPoint</Application>
  <PresentationFormat>Bildschirmpräsentation (4:3)</PresentationFormat>
  <Paragraphs>78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Präsentation Vorlage</vt:lpstr>
      <vt:lpstr>HMI Training</vt:lpstr>
      <vt:lpstr>HMI Training - Intention</vt:lpstr>
      <vt:lpstr>HMI Training – Knowledge needed</vt:lpstr>
      <vt:lpstr>HMI Training - Agenda</vt:lpstr>
      <vt:lpstr>HMI Training - Lecturers</vt:lpstr>
    </vt:vector>
  </TitlesOfParts>
  <Company>F. Nikolai Soft-und Hardware Entwicklung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LPE Management</dc:title>
  <dc:creator>Frank Nikolai</dc:creator>
  <cp:lastModifiedBy>besprechungsraum</cp:lastModifiedBy>
  <cp:revision>85</cp:revision>
  <cp:lastPrinted>2014-10-02T14:13:00Z</cp:lastPrinted>
  <dcterms:created xsi:type="dcterms:W3CDTF">2015-03-27T22:46:52Z</dcterms:created>
  <dcterms:modified xsi:type="dcterms:W3CDTF">2015-07-15T09:29:46Z</dcterms:modified>
</cp:coreProperties>
</file>