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Times" panose="020206030504050203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c3a14e95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c3a14e9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a034c4ed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a034c4ed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a034c4ed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a034c4ed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a034c4ed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a034c4ed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a034c4ed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a034c4ed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a034c4ed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a034c4ed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c3a14e95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c3a14e95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c3a14e9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c3a14e9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c3a14e95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c3a14e95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c3a14e95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c3a14e9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DeepVerse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Model Accuracy on Train and Test Data:</a:t>
            </a:r>
            <a:endParaRPr/>
          </a:p>
        </p:txBody>
      </p:sp>
      <p:pic>
        <p:nvPicPr>
          <p:cNvPr id="197" name="Google Shape;197;p22"/>
          <p:cNvPicPr preferRelativeResize="0"/>
          <p:nvPr/>
        </p:nvPicPr>
        <p:blipFill rotWithShape="1">
          <a:blip r:embed="rId3">
            <a:alphaModFix/>
          </a:blip>
          <a:srcRect l="6750" t="4610" r="-6749" b="-4610"/>
          <a:stretch/>
        </p:blipFill>
        <p:spPr>
          <a:xfrm>
            <a:off x="1256625" y="3091850"/>
            <a:ext cx="7665601" cy="1361750"/>
          </a:xfrm>
          <a:prstGeom prst="rect">
            <a:avLst/>
          </a:prstGeom>
          <a:noFill/>
          <a:ln>
            <a:noFill/>
          </a:ln>
        </p:spPr>
      </p:pic>
      <p:pic>
        <p:nvPicPr>
          <p:cNvPr id="198" name="Google Shape;198;p22"/>
          <p:cNvPicPr preferRelativeResize="0"/>
          <p:nvPr/>
        </p:nvPicPr>
        <p:blipFill>
          <a:blip r:embed="rId4">
            <a:alphaModFix/>
          </a:blip>
          <a:stretch>
            <a:fillRect/>
          </a:stretch>
        </p:blipFill>
        <p:spPr>
          <a:xfrm>
            <a:off x="1924325" y="1032250"/>
            <a:ext cx="5295361" cy="1479200"/>
          </a:xfrm>
          <a:prstGeom prst="rect">
            <a:avLst/>
          </a:prstGeom>
          <a:noFill/>
          <a:ln>
            <a:noFill/>
          </a:ln>
        </p:spPr>
      </p:pic>
      <p:sp>
        <p:nvSpPr>
          <p:cNvPr id="199" name="Google Shape;199;p22"/>
          <p:cNvSpPr txBox="1"/>
          <p:nvPr/>
        </p:nvSpPr>
        <p:spPr>
          <a:xfrm>
            <a:off x="3395900" y="2511450"/>
            <a:ext cx="259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Train Accuracy</a:t>
            </a:r>
            <a:endParaRPr>
              <a:solidFill>
                <a:schemeClr val="lt1"/>
              </a:solidFill>
              <a:latin typeface="Lato"/>
              <a:ea typeface="Lato"/>
              <a:cs typeface="Lato"/>
              <a:sym typeface="Lato"/>
            </a:endParaRPr>
          </a:p>
        </p:txBody>
      </p:sp>
      <p:sp>
        <p:nvSpPr>
          <p:cNvPr id="200" name="Google Shape;200;p22"/>
          <p:cNvSpPr txBox="1"/>
          <p:nvPr/>
        </p:nvSpPr>
        <p:spPr>
          <a:xfrm>
            <a:off x="3981750" y="4453600"/>
            <a:ext cx="15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Test Accuracy</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a:latin typeface="Times"/>
                <a:ea typeface="Times"/>
                <a:cs typeface="Times"/>
                <a:sym typeface="Times"/>
              </a:rPr>
              <a:t>The Road Ahead………..</a:t>
            </a:r>
            <a:endParaRPr sz="3800">
              <a:latin typeface="Times"/>
              <a:ea typeface="Times"/>
              <a:cs typeface="Times"/>
              <a:sym typeface="Times"/>
            </a:endParaRPr>
          </a:p>
        </p:txBody>
      </p:sp>
      <p:sp>
        <p:nvSpPr>
          <p:cNvPr id="206" name="Google Shape;20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36550" algn="l" rtl="0">
              <a:spcBef>
                <a:spcPts val="1200"/>
              </a:spcBef>
              <a:spcAft>
                <a:spcPts val="0"/>
              </a:spcAft>
              <a:buSzPts val="1700"/>
              <a:buChar char="●"/>
            </a:pPr>
            <a:r>
              <a:rPr lang="en" sz="1700"/>
              <a:t>BERT and other pretrained models could be used for transfer learning.</a:t>
            </a:r>
            <a:endParaRPr sz="1700"/>
          </a:p>
          <a:p>
            <a:pPr marL="457200" lvl="0" indent="-336550" algn="l" rtl="0">
              <a:spcBef>
                <a:spcPts val="0"/>
              </a:spcBef>
              <a:spcAft>
                <a:spcPts val="0"/>
              </a:spcAft>
              <a:buSzPts val="1700"/>
              <a:buChar char="●"/>
            </a:pPr>
            <a:r>
              <a:rPr lang="en" sz="1700"/>
              <a:t>Using more models for integrated stacking  like KNN,SVM etc.</a:t>
            </a:r>
            <a:endParaRPr sz="1700"/>
          </a:p>
          <a:p>
            <a:pPr marL="457200" lvl="0" indent="-336550" algn="l" rtl="0">
              <a:spcBef>
                <a:spcPts val="0"/>
              </a:spcBef>
              <a:spcAft>
                <a:spcPts val="0"/>
              </a:spcAft>
              <a:buSzPts val="1700"/>
              <a:buChar char="●"/>
            </a:pPr>
            <a:r>
              <a:rPr lang="en" sz="1700"/>
              <a:t>Some more work on data preprocessing like part of speech tagging , etc.</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100" b="1">
                <a:latin typeface="Times"/>
                <a:ea typeface="Times"/>
                <a:cs typeface="Times"/>
                <a:sym typeface="Times"/>
              </a:rPr>
              <a:t>Analysis of reviews on Rotten Tomatoes</a:t>
            </a:r>
            <a:endParaRPr sz="3100" b="1">
              <a:latin typeface="Times"/>
              <a:ea typeface="Times"/>
              <a:cs typeface="Times"/>
              <a:sym typeface="Times"/>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1052550" y="1686700"/>
            <a:ext cx="7038900" cy="1163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Rotten Tomatoes contains reviews of movies and thus is a great place to get data from. As a part of our project our NLP model will be categorizing the reviews provided by users into three sections, positive, negative and neutral upon processing the the labelled data provided by nlp.stanford.edu.</a:t>
            </a:r>
            <a:endParaRPr/>
          </a:p>
        </p:txBody>
      </p:sp>
      <p:pic>
        <p:nvPicPr>
          <p:cNvPr id="142" name="Google Shape;142;p14"/>
          <p:cNvPicPr preferRelativeResize="0"/>
          <p:nvPr/>
        </p:nvPicPr>
        <p:blipFill>
          <a:blip r:embed="rId3">
            <a:alphaModFix/>
          </a:blip>
          <a:stretch>
            <a:fillRect/>
          </a:stretch>
        </p:blipFill>
        <p:spPr>
          <a:xfrm>
            <a:off x="2884500" y="2942625"/>
            <a:ext cx="3375000" cy="177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a:ea typeface="Times"/>
                <a:cs typeface="Times"/>
                <a:sym typeface="Times"/>
              </a:rPr>
              <a:t>Proposed Approach</a:t>
            </a:r>
            <a:endParaRPr>
              <a:latin typeface="Times"/>
              <a:ea typeface="Times"/>
              <a:cs typeface="Times"/>
              <a:sym typeface="Times"/>
            </a:endParaRPr>
          </a:p>
        </p:txBody>
      </p:sp>
      <p:sp>
        <p:nvSpPr>
          <p:cNvPr id="148" name="Google Shape;148;p15"/>
          <p:cNvSpPr txBox="1">
            <a:spLocks noGrp="1"/>
          </p:cNvSpPr>
          <p:nvPr>
            <p:ph type="body" idx="1"/>
          </p:nvPr>
        </p:nvSpPr>
        <p:spPr>
          <a:xfrm>
            <a:off x="751950" y="1169625"/>
            <a:ext cx="8130000" cy="37677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How did you approach the problem?</a:t>
            </a:r>
            <a:endParaRPr/>
          </a:p>
          <a:p>
            <a:pPr marL="457200" lvl="0" indent="0" algn="l" rtl="0">
              <a:spcBef>
                <a:spcPts val="1200"/>
              </a:spcBef>
              <a:spcAft>
                <a:spcPts val="0"/>
              </a:spcAft>
              <a:buNone/>
            </a:pPr>
            <a:r>
              <a:rPr lang="en"/>
              <a:t>There are manys ways to approach this sentiment analysis problem some being lexicon based approach,  SVMs  and other ML algorithms. Here we used the most famous approach i.e  deep learning approach where we shall have train neural network and then used that to understand and predict the sentiment of reviews.</a:t>
            </a:r>
            <a:endParaRPr/>
          </a:p>
          <a:p>
            <a:pPr marL="457200" lvl="0" indent="-304958" algn="l" rtl="0">
              <a:spcBef>
                <a:spcPts val="1200"/>
              </a:spcBef>
              <a:spcAft>
                <a:spcPts val="0"/>
              </a:spcAft>
              <a:buSzPct val="100000"/>
              <a:buChar char="●"/>
            </a:pPr>
            <a:r>
              <a:rPr lang="en"/>
              <a:t>How did you break down the problem?</a:t>
            </a:r>
            <a:endParaRPr/>
          </a:p>
          <a:p>
            <a:pPr marL="457200" lvl="0" indent="0" algn="l" rtl="0">
              <a:spcBef>
                <a:spcPts val="1200"/>
              </a:spcBef>
              <a:spcAft>
                <a:spcPts val="0"/>
              </a:spcAft>
              <a:buNone/>
            </a:pPr>
            <a:r>
              <a:rPr lang="en"/>
              <a:t>#Dataset visualization and data analysis.</a:t>
            </a:r>
            <a:endParaRPr/>
          </a:p>
          <a:p>
            <a:pPr marL="457200" lvl="0" indent="0" algn="l" rtl="0">
              <a:spcBef>
                <a:spcPts val="1200"/>
              </a:spcBef>
              <a:spcAft>
                <a:spcPts val="0"/>
              </a:spcAft>
              <a:buNone/>
            </a:pPr>
            <a:r>
              <a:rPr lang="en"/>
              <a:t>#Splitting the data into train, test and validation sets.</a:t>
            </a:r>
            <a:endParaRPr/>
          </a:p>
          <a:p>
            <a:pPr marL="457200" lvl="0" indent="0" algn="l" rtl="0">
              <a:spcBef>
                <a:spcPts val="1200"/>
              </a:spcBef>
              <a:spcAft>
                <a:spcPts val="0"/>
              </a:spcAft>
              <a:buNone/>
            </a:pPr>
            <a:r>
              <a:rPr lang="en"/>
              <a:t>#Tokenization of the dictionary.</a:t>
            </a:r>
            <a:endParaRPr/>
          </a:p>
          <a:p>
            <a:pPr marL="457200" lvl="0" indent="0" algn="l" rtl="0">
              <a:spcBef>
                <a:spcPts val="1200"/>
              </a:spcBef>
              <a:spcAft>
                <a:spcPts val="0"/>
              </a:spcAft>
              <a:buNone/>
            </a:pPr>
            <a:r>
              <a:rPr lang="en"/>
              <a:t>#Word embedding of the reviews.</a:t>
            </a:r>
            <a:endParaRPr/>
          </a:p>
          <a:p>
            <a:pPr marL="457200" lvl="0" indent="0" algn="l" rtl="0">
              <a:spcBef>
                <a:spcPts val="1200"/>
              </a:spcBef>
              <a:spcAft>
                <a:spcPts val="0"/>
              </a:spcAft>
              <a:buNone/>
            </a:pPr>
            <a:r>
              <a:rPr lang="en"/>
              <a:t>#Training 3 different models : LSTM , Bidirectional LSTM and Feed forward neural network </a:t>
            </a:r>
            <a:endParaRPr/>
          </a:p>
          <a:p>
            <a:pPr marL="457200" lvl="0" indent="0" algn="l" rtl="0">
              <a:spcBef>
                <a:spcPts val="1200"/>
              </a:spcBef>
              <a:spcAft>
                <a:spcPts val="0"/>
              </a:spcAft>
              <a:buNone/>
            </a:pPr>
            <a:r>
              <a:rPr lang="en"/>
              <a:t>#Integrated stacking of three different neural networks.</a:t>
            </a:r>
            <a:endParaRPr/>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a:ea typeface="Times"/>
                <a:cs typeface="Times"/>
                <a:sym typeface="Times"/>
              </a:rPr>
              <a:t>Technologies used:</a:t>
            </a:r>
            <a:endParaRPr>
              <a:latin typeface="Times"/>
              <a:ea typeface="Times"/>
              <a:cs typeface="Times"/>
              <a:sym typeface="Times"/>
            </a:endParaRPr>
          </a:p>
        </p:txBody>
      </p:sp>
      <p:sp>
        <p:nvSpPr>
          <p:cNvPr id="154" name="Google Shape;154;p16"/>
          <p:cNvSpPr txBox="1">
            <a:spLocks noGrp="1"/>
          </p:cNvSpPr>
          <p:nvPr>
            <p:ph type="body" idx="1"/>
          </p:nvPr>
        </p:nvSpPr>
        <p:spPr>
          <a:xfrm>
            <a:off x="1297500" y="992775"/>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#Tensorflow Library            #Python </a:t>
            </a:r>
            <a:endParaRPr/>
          </a:p>
          <a:p>
            <a:pPr marL="0" lvl="0" indent="0" algn="l" rtl="0">
              <a:spcBef>
                <a:spcPts val="1200"/>
              </a:spcBef>
              <a:spcAft>
                <a:spcPts val="0"/>
              </a:spcAft>
              <a:buNone/>
            </a:pPr>
            <a:r>
              <a:rPr lang="en"/>
              <a:t>#Matplotlib                                 #Pandas</a:t>
            </a:r>
            <a:endParaRPr/>
          </a:p>
          <a:p>
            <a:pPr marL="0" lvl="0" indent="0" algn="l" rtl="0">
              <a:spcBef>
                <a:spcPts val="1200"/>
              </a:spcBef>
              <a:spcAft>
                <a:spcPts val="0"/>
              </a:spcAft>
              <a:buNone/>
            </a:pPr>
            <a:r>
              <a:rPr lang="en"/>
              <a:t>#Sciikit Learn                             #Keras</a:t>
            </a:r>
            <a:endParaRPr/>
          </a:p>
          <a:p>
            <a:pPr marL="0" lvl="0" indent="0" algn="l" rtl="0">
              <a:spcBef>
                <a:spcPts val="1200"/>
              </a:spcBef>
              <a:spcAft>
                <a:spcPts val="0"/>
              </a:spcAft>
              <a:buNone/>
            </a:pPr>
            <a:r>
              <a:rPr lang="en"/>
              <a:t> #Numpy                                        </a:t>
            </a:r>
            <a:endParaRPr/>
          </a:p>
          <a:p>
            <a:pPr marL="0" lvl="0" indent="0" algn="l" rtl="0">
              <a:spcBef>
                <a:spcPts val="1200"/>
              </a:spcBef>
              <a:spcAft>
                <a:spcPts val="0"/>
              </a:spcAft>
              <a:buNone/>
            </a:pPr>
            <a:r>
              <a:rPr lang="en"/>
              <a:t>  </a:t>
            </a:r>
            <a:r>
              <a:rPr lang="en" sz="2100">
                <a:latin typeface="Times"/>
                <a:ea typeface="Times"/>
                <a:cs typeface="Times"/>
                <a:sym typeface="Times"/>
              </a:rPr>
              <a:t>Why did we use these technologies?        </a:t>
            </a:r>
            <a:r>
              <a:rPr lang="en"/>
              <a:t> </a:t>
            </a:r>
            <a:endParaRPr/>
          </a:p>
          <a:p>
            <a:pPr marL="0" lvl="0" indent="0" algn="l" rtl="0">
              <a:spcBef>
                <a:spcPts val="1200"/>
              </a:spcBef>
              <a:spcAft>
                <a:spcPts val="0"/>
              </a:spcAft>
              <a:buNone/>
            </a:pPr>
            <a:r>
              <a:rPr lang="en"/>
              <a:t>All of the above technologies are  the state of the art libraries within python that enable us, tech freaks, to implement our model in the best possible manner. A specific reason for choosing Tensorflow over PyTorch was the added benefit of being able to use the TPUs in Google Colab.</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a:ea typeface="Times"/>
                <a:cs typeface="Times"/>
                <a:sym typeface="Times"/>
              </a:rPr>
              <a:t>Dataset Visualization using Pie Chart:</a:t>
            </a:r>
            <a:endParaRPr>
              <a:latin typeface="Times"/>
              <a:ea typeface="Times"/>
              <a:cs typeface="Times"/>
              <a:sym typeface="Times"/>
            </a:endParaRPr>
          </a:p>
        </p:txBody>
      </p:sp>
      <p:pic>
        <p:nvPicPr>
          <p:cNvPr id="160" name="Google Shape;160;p17"/>
          <p:cNvPicPr preferRelativeResize="0"/>
          <p:nvPr/>
        </p:nvPicPr>
        <p:blipFill>
          <a:blip r:embed="rId3">
            <a:alphaModFix/>
          </a:blip>
          <a:stretch>
            <a:fillRect/>
          </a:stretch>
        </p:blipFill>
        <p:spPr>
          <a:xfrm>
            <a:off x="2694375" y="1132575"/>
            <a:ext cx="3620825" cy="3488050"/>
          </a:xfrm>
          <a:prstGeom prst="rect">
            <a:avLst/>
          </a:prstGeom>
          <a:noFill/>
          <a:ln>
            <a:noFill/>
          </a:ln>
        </p:spPr>
      </p:pic>
      <p:sp>
        <p:nvSpPr>
          <p:cNvPr id="161" name="Google Shape;161;p17"/>
          <p:cNvSpPr txBox="1"/>
          <p:nvPr/>
        </p:nvSpPr>
        <p:spPr>
          <a:xfrm>
            <a:off x="1280900" y="3018575"/>
            <a:ext cx="195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390125" y="1767450"/>
            <a:ext cx="6946200" cy="201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600">
                <a:latin typeface="Times"/>
                <a:ea typeface="Times"/>
                <a:cs typeface="Times"/>
                <a:sym typeface="Times"/>
              </a:rPr>
              <a:t>Overall model pipeline:</a:t>
            </a:r>
            <a:endParaRPr sz="56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latin typeface="Times"/>
                <a:ea typeface="Times"/>
                <a:cs typeface="Times"/>
                <a:sym typeface="Times"/>
              </a:rPr>
              <a:t>Few Salient Features of our Model</a:t>
            </a:r>
            <a:endParaRPr sz="2900">
              <a:latin typeface="Times"/>
              <a:ea typeface="Times"/>
              <a:cs typeface="Times"/>
              <a:sym typeface="Times"/>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#We have used ensembled learning: Under ensembled learning we concatenated the dens layers of the three stated models into a single new layer that was fed further to the combined meta learner neural network. This can be seen from the model pipeline. This is also known as Integrated Stacking.</a:t>
            </a:r>
            <a:endParaRPr/>
          </a:p>
          <a:p>
            <a:pPr marL="0" lvl="0" indent="0" algn="l" rtl="0">
              <a:spcBef>
                <a:spcPts val="1200"/>
              </a:spcBef>
              <a:spcAft>
                <a:spcPts val="0"/>
              </a:spcAft>
              <a:buNone/>
            </a:pPr>
            <a:endParaRPr/>
          </a:p>
          <a:p>
            <a:pPr marL="0" lvl="0" indent="0" algn="l" rtl="0">
              <a:spcBef>
                <a:spcPts val="1200"/>
              </a:spcBef>
              <a:spcAft>
                <a:spcPts val="0"/>
              </a:spcAft>
              <a:buNone/>
            </a:pPr>
            <a:r>
              <a:rPr lang="en"/>
              <a:t>#Early Stopping: We trained our model such that the epochs trained only until it was required and the accuracy increased.</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latin typeface="Times"/>
                <a:ea typeface="Times"/>
                <a:cs typeface="Times"/>
                <a:sym typeface="Times"/>
              </a:rPr>
              <a:t>Accuracy of various Models:</a:t>
            </a:r>
            <a:endParaRPr sz="2700">
              <a:latin typeface="Times"/>
              <a:ea typeface="Times"/>
              <a:cs typeface="Times"/>
              <a:sym typeface="Times"/>
            </a:endParaRPr>
          </a:p>
        </p:txBody>
      </p:sp>
      <p:pic>
        <p:nvPicPr>
          <p:cNvPr id="185" name="Google Shape;185;p21"/>
          <p:cNvPicPr preferRelativeResize="0"/>
          <p:nvPr/>
        </p:nvPicPr>
        <p:blipFill>
          <a:blip r:embed="rId3">
            <a:alphaModFix/>
          </a:blip>
          <a:stretch>
            <a:fillRect/>
          </a:stretch>
        </p:blipFill>
        <p:spPr>
          <a:xfrm>
            <a:off x="0" y="1485275"/>
            <a:ext cx="3008650" cy="2172925"/>
          </a:xfrm>
          <a:prstGeom prst="rect">
            <a:avLst/>
          </a:prstGeom>
          <a:noFill/>
          <a:ln>
            <a:noFill/>
          </a:ln>
        </p:spPr>
      </p:pic>
      <p:sp>
        <p:nvSpPr>
          <p:cNvPr id="186" name="Google Shape;186;p21"/>
          <p:cNvSpPr txBox="1"/>
          <p:nvPr/>
        </p:nvSpPr>
        <p:spPr>
          <a:xfrm>
            <a:off x="953225" y="3852650"/>
            <a:ext cx="15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LSTM Model</a:t>
            </a:r>
            <a:endParaRPr>
              <a:solidFill>
                <a:schemeClr val="lt1"/>
              </a:solidFill>
              <a:latin typeface="Lato"/>
              <a:ea typeface="Lato"/>
              <a:cs typeface="Lato"/>
              <a:sym typeface="Lato"/>
            </a:endParaRPr>
          </a:p>
        </p:txBody>
      </p:sp>
      <p:pic>
        <p:nvPicPr>
          <p:cNvPr id="187" name="Google Shape;187;p21"/>
          <p:cNvPicPr preferRelativeResize="0"/>
          <p:nvPr/>
        </p:nvPicPr>
        <p:blipFill>
          <a:blip r:embed="rId4">
            <a:alphaModFix/>
          </a:blip>
          <a:stretch>
            <a:fillRect/>
          </a:stretch>
        </p:blipFill>
        <p:spPr>
          <a:xfrm>
            <a:off x="6076325" y="1485287"/>
            <a:ext cx="3099275" cy="2172925"/>
          </a:xfrm>
          <a:prstGeom prst="rect">
            <a:avLst/>
          </a:prstGeom>
          <a:noFill/>
          <a:ln>
            <a:noFill/>
          </a:ln>
        </p:spPr>
      </p:pic>
      <p:pic>
        <p:nvPicPr>
          <p:cNvPr id="188" name="Google Shape;188;p21"/>
          <p:cNvPicPr preferRelativeResize="0"/>
          <p:nvPr/>
        </p:nvPicPr>
        <p:blipFill>
          <a:blip r:embed="rId5">
            <a:alphaModFix/>
          </a:blip>
          <a:stretch>
            <a:fillRect/>
          </a:stretch>
        </p:blipFill>
        <p:spPr>
          <a:xfrm>
            <a:off x="3012329" y="1485275"/>
            <a:ext cx="3063995" cy="2172925"/>
          </a:xfrm>
          <a:prstGeom prst="rect">
            <a:avLst/>
          </a:prstGeom>
          <a:noFill/>
          <a:ln>
            <a:noFill/>
          </a:ln>
        </p:spPr>
      </p:pic>
      <p:sp>
        <p:nvSpPr>
          <p:cNvPr id="189" name="Google Shape;189;p21"/>
          <p:cNvSpPr txBox="1"/>
          <p:nvPr/>
        </p:nvSpPr>
        <p:spPr>
          <a:xfrm>
            <a:off x="6523700" y="3852650"/>
            <a:ext cx="238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Bidirectional LSTM Model</a:t>
            </a:r>
            <a:endParaRPr>
              <a:solidFill>
                <a:schemeClr val="lt1"/>
              </a:solidFill>
              <a:latin typeface="Lato"/>
              <a:ea typeface="Lato"/>
              <a:cs typeface="Lato"/>
              <a:sym typeface="Lato"/>
            </a:endParaRPr>
          </a:p>
        </p:txBody>
      </p:sp>
      <p:sp>
        <p:nvSpPr>
          <p:cNvPr id="190" name="Google Shape;190;p21"/>
          <p:cNvSpPr txBox="1"/>
          <p:nvPr/>
        </p:nvSpPr>
        <p:spPr>
          <a:xfrm>
            <a:off x="3283675" y="3835625"/>
            <a:ext cx="26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91" name="Google Shape;191;p21"/>
          <p:cNvSpPr txBox="1"/>
          <p:nvPr/>
        </p:nvSpPr>
        <p:spPr>
          <a:xfrm>
            <a:off x="3313375" y="3852650"/>
            <a:ext cx="258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Feed Forward Model</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On-screen Show (16:9)</PresentationFormat>
  <Paragraphs>39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vt:lpstr>
      <vt:lpstr>Arial</vt:lpstr>
      <vt:lpstr>Montserrat</vt:lpstr>
      <vt:lpstr>Lato</vt:lpstr>
      <vt:lpstr>Focus</vt:lpstr>
      <vt:lpstr>DeepVerse</vt:lpstr>
      <vt:lpstr>Analysis of reviews on Rotten Tomatoes </vt:lpstr>
      <vt:lpstr>Proposed Approach</vt:lpstr>
      <vt:lpstr>Technologies used:</vt:lpstr>
      <vt:lpstr>Dataset Visualization using Pie Chart:</vt:lpstr>
      <vt:lpstr>Overall model pipeline:</vt:lpstr>
      <vt:lpstr>PowerPoint Presentation</vt:lpstr>
      <vt:lpstr>Few Salient Features of our Model</vt:lpstr>
      <vt:lpstr>Accuracy of various Models:</vt:lpstr>
      <vt:lpstr>Final Model Accuracy on Train and Test Data:</vt:lpstr>
      <vt:lpstr>The Road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DeepVerse</dc:title>
  <cp:lastModifiedBy>dwip.d.dalal@gmail.com</cp:lastModifiedBy>
  <cp:revision>1</cp:revision>
  <dcterms:modified xsi:type="dcterms:W3CDTF">2021-11-13T22:00:56Z</dcterms:modified>
</cp:coreProperties>
</file>