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6857" y="537475"/>
            <a:ext cx="10274284" cy="85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8586" y="2670206"/>
            <a:ext cx="14630827" cy="384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3650" y="3346643"/>
            <a:ext cx="15280699" cy="404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3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3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3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3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3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Relationship Id="rId4" Type="http://schemas.openxmlformats.org/officeDocument/2006/relationships/image" Target="../media/image46.png"/><Relationship Id="rId5" Type="http://schemas.openxmlformats.org/officeDocument/2006/relationships/image" Target="../media/image47.jp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jpg"/><Relationship Id="rId9" Type="http://schemas.openxmlformats.org/officeDocument/2006/relationships/image" Target="../media/image5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3.png"/><Relationship Id="rId4" Type="http://schemas.openxmlformats.org/officeDocument/2006/relationships/image" Target="../media/image5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8375"/>
            <a:ext cx="3082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0">
                <a:latin typeface="Microsoft Sans Serif"/>
                <a:cs typeface="Microsoft Sans Serif"/>
              </a:rPr>
              <a:t>PROJECT</a:t>
            </a:r>
            <a:r>
              <a:rPr dirty="0" sz="2400" spc="-10" b="0">
                <a:latin typeface="Microsoft Sans Serif"/>
                <a:cs typeface="Microsoft Sans Serif"/>
              </a:rPr>
              <a:t> </a:t>
            </a:r>
            <a:r>
              <a:rPr dirty="0" sz="2400" spc="-125" b="0">
                <a:latin typeface="Microsoft Sans Serif"/>
                <a:cs typeface="Microsoft Sans Serif"/>
              </a:rPr>
              <a:t>AKHIR</a:t>
            </a:r>
            <a:r>
              <a:rPr dirty="0" sz="2400" spc="-10" b="0">
                <a:latin typeface="Microsoft Sans Serif"/>
                <a:cs typeface="Microsoft Sans Serif"/>
              </a:rPr>
              <a:t> </a:t>
            </a:r>
            <a:r>
              <a:rPr dirty="0" sz="2400" spc="-5" b="0">
                <a:latin typeface="Microsoft Sans Serif"/>
                <a:cs typeface="Microsoft Sans Serif"/>
              </a:rPr>
              <a:t>PBO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640" y="3375147"/>
            <a:ext cx="14514830" cy="156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070"/>
              </a:lnSpc>
              <a:spcBef>
                <a:spcPts val="100"/>
              </a:spcBef>
            </a:pPr>
            <a:r>
              <a:rPr dirty="0" sz="5300" spc="1814" b="1">
                <a:solidFill>
                  <a:srgbClr val="FFFFFF"/>
                </a:solidFill>
                <a:latin typeface="Arial"/>
                <a:cs typeface="Arial"/>
              </a:rPr>
              <a:t>APLIKASI</a:t>
            </a:r>
            <a:r>
              <a:rPr dirty="0" sz="530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2260" b="1">
                <a:solidFill>
                  <a:srgbClr val="FFFFFF"/>
                </a:solidFill>
                <a:latin typeface="Arial"/>
                <a:cs typeface="Arial"/>
              </a:rPr>
              <a:t>PENYEWAAN</a:t>
            </a:r>
            <a:endParaRPr sz="5300">
              <a:latin typeface="Arial"/>
              <a:cs typeface="Arial"/>
            </a:endParaRPr>
          </a:p>
          <a:p>
            <a:pPr algn="ctr">
              <a:lnSpc>
                <a:spcPts val="6070"/>
              </a:lnSpc>
            </a:pPr>
            <a:r>
              <a:rPr dirty="0" sz="5300" spc="1830" b="1">
                <a:solidFill>
                  <a:srgbClr val="FFFFFF"/>
                </a:solidFill>
                <a:latin typeface="Arial"/>
                <a:cs typeface="Arial"/>
              </a:rPr>
              <a:t>PLAYSTATION</a:t>
            </a:r>
            <a:r>
              <a:rPr dirty="0" sz="53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1425" b="1">
                <a:solidFill>
                  <a:srgbClr val="FFFFFF"/>
                </a:solidFill>
                <a:latin typeface="Arial"/>
                <a:cs typeface="Arial"/>
              </a:rPr>
              <a:t>(VIDEO</a:t>
            </a:r>
            <a:r>
              <a:rPr dirty="0" sz="53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1864" b="1">
                <a:solidFill>
                  <a:srgbClr val="FFFFFF"/>
                </a:solidFill>
                <a:latin typeface="Arial"/>
                <a:cs typeface="Arial"/>
              </a:rPr>
              <a:t>GAME)</a:t>
            </a:r>
            <a:endParaRPr sz="5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3365" y="6218482"/>
            <a:ext cx="9301480" cy="17875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2000" spc="75" b="1">
                <a:solidFill>
                  <a:srgbClr val="FF18CF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FF18CF"/>
                </a:solidFill>
                <a:latin typeface="Arial"/>
                <a:cs typeface="Arial"/>
              </a:rPr>
              <a:t>I</a:t>
            </a:r>
            <a:r>
              <a:rPr dirty="0" sz="2000" spc="5" b="1">
                <a:solidFill>
                  <a:srgbClr val="FF18CF"/>
                </a:solidFill>
                <a:latin typeface="Arial"/>
                <a:cs typeface="Arial"/>
              </a:rPr>
              <a:t>S</a:t>
            </a:r>
            <a:r>
              <a:rPr dirty="0" sz="2000" spc="20" b="1">
                <a:solidFill>
                  <a:srgbClr val="FF18CF"/>
                </a:solidFill>
                <a:latin typeface="Arial"/>
                <a:cs typeface="Arial"/>
              </a:rPr>
              <a:t>U</a:t>
            </a:r>
            <a:r>
              <a:rPr dirty="0" sz="2000" spc="5" b="1">
                <a:solidFill>
                  <a:srgbClr val="FF18CF"/>
                </a:solidFill>
                <a:latin typeface="Arial"/>
                <a:cs typeface="Arial"/>
              </a:rPr>
              <a:t>S</a:t>
            </a:r>
            <a:r>
              <a:rPr dirty="0" sz="2000" spc="20" b="1">
                <a:solidFill>
                  <a:srgbClr val="FF18CF"/>
                </a:solidFill>
                <a:latin typeface="Arial"/>
                <a:cs typeface="Arial"/>
              </a:rPr>
              <a:t>U</a:t>
            </a:r>
            <a:r>
              <a:rPr dirty="0" sz="2000" spc="80" b="1">
                <a:solidFill>
                  <a:srgbClr val="FF18CF"/>
                </a:solidFill>
                <a:latin typeface="Arial"/>
                <a:cs typeface="Arial"/>
              </a:rPr>
              <a:t>N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135" b="1">
                <a:solidFill>
                  <a:srgbClr val="FF18CF"/>
                </a:solidFill>
                <a:latin typeface="Arial"/>
                <a:cs typeface="Arial"/>
              </a:rPr>
              <a:t>O</a:t>
            </a:r>
            <a:r>
              <a:rPr dirty="0" sz="2000" spc="-155" b="1">
                <a:solidFill>
                  <a:srgbClr val="FF18CF"/>
                </a:solidFill>
                <a:latin typeface="Arial"/>
                <a:cs typeface="Arial"/>
              </a:rPr>
              <a:t>L</a:t>
            </a:r>
            <a:r>
              <a:rPr dirty="0" sz="2000" spc="-165" b="1">
                <a:solidFill>
                  <a:srgbClr val="FF18CF"/>
                </a:solidFill>
                <a:latin typeface="Arial"/>
                <a:cs typeface="Arial"/>
              </a:rPr>
              <a:t>E</a:t>
            </a:r>
            <a:r>
              <a:rPr dirty="0" sz="2000" spc="40" b="1">
                <a:solidFill>
                  <a:srgbClr val="FF18C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algn="ctr" marL="2625090" marR="2617470">
              <a:lnSpc>
                <a:spcPct val="115599"/>
              </a:lnSpc>
            </a:pPr>
            <a:r>
              <a:rPr dirty="0" sz="2000" spc="75" b="1">
                <a:solidFill>
                  <a:srgbClr val="FF18CF"/>
                </a:solidFill>
                <a:latin typeface="Arial"/>
                <a:cs typeface="Arial"/>
              </a:rPr>
              <a:t>N</a:t>
            </a:r>
            <a:r>
              <a:rPr dirty="0" sz="2000" spc="15" b="1">
                <a:solidFill>
                  <a:srgbClr val="FF18CF"/>
                </a:solidFill>
                <a:latin typeface="Arial"/>
                <a:cs typeface="Arial"/>
              </a:rPr>
              <a:t>A</a:t>
            </a:r>
            <a:r>
              <a:rPr dirty="0" sz="2000" spc="275" b="1">
                <a:solidFill>
                  <a:srgbClr val="FF18CF"/>
                </a:solidFill>
                <a:latin typeface="Arial"/>
                <a:cs typeface="Arial"/>
              </a:rPr>
              <a:t>M</a:t>
            </a:r>
            <a:r>
              <a:rPr dirty="0" sz="2000" spc="20" b="1">
                <a:solidFill>
                  <a:srgbClr val="FF18CF"/>
                </a:solidFill>
                <a:latin typeface="Arial"/>
                <a:cs typeface="Arial"/>
              </a:rPr>
              <a:t>A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FF18CF"/>
                </a:solidFill>
                <a:latin typeface="Arial"/>
                <a:cs typeface="Arial"/>
              </a:rPr>
              <a:t>: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75" b="1">
                <a:solidFill>
                  <a:srgbClr val="FF18CF"/>
                </a:solidFill>
                <a:latin typeface="Arial"/>
                <a:cs typeface="Arial"/>
              </a:rPr>
              <a:t>D</a:t>
            </a:r>
            <a:r>
              <a:rPr dirty="0" sz="2000" spc="235" b="1">
                <a:solidFill>
                  <a:srgbClr val="FF18CF"/>
                </a:solidFill>
                <a:latin typeface="Arial"/>
                <a:cs typeface="Arial"/>
              </a:rPr>
              <a:t>w</a:t>
            </a:r>
            <a:r>
              <a:rPr dirty="0" sz="2000" spc="-75" b="1">
                <a:solidFill>
                  <a:srgbClr val="FF18CF"/>
                </a:solidFill>
                <a:latin typeface="Arial"/>
                <a:cs typeface="Arial"/>
              </a:rPr>
              <a:t>i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FF18CF"/>
                </a:solidFill>
                <a:latin typeface="Arial"/>
                <a:cs typeface="Arial"/>
              </a:rPr>
              <a:t>P</a:t>
            </a:r>
            <a:r>
              <a:rPr dirty="0" sz="2000" spc="229" b="1">
                <a:solidFill>
                  <a:srgbClr val="FF18CF"/>
                </a:solidFill>
                <a:latin typeface="Arial"/>
                <a:cs typeface="Arial"/>
              </a:rPr>
              <a:t>r</a:t>
            </a:r>
            <a:r>
              <a:rPr dirty="0" sz="2000" spc="-80" b="1">
                <a:solidFill>
                  <a:srgbClr val="FF18CF"/>
                </a:solidFill>
                <a:latin typeface="Arial"/>
                <a:cs typeface="Arial"/>
              </a:rPr>
              <a:t>i</a:t>
            </a:r>
            <a:r>
              <a:rPr dirty="0" sz="2000" spc="150" b="1">
                <a:solidFill>
                  <a:srgbClr val="FF18CF"/>
                </a:solidFill>
                <a:latin typeface="Arial"/>
                <a:cs typeface="Arial"/>
              </a:rPr>
              <a:t>a</a:t>
            </a:r>
            <a:r>
              <a:rPr dirty="0" sz="2000" spc="15" b="1">
                <a:solidFill>
                  <a:srgbClr val="FF18CF"/>
                </a:solidFill>
                <a:latin typeface="Arial"/>
                <a:cs typeface="Arial"/>
              </a:rPr>
              <a:t>m</a:t>
            </a:r>
            <a:r>
              <a:rPr dirty="0" sz="2000" spc="15" b="1">
                <a:solidFill>
                  <a:srgbClr val="FF18CF"/>
                </a:solidFill>
                <a:latin typeface="Arial"/>
                <a:cs typeface="Arial"/>
              </a:rPr>
              <a:t>b</a:t>
            </a:r>
            <a:r>
              <a:rPr dirty="0" sz="2000" b="1">
                <a:solidFill>
                  <a:srgbClr val="FF18CF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FF18CF"/>
                </a:solidFill>
                <a:latin typeface="Arial"/>
                <a:cs typeface="Arial"/>
              </a:rPr>
              <a:t>d</a:t>
            </a:r>
            <a:r>
              <a:rPr dirty="0" sz="2000" spc="5" b="1">
                <a:solidFill>
                  <a:srgbClr val="FF18CF"/>
                </a:solidFill>
                <a:latin typeface="Arial"/>
                <a:cs typeface="Arial"/>
              </a:rPr>
              <a:t>o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FF18CF"/>
                </a:solidFill>
                <a:latin typeface="Arial"/>
                <a:cs typeface="Arial"/>
              </a:rPr>
              <a:t>P</a:t>
            </a:r>
            <a:r>
              <a:rPr dirty="0" sz="2000" spc="229" b="1">
                <a:solidFill>
                  <a:srgbClr val="FF18CF"/>
                </a:solidFill>
                <a:latin typeface="Arial"/>
                <a:cs typeface="Arial"/>
              </a:rPr>
              <a:t>r</a:t>
            </a:r>
            <a:r>
              <a:rPr dirty="0" sz="2000" spc="150" b="1">
                <a:solidFill>
                  <a:srgbClr val="FF18CF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FF18CF"/>
                </a:solidFill>
                <a:latin typeface="Arial"/>
                <a:cs typeface="Arial"/>
              </a:rPr>
              <a:t>y</a:t>
            </a:r>
            <a:r>
              <a:rPr dirty="0" sz="2000" b="1">
                <a:solidFill>
                  <a:srgbClr val="FF18CF"/>
                </a:solidFill>
                <a:latin typeface="Arial"/>
                <a:cs typeface="Arial"/>
              </a:rPr>
              <a:t>o</a:t>
            </a:r>
            <a:r>
              <a:rPr dirty="0" sz="2000" spc="5" b="1">
                <a:solidFill>
                  <a:srgbClr val="FF18CF"/>
                </a:solidFill>
                <a:latin typeface="Arial"/>
                <a:cs typeface="Arial"/>
              </a:rPr>
              <a:t>g</a:t>
            </a:r>
            <a:r>
              <a:rPr dirty="0" sz="2000" spc="105" b="1">
                <a:solidFill>
                  <a:srgbClr val="FF18CF"/>
                </a:solidFill>
                <a:latin typeface="Arial"/>
                <a:cs typeface="Arial"/>
              </a:rPr>
              <a:t>a  </a:t>
            </a:r>
            <a:r>
              <a:rPr dirty="0" sz="2000" spc="75" b="1">
                <a:solidFill>
                  <a:srgbClr val="FF18CF"/>
                </a:solidFill>
                <a:latin typeface="Arial"/>
                <a:cs typeface="Arial"/>
              </a:rPr>
              <a:t>N</a:t>
            </a:r>
            <a:r>
              <a:rPr dirty="0" sz="2000" b="1">
                <a:solidFill>
                  <a:srgbClr val="FF18CF"/>
                </a:solidFill>
                <a:latin typeface="Arial"/>
                <a:cs typeface="Arial"/>
              </a:rPr>
              <a:t>I</a:t>
            </a:r>
            <a:r>
              <a:rPr dirty="0" sz="2000" spc="280" b="1">
                <a:solidFill>
                  <a:srgbClr val="FF18CF"/>
                </a:solidFill>
                <a:latin typeface="Arial"/>
                <a:cs typeface="Arial"/>
              </a:rPr>
              <a:t>M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FF18CF"/>
                </a:solidFill>
                <a:latin typeface="Arial"/>
                <a:cs typeface="Arial"/>
              </a:rPr>
              <a:t>: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120" b="1">
                <a:solidFill>
                  <a:srgbClr val="FF18CF"/>
                </a:solidFill>
                <a:latin typeface="Arial"/>
                <a:cs typeface="Arial"/>
              </a:rPr>
              <a:t>2</a:t>
            </a:r>
            <a:r>
              <a:rPr dirty="0" sz="2000" spc="-55" b="1">
                <a:solidFill>
                  <a:srgbClr val="FF18CF"/>
                </a:solidFill>
                <a:latin typeface="Arial"/>
                <a:cs typeface="Arial"/>
              </a:rPr>
              <a:t>1</a:t>
            </a:r>
            <a:r>
              <a:rPr dirty="0" sz="2000" spc="340" b="1">
                <a:solidFill>
                  <a:srgbClr val="FF18CF"/>
                </a:solidFill>
                <a:latin typeface="Arial"/>
                <a:cs typeface="Arial"/>
              </a:rPr>
              <a:t>000</a:t>
            </a:r>
            <a:r>
              <a:rPr dirty="0" sz="2000" spc="-55" b="1">
                <a:solidFill>
                  <a:srgbClr val="FF18CF"/>
                </a:solidFill>
                <a:latin typeface="Arial"/>
                <a:cs typeface="Arial"/>
              </a:rPr>
              <a:t>1</a:t>
            </a:r>
            <a:r>
              <a:rPr dirty="0" sz="2000" spc="160" b="1">
                <a:solidFill>
                  <a:srgbClr val="FF18CF"/>
                </a:solidFill>
                <a:latin typeface="Arial"/>
                <a:cs typeface="Arial"/>
              </a:rPr>
              <a:t>8</a:t>
            </a:r>
            <a:r>
              <a:rPr dirty="0" sz="2000" spc="140" b="1">
                <a:solidFill>
                  <a:srgbClr val="FF18CF"/>
                </a:solidFill>
                <a:latin typeface="Arial"/>
                <a:cs typeface="Arial"/>
              </a:rPr>
              <a:t>33</a:t>
            </a:r>
            <a:r>
              <a:rPr dirty="0" sz="2000" spc="145" b="1">
                <a:solidFill>
                  <a:srgbClr val="FF18C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algn="ctr" marL="55880">
              <a:lnSpc>
                <a:spcPct val="100000"/>
              </a:lnSpc>
              <a:spcBef>
                <a:spcPts val="375"/>
              </a:spcBef>
            </a:pPr>
            <a:r>
              <a:rPr dirty="0" sz="2000" spc="-100" b="1">
                <a:solidFill>
                  <a:srgbClr val="FF18CF"/>
                </a:solidFill>
                <a:latin typeface="Arial"/>
                <a:cs typeface="Arial"/>
              </a:rPr>
              <a:t>K</a:t>
            </a:r>
            <a:r>
              <a:rPr dirty="0" sz="2000" spc="-165" b="1">
                <a:solidFill>
                  <a:srgbClr val="FF18CF"/>
                </a:solidFill>
                <a:latin typeface="Arial"/>
                <a:cs typeface="Arial"/>
              </a:rPr>
              <a:t>E</a:t>
            </a:r>
            <a:r>
              <a:rPr dirty="0" sz="2000" spc="-155" b="1">
                <a:solidFill>
                  <a:srgbClr val="FF18CF"/>
                </a:solidFill>
                <a:latin typeface="Arial"/>
                <a:cs typeface="Arial"/>
              </a:rPr>
              <a:t>L</a:t>
            </a:r>
            <a:r>
              <a:rPr dirty="0" sz="2000" spc="15" b="1">
                <a:solidFill>
                  <a:srgbClr val="FF18CF"/>
                </a:solidFill>
                <a:latin typeface="Arial"/>
                <a:cs typeface="Arial"/>
              </a:rPr>
              <a:t>A</a:t>
            </a:r>
            <a:r>
              <a:rPr dirty="0" sz="2000" spc="10" b="1">
                <a:solidFill>
                  <a:srgbClr val="FF18CF"/>
                </a:solidFill>
                <a:latin typeface="Arial"/>
                <a:cs typeface="Arial"/>
              </a:rPr>
              <a:t>S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FF18CF"/>
                </a:solidFill>
                <a:latin typeface="Arial"/>
                <a:cs typeface="Arial"/>
              </a:rPr>
              <a:t>:</a:t>
            </a:r>
            <a:r>
              <a:rPr dirty="0" sz="2000" spc="-114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120" b="1">
                <a:solidFill>
                  <a:srgbClr val="FF18C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2000" spc="-80" b="1">
                <a:solidFill>
                  <a:srgbClr val="FF18CF"/>
                </a:solidFill>
                <a:latin typeface="Arial"/>
                <a:cs typeface="Arial"/>
              </a:rPr>
              <a:t>Link</a:t>
            </a:r>
            <a:r>
              <a:rPr dirty="0" sz="2000" spc="-50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FF18CF"/>
                </a:solidFill>
                <a:latin typeface="Arial"/>
                <a:cs typeface="Arial"/>
              </a:rPr>
              <a:t>:</a:t>
            </a:r>
            <a:r>
              <a:rPr dirty="0" sz="2000" spc="-45" b="1">
                <a:solidFill>
                  <a:srgbClr val="FF18CF"/>
                </a:solidFill>
                <a:latin typeface="Arial"/>
                <a:cs typeface="Arial"/>
              </a:rPr>
              <a:t> </a:t>
            </a:r>
            <a:r>
              <a:rPr dirty="0" sz="2000" spc="70" b="1">
                <a:solidFill>
                  <a:srgbClr val="FF18CF"/>
                </a:solidFill>
                <a:latin typeface="Arial"/>
                <a:cs typeface="Arial"/>
              </a:rPr>
              <a:t>https://github.com/dwiprayoga30/TA--PBO-Penyewaan-playstation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9"/>
            <a:ext cx="10072370" cy="6690359"/>
            <a:chOff x="4107934" y="1797549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57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79"/>
                  </a:moveTo>
                  <a:lnTo>
                    <a:pt x="10053422" y="18707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16"/>
                  </a:lnTo>
                  <a:lnTo>
                    <a:pt x="18707" y="18707"/>
                  </a:lnTo>
                  <a:lnTo>
                    <a:pt x="5016" y="38989"/>
                  </a:lnTo>
                  <a:lnTo>
                    <a:pt x="0" y="63779"/>
                  </a:lnTo>
                  <a:lnTo>
                    <a:pt x="0" y="755789"/>
                  </a:lnTo>
                  <a:lnTo>
                    <a:pt x="5016" y="780580"/>
                  </a:lnTo>
                  <a:lnTo>
                    <a:pt x="18707" y="800862"/>
                  </a:lnTo>
                  <a:lnTo>
                    <a:pt x="38989" y="814552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62"/>
                  </a:lnTo>
                  <a:lnTo>
                    <a:pt x="10072129" y="755789"/>
                  </a:lnTo>
                  <a:lnTo>
                    <a:pt x="10072129" y="63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7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9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5" y="6689941"/>
                  </a:moveTo>
                  <a:lnTo>
                    <a:pt x="52594" y="6689941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5"/>
                  </a:lnTo>
                  <a:lnTo>
                    <a:pt x="0" y="6629590"/>
                  </a:lnTo>
                  <a:lnTo>
                    <a:pt x="0" y="62320"/>
                  </a:lnTo>
                  <a:lnTo>
                    <a:pt x="4908" y="38095"/>
                  </a:lnTo>
                  <a:lnTo>
                    <a:pt x="18282" y="18282"/>
                  </a:lnTo>
                  <a:lnTo>
                    <a:pt x="38095" y="4908"/>
                  </a:lnTo>
                  <a:lnTo>
                    <a:pt x="62320" y="0"/>
                  </a:lnTo>
                  <a:lnTo>
                    <a:pt x="10009809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0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59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5" y="6689941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59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0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0"/>
                  </a:lnTo>
                  <a:lnTo>
                    <a:pt x="10067220" y="6653815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6167" y="2617127"/>
              <a:ext cx="9696449" cy="54482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08669" y="539075"/>
            <a:ext cx="8179434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305"/>
              <a:t>PETUGAS</a:t>
            </a:r>
            <a:r>
              <a:rPr dirty="0" baseline="1010" sz="8250" spc="1957">
                <a:solidFill>
                  <a:srgbClr val="00FFFF"/>
                </a:solidFill>
              </a:rPr>
              <a:t>.</a:t>
            </a:r>
            <a:r>
              <a:rPr dirty="0" sz="5500" spc="1305"/>
              <a:t>.</a:t>
            </a:r>
            <a:r>
              <a:rPr dirty="0" sz="5500" spc="1305">
                <a:solidFill>
                  <a:srgbClr val="FF00FF"/>
                </a:solidFill>
              </a:rPr>
              <a:t>.</a:t>
            </a:r>
            <a:r>
              <a:rPr dirty="0" sz="5500" spc="1305"/>
              <a:t>JAVA</a:t>
            </a:r>
            <a:endParaRPr sz="5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3"/>
            <a:ext cx="10072370" cy="6690359"/>
            <a:chOff x="4107934" y="1797543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44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92"/>
                  </a:moveTo>
                  <a:lnTo>
                    <a:pt x="10053422" y="18719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29"/>
                  </a:lnTo>
                  <a:lnTo>
                    <a:pt x="18707" y="18719"/>
                  </a:lnTo>
                  <a:lnTo>
                    <a:pt x="5016" y="39001"/>
                  </a:lnTo>
                  <a:lnTo>
                    <a:pt x="0" y="63792"/>
                  </a:lnTo>
                  <a:lnTo>
                    <a:pt x="0" y="755802"/>
                  </a:lnTo>
                  <a:lnTo>
                    <a:pt x="5016" y="780592"/>
                  </a:lnTo>
                  <a:lnTo>
                    <a:pt x="18707" y="800874"/>
                  </a:lnTo>
                  <a:lnTo>
                    <a:pt x="38989" y="814565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74"/>
                  </a:lnTo>
                  <a:lnTo>
                    <a:pt x="10072129" y="755802"/>
                  </a:lnTo>
                  <a:lnTo>
                    <a:pt x="10072129" y="63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7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3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6" y="6689940"/>
                  </a:moveTo>
                  <a:lnTo>
                    <a:pt x="52593" y="6689940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6"/>
                  </a:lnTo>
                  <a:lnTo>
                    <a:pt x="0" y="6629591"/>
                  </a:lnTo>
                  <a:lnTo>
                    <a:pt x="0" y="62320"/>
                  </a:lnTo>
                  <a:lnTo>
                    <a:pt x="18282" y="18282"/>
                  </a:lnTo>
                  <a:lnTo>
                    <a:pt x="62320" y="0"/>
                  </a:lnTo>
                  <a:lnTo>
                    <a:pt x="10009808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1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59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6" y="6689940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59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1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1"/>
                  </a:lnTo>
                  <a:lnTo>
                    <a:pt x="10067220" y="6653816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6167" y="2617122"/>
              <a:ext cx="9696449" cy="54482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80500" y="539075"/>
            <a:ext cx="46189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230"/>
              <a:t>P</a:t>
            </a:r>
            <a:r>
              <a:rPr dirty="0" sz="5500" spc="1170"/>
              <a:t>S</a:t>
            </a:r>
            <a:r>
              <a:rPr dirty="0" baseline="1010" sz="8250" spc="-1920">
                <a:solidFill>
                  <a:srgbClr val="00FFFF"/>
                </a:solidFill>
              </a:rPr>
              <a:t>.</a:t>
            </a:r>
            <a:r>
              <a:rPr dirty="0" sz="5500" spc="-1280"/>
              <a:t>.</a:t>
            </a:r>
            <a:r>
              <a:rPr dirty="0" sz="5500" spc="-885">
                <a:solidFill>
                  <a:srgbClr val="FF00FF"/>
                </a:solidFill>
              </a:rPr>
              <a:t>.</a:t>
            </a:r>
            <a:r>
              <a:rPr dirty="0" sz="5500" spc="2275"/>
              <a:t>J</a:t>
            </a:r>
            <a:r>
              <a:rPr dirty="0" sz="5500" spc="2535"/>
              <a:t>A</a:t>
            </a:r>
            <a:r>
              <a:rPr dirty="0" sz="5500" spc="2225"/>
              <a:t>V</a:t>
            </a:r>
            <a:r>
              <a:rPr dirty="0" sz="5500" spc="2540"/>
              <a:t>A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420" y="1449474"/>
            <a:ext cx="8719820" cy="5791835"/>
            <a:chOff x="424420" y="1449474"/>
            <a:chExt cx="8719820" cy="5791835"/>
          </a:xfrm>
        </p:grpSpPr>
        <p:sp>
          <p:nvSpPr>
            <p:cNvPr id="3" name="object 3"/>
            <p:cNvSpPr/>
            <p:nvPr/>
          </p:nvSpPr>
          <p:spPr>
            <a:xfrm>
              <a:off x="424408" y="1449475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20" h="709930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92"/>
                  </a:lnTo>
                  <a:lnTo>
                    <a:pt x="8703386" y="16205"/>
                  </a:lnTo>
                  <a:lnTo>
                    <a:pt x="8685835" y="4356"/>
                  </a:lnTo>
                  <a:lnTo>
                    <a:pt x="8664372" y="0"/>
                  </a:lnTo>
                  <a:lnTo>
                    <a:pt x="55219" y="0"/>
                  </a:lnTo>
                  <a:lnTo>
                    <a:pt x="33756" y="4356"/>
                  </a:lnTo>
                  <a:lnTo>
                    <a:pt x="16205" y="16205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31"/>
                  </a:lnTo>
                  <a:lnTo>
                    <a:pt x="33756" y="705180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35" y="705180"/>
                  </a:lnTo>
                  <a:lnTo>
                    <a:pt x="8703386" y="693331"/>
                  </a:lnTo>
                  <a:lnTo>
                    <a:pt x="8710320" y="683044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0" y="1503464"/>
              <a:ext cx="144613" cy="1446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25" y="1503464"/>
              <a:ext cx="144613" cy="1446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631" y="1503464"/>
              <a:ext cx="144613" cy="144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420" y="1449475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20" h="5791834">
                  <a:moveTo>
                    <a:pt x="8674052" y="5791572"/>
                  </a:moveTo>
                  <a:lnTo>
                    <a:pt x="45527" y="5791572"/>
                  </a:lnTo>
                  <a:lnTo>
                    <a:pt x="32980" y="5789030"/>
                  </a:lnTo>
                  <a:lnTo>
                    <a:pt x="15827" y="5777451"/>
                  </a:lnTo>
                  <a:lnTo>
                    <a:pt x="4249" y="5760299"/>
                  </a:lnTo>
                  <a:lnTo>
                    <a:pt x="0" y="5739327"/>
                  </a:lnTo>
                  <a:lnTo>
                    <a:pt x="0" y="53951"/>
                  </a:lnTo>
                  <a:lnTo>
                    <a:pt x="4249" y="32980"/>
                  </a:lnTo>
                  <a:lnTo>
                    <a:pt x="15827" y="15827"/>
                  </a:lnTo>
                  <a:lnTo>
                    <a:pt x="32980" y="4249"/>
                  </a:lnTo>
                  <a:lnTo>
                    <a:pt x="53951" y="0"/>
                  </a:lnTo>
                  <a:lnTo>
                    <a:pt x="8665627" y="0"/>
                  </a:lnTo>
                  <a:lnTo>
                    <a:pt x="8686599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1" y="25874"/>
                  </a:lnTo>
                  <a:lnTo>
                    <a:pt x="43061" y="28094"/>
                  </a:lnTo>
                  <a:lnTo>
                    <a:pt x="34132" y="34132"/>
                  </a:lnTo>
                  <a:lnTo>
                    <a:pt x="28094" y="43061"/>
                  </a:lnTo>
                  <a:lnTo>
                    <a:pt x="25874" y="53951"/>
                  </a:lnTo>
                  <a:lnTo>
                    <a:pt x="25874" y="5739327"/>
                  </a:lnTo>
                  <a:lnTo>
                    <a:pt x="28094" y="5750217"/>
                  </a:lnTo>
                  <a:lnTo>
                    <a:pt x="34132" y="5759146"/>
                  </a:lnTo>
                  <a:lnTo>
                    <a:pt x="43061" y="5765185"/>
                  </a:lnTo>
                  <a:lnTo>
                    <a:pt x="53951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9" y="5789030"/>
                  </a:lnTo>
                  <a:lnTo>
                    <a:pt x="8674052" y="5791572"/>
                  </a:lnTo>
                  <a:close/>
                </a:path>
                <a:path w="8719820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7" y="5765185"/>
                  </a:lnTo>
                  <a:lnTo>
                    <a:pt x="8685446" y="5759146"/>
                  </a:lnTo>
                  <a:lnTo>
                    <a:pt x="8691484" y="5750217"/>
                  </a:lnTo>
                  <a:lnTo>
                    <a:pt x="8693704" y="5739327"/>
                  </a:lnTo>
                  <a:lnTo>
                    <a:pt x="8693704" y="53951"/>
                  </a:lnTo>
                  <a:lnTo>
                    <a:pt x="8691484" y="43061"/>
                  </a:lnTo>
                  <a:lnTo>
                    <a:pt x="8685446" y="34132"/>
                  </a:lnTo>
                  <a:lnTo>
                    <a:pt x="8676517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30" y="32980"/>
                  </a:lnTo>
                  <a:lnTo>
                    <a:pt x="8719579" y="53951"/>
                  </a:lnTo>
                  <a:lnTo>
                    <a:pt x="8719579" y="5739327"/>
                  </a:lnTo>
                  <a:lnTo>
                    <a:pt x="8715330" y="5760299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332729" y="4219819"/>
            <a:ext cx="8719820" cy="709930"/>
            <a:chOff x="9332729" y="4219819"/>
            <a:chExt cx="8719820" cy="709930"/>
          </a:xfrm>
        </p:grpSpPr>
        <p:sp>
          <p:nvSpPr>
            <p:cNvPr id="9" name="object 9"/>
            <p:cNvSpPr/>
            <p:nvPr/>
          </p:nvSpPr>
          <p:spPr>
            <a:xfrm>
              <a:off x="9332722" y="4219828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19" h="709929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79"/>
                  </a:lnTo>
                  <a:lnTo>
                    <a:pt x="8703386" y="16192"/>
                  </a:lnTo>
                  <a:lnTo>
                    <a:pt x="8685822" y="4343"/>
                  </a:lnTo>
                  <a:lnTo>
                    <a:pt x="8664359" y="0"/>
                  </a:lnTo>
                  <a:lnTo>
                    <a:pt x="55219" y="0"/>
                  </a:lnTo>
                  <a:lnTo>
                    <a:pt x="33756" y="4343"/>
                  </a:lnTo>
                  <a:lnTo>
                    <a:pt x="16205" y="16192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18"/>
                  </a:lnTo>
                  <a:lnTo>
                    <a:pt x="33756" y="705167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22" y="705167"/>
                  </a:lnTo>
                  <a:lnTo>
                    <a:pt x="8703386" y="693318"/>
                  </a:lnTo>
                  <a:lnTo>
                    <a:pt x="8710320" y="683031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2729" y="4273808"/>
              <a:ext cx="144613" cy="144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6334" y="4273808"/>
              <a:ext cx="144612" cy="1446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9941" y="4273808"/>
              <a:ext cx="144611" cy="14461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602" y="2201258"/>
            <a:ext cx="8410574" cy="47243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32729" y="4219820"/>
            <a:ext cx="8719820" cy="5791835"/>
            <a:chOff x="9332729" y="4219820"/>
            <a:chExt cx="8719820" cy="57918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9337" y="4929340"/>
              <a:ext cx="8486774" cy="47720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32729" y="4219820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19" h="5791834">
                  <a:moveTo>
                    <a:pt x="8674054" y="5791572"/>
                  </a:moveTo>
                  <a:lnTo>
                    <a:pt x="45523" y="5791572"/>
                  </a:lnTo>
                  <a:lnTo>
                    <a:pt x="32979" y="5789030"/>
                  </a:lnTo>
                  <a:lnTo>
                    <a:pt x="15826" y="5777451"/>
                  </a:lnTo>
                  <a:lnTo>
                    <a:pt x="4248" y="5760299"/>
                  </a:lnTo>
                  <a:lnTo>
                    <a:pt x="0" y="5739330"/>
                  </a:lnTo>
                  <a:lnTo>
                    <a:pt x="0" y="53948"/>
                  </a:lnTo>
                  <a:lnTo>
                    <a:pt x="4248" y="32980"/>
                  </a:lnTo>
                  <a:lnTo>
                    <a:pt x="15826" y="15827"/>
                  </a:lnTo>
                  <a:lnTo>
                    <a:pt x="32979" y="4249"/>
                  </a:lnTo>
                  <a:lnTo>
                    <a:pt x="53950" y="0"/>
                  </a:lnTo>
                  <a:lnTo>
                    <a:pt x="8665627" y="0"/>
                  </a:lnTo>
                  <a:lnTo>
                    <a:pt x="8686598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0" y="25874"/>
                  </a:lnTo>
                  <a:lnTo>
                    <a:pt x="43060" y="28094"/>
                  </a:lnTo>
                  <a:lnTo>
                    <a:pt x="34132" y="34132"/>
                  </a:lnTo>
                  <a:lnTo>
                    <a:pt x="28093" y="43061"/>
                  </a:lnTo>
                  <a:lnTo>
                    <a:pt x="25875" y="53948"/>
                  </a:lnTo>
                  <a:lnTo>
                    <a:pt x="25875" y="5739330"/>
                  </a:lnTo>
                  <a:lnTo>
                    <a:pt x="28093" y="5750217"/>
                  </a:lnTo>
                  <a:lnTo>
                    <a:pt x="34132" y="5759146"/>
                  </a:lnTo>
                  <a:lnTo>
                    <a:pt x="43060" y="5765184"/>
                  </a:lnTo>
                  <a:lnTo>
                    <a:pt x="53950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8" y="5789030"/>
                  </a:lnTo>
                  <a:lnTo>
                    <a:pt x="8674054" y="5791572"/>
                  </a:lnTo>
                  <a:close/>
                </a:path>
                <a:path w="8719819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6" y="5765184"/>
                  </a:lnTo>
                  <a:lnTo>
                    <a:pt x="8685445" y="5759146"/>
                  </a:lnTo>
                  <a:lnTo>
                    <a:pt x="8691484" y="5750217"/>
                  </a:lnTo>
                  <a:lnTo>
                    <a:pt x="8693702" y="5739330"/>
                  </a:lnTo>
                  <a:lnTo>
                    <a:pt x="8693702" y="53948"/>
                  </a:lnTo>
                  <a:lnTo>
                    <a:pt x="8691484" y="43061"/>
                  </a:lnTo>
                  <a:lnTo>
                    <a:pt x="8685445" y="34132"/>
                  </a:lnTo>
                  <a:lnTo>
                    <a:pt x="8676516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29" y="32980"/>
                  </a:lnTo>
                  <a:lnTo>
                    <a:pt x="8719578" y="53948"/>
                  </a:lnTo>
                  <a:lnTo>
                    <a:pt x="8719578" y="5739330"/>
                  </a:lnTo>
                  <a:lnTo>
                    <a:pt x="8715329" y="5760299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602" y="2186698"/>
            <a:ext cx="8439149" cy="47434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9337" y="4929339"/>
            <a:ext cx="8486774" cy="47720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92899" y="120684"/>
            <a:ext cx="1201356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70"/>
              <a:t>RENTALKELUAR</a:t>
            </a:r>
            <a:r>
              <a:rPr dirty="0" baseline="1010" sz="8250" spc="2354">
                <a:solidFill>
                  <a:srgbClr val="00FFFF"/>
                </a:solidFill>
              </a:rPr>
              <a:t>.</a:t>
            </a:r>
            <a:r>
              <a:rPr dirty="0" sz="5500" spc="1570"/>
              <a:t>.</a:t>
            </a:r>
            <a:r>
              <a:rPr dirty="0" sz="5500" spc="1570">
                <a:solidFill>
                  <a:srgbClr val="FF00FF"/>
                </a:solidFill>
              </a:rPr>
              <a:t>.</a:t>
            </a:r>
            <a:r>
              <a:rPr dirty="0" sz="5500" spc="1570"/>
              <a:t>JAVA</a:t>
            </a:r>
            <a:endParaRPr sz="5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4"/>
            <a:ext cx="10072370" cy="6690359"/>
            <a:chOff x="4107934" y="1797544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44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92"/>
                  </a:moveTo>
                  <a:lnTo>
                    <a:pt x="10053422" y="18719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29"/>
                  </a:lnTo>
                  <a:lnTo>
                    <a:pt x="18707" y="18719"/>
                  </a:lnTo>
                  <a:lnTo>
                    <a:pt x="5016" y="39001"/>
                  </a:lnTo>
                  <a:lnTo>
                    <a:pt x="0" y="63792"/>
                  </a:lnTo>
                  <a:lnTo>
                    <a:pt x="0" y="755802"/>
                  </a:lnTo>
                  <a:lnTo>
                    <a:pt x="5016" y="780592"/>
                  </a:lnTo>
                  <a:lnTo>
                    <a:pt x="18707" y="800874"/>
                  </a:lnTo>
                  <a:lnTo>
                    <a:pt x="38989" y="814565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74"/>
                  </a:lnTo>
                  <a:lnTo>
                    <a:pt x="10072129" y="755802"/>
                  </a:lnTo>
                  <a:lnTo>
                    <a:pt x="10072129" y="63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9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9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9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4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7" y="6689940"/>
                  </a:moveTo>
                  <a:lnTo>
                    <a:pt x="52592" y="6689940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6"/>
                  </a:lnTo>
                  <a:lnTo>
                    <a:pt x="0" y="6629590"/>
                  </a:lnTo>
                  <a:lnTo>
                    <a:pt x="0" y="62320"/>
                  </a:lnTo>
                  <a:lnTo>
                    <a:pt x="18282" y="18282"/>
                  </a:lnTo>
                  <a:lnTo>
                    <a:pt x="62320" y="0"/>
                  </a:lnTo>
                  <a:lnTo>
                    <a:pt x="10009808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0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60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7" y="6689940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60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0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0"/>
                  </a:lnTo>
                  <a:lnTo>
                    <a:pt x="10067220" y="6653816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6167" y="2617123"/>
              <a:ext cx="9696449" cy="54482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29639" y="539076"/>
            <a:ext cx="107842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60"/>
              <a:t>RENTALSEWA</a:t>
            </a:r>
            <a:r>
              <a:rPr dirty="0" baseline="1010" sz="8250" spc="2340">
                <a:solidFill>
                  <a:srgbClr val="00FFFF"/>
                </a:solidFill>
              </a:rPr>
              <a:t>.</a:t>
            </a:r>
            <a:r>
              <a:rPr dirty="0" sz="5500" spc="1560"/>
              <a:t>.</a:t>
            </a:r>
            <a:r>
              <a:rPr dirty="0" sz="5500" spc="1560">
                <a:solidFill>
                  <a:srgbClr val="FF00FF"/>
                </a:solidFill>
              </a:rPr>
              <a:t>.</a:t>
            </a:r>
            <a:r>
              <a:rPr dirty="0" sz="5500" spc="1560"/>
              <a:t>JAVA</a:t>
            </a:r>
            <a:endParaRPr sz="5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6"/>
            <a:ext cx="17506315" cy="8023225"/>
            <a:chOff x="426216" y="1836646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3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7" y="8006587"/>
                  </a:moveTo>
                  <a:lnTo>
                    <a:pt x="60048" y="8006587"/>
                  </a:lnTo>
                  <a:lnTo>
                    <a:pt x="41853" y="8002900"/>
                  </a:lnTo>
                  <a:lnTo>
                    <a:pt x="20086" y="7988207"/>
                  </a:lnTo>
                  <a:lnTo>
                    <a:pt x="5392" y="7966439"/>
                  </a:lnTo>
                  <a:lnTo>
                    <a:pt x="0" y="7939825"/>
                  </a:lnTo>
                  <a:lnTo>
                    <a:pt x="0" y="68468"/>
                  </a:lnTo>
                  <a:lnTo>
                    <a:pt x="20086" y="20086"/>
                  </a:lnTo>
                  <a:lnTo>
                    <a:pt x="68468" y="0"/>
                  </a:lnTo>
                  <a:lnTo>
                    <a:pt x="17437277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8"/>
                  </a:lnTo>
                  <a:lnTo>
                    <a:pt x="32836" y="7939825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5"/>
                  </a:lnTo>
                  <a:lnTo>
                    <a:pt x="17494267" y="7975455"/>
                  </a:lnTo>
                  <a:lnTo>
                    <a:pt x="17485659" y="7988207"/>
                  </a:lnTo>
                  <a:lnTo>
                    <a:pt x="17463891" y="8002900"/>
                  </a:lnTo>
                  <a:lnTo>
                    <a:pt x="17445697" y="8006587"/>
                  </a:lnTo>
                  <a:close/>
                </a:path>
                <a:path w="17506315" h="8006715">
                  <a:moveTo>
                    <a:pt x="17494267" y="7975455"/>
                  </a:moveTo>
                  <a:lnTo>
                    <a:pt x="17437277" y="7975455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5"/>
                  </a:lnTo>
                  <a:lnTo>
                    <a:pt x="17472907" y="68468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8"/>
                  </a:lnTo>
                  <a:lnTo>
                    <a:pt x="17505746" y="7939825"/>
                  </a:lnTo>
                  <a:lnTo>
                    <a:pt x="17500353" y="7966439"/>
                  </a:lnTo>
                  <a:lnTo>
                    <a:pt x="17494267" y="7975455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47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401"/>
                  </a:moveTo>
                  <a:lnTo>
                    <a:pt x="17485183" y="20561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24"/>
                  </a:lnTo>
                  <a:lnTo>
                    <a:pt x="20561" y="20561"/>
                  </a:lnTo>
                  <a:lnTo>
                    <a:pt x="5511" y="42837"/>
                  </a:lnTo>
                  <a:lnTo>
                    <a:pt x="0" y="70078"/>
                  </a:lnTo>
                  <a:lnTo>
                    <a:pt x="0" y="830351"/>
                  </a:lnTo>
                  <a:lnTo>
                    <a:pt x="5511" y="857592"/>
                  </a:lnTo>
                  <a:lnTo>
                    <a:pt x="20561" y="879868"/>
                  </a:lnTo>
                  <a:lnTo>
                    <a:pt x="42837" y="894905"/>
                  </a:lnTo>
                  <a:lnTo>
                    <a:pt x="70078" y="900430"/>
                  </a:lnTo>
                  <a:lnTo>
                    <a:pt x="17435665" y="900430"/>
                  </a:lnTo>
                  <a:lnTo>
                    <a:pt x="17485183" y="879868"/>
                  </a:lnTo>
                  <a:lnTo>
                    <a:pt x="17504588" y="836028"/>
                  </a:lnTo>
                  <a:lnTo>
                    <a:pt x="17504588" y="64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76404" y="2020700"/>
            <a:ext cx="160528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370" b="1">
                <a:solidFill>
                  <a:srgbClr val="0F0F0F"/>
                </a:solidFill>
                <a:latin typeface="Arial"/>
                <a:cs typeface="Arial"/>
              </a:rPr>
              <a:t>M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i</a:t>
            </a:r>
            <a:r>
              <a:rPr dirty="0" sz="2600" spc="-75" b="1">
                <a:solidFill>
                  <a:srgbClr val="0F0F0F"/>
                </a:solidFill>
                <a:latin typeface="Arial"/>
                <a:cs typeface="Arial"/>
              </a:rPr>
              <a:t>n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.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j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2600" spc="85" b="1">
                <a:solidFill>
                  <a:srgbClr val="0F0F0F"/>
                </a:solidFill>
                <a:latin typeface="Arial"/>
                <a:cs typeface="Arial"/>
              </a:rPr>
              <a:t>v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0"/>
            <a:ext cx="14885669" cy="7324090"/>
            <a:chOff x="1024288" y="2214440"/>
            <a:chExt cx="14885669" cy="73240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0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0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0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106" y="2737071"/>
              <a:ext cx="6524624" cy="68008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8962" y="4573854"/>
              <a:ext cx="6400799" cy="38385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8962" y="2758329"/>
              <a:ext cx="6362699" cy="18002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06857" y="537475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9"/>
            <a:ext cx="17506315" cy="8023225"/>
            <a:chOff x="426216" y="1836649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9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4" y="8006587"/>
                  </a:moveTo>
                  <a:lnTo>
                    <a:pt x="60050" y="8006587"/>
                  </a:lnTo>
                  <a:lnTo>
                    <a:pt x="41853" y="8002900"/>
                  </a:lnTo>
                  <a:lnTo>
                    <a:pt x="20086" y="7988206"/>
                  </a:lnTo>
                  <a:lnTo>
                    <a:pt x="5392" y="7966439"/>
                  </a:lnTo>
                  <a:lnTo>
                    <a:pt x="0" y="7939824"/>
                  </a:lnTo>
                  <a:lnTo>
                    <a:pt x="0" y="68467"/>
                  </a:lnTo>
                  <a:lnTo>
                    <a:pt x="5392" y="41853"/>
                  </a:lnTo>
                  <a:lnTo>
                    <a:pt x="20086" y="20086"/>
                  </a:lnTo>
                  <a:lnTo>
                    <a:pt x="41853" y="5392"/>
                  </a:lnTo>
                  <a:lnTo>
                    <a:pt x="68466" y="0"/>
                  </a:lnTo>
                  <a:lnTo>
                    <a:pt x="17437278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7"/>
                  </a:lnTo>
                  <a:lnTo>
                    <a:pt x="32836" y="7939824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5"/>
                  </a:lnTo>
                  <a:lnTo>
                    <a:pt x="17494267" y="7975455"/>
                  </a:lnTo>
                  <a:lnTo>
                    <a:pt x="17485659" y="7988206"/>
                  </a:lnTo>
                  <a:lnTo>
                    <a:pt x="17463891" y="8002900"/>
                  </a:lnTo>
                  <a:lnTo>
                    <a:pt x="17445694" y="8006587"/>
                  </a:lnTo>
                  <a:close/>
                </a:path>
                <a:path w="17506315" h="8006715">
                  <a:moveTo>
                    <a:pt x="17494267" y="7975455"/>
                  </a:moveTo>
                  <a:lnTo>
                    <a:pt x="17437277" y="7975455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4"/>
                  </a:lnTo>
                  <a:lnTo>
                    <a:pt x="17472907" y="68467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7"/>
                  </a:lnTo>
                  <a:lnTo>
                    <a:pt x="17505746" y="7939824"/>
                  </a:lnTo>
                  <a:lnTo>
                    <a:pt x="17500353" y="7966439"/>
                  </a:lnTo>
                  <a:lnTo>
                    <a:pt x="17494267" y="7975455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60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389"/>
                  </a:moveTo>
                  <a:lnTo>
                    <a:pt x="17485183" y="20548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11"/>
                  </a:lnTo>
                  <a:lnTo>
                    <a:pt x="20561" y="20548"/>
                  </a:lnTo>
                  <a:lnTo>
                    <a:pt x="5511" y="42837"/>
                  </a:lnTo>
                  <a:lnTo>
                    <a:pt x="0" y="70065"/>
                  </a:lnTo>
                  <a:lnTo>
                    <a:pt x="0" y="830338"/>
                  </a:lnTo>
                  <a:lnTo>
                    <a:pt x="5511" y="857580"/>
                  </a:lnTo>
                  <a:lnTo>
                    <a:pt x="20561" y="879856"/>
                  </a:lnTo>
                  <a:lnTo>
                    <a:pt x="42837" y="894905"/>
                  </a:lnTo>
                  <a:lnTo>
                    <a:pt x="70078" y="900417"/>
                  </a:lnTo>
                  <a:lnTo>
                    <a:pt x="17435665" y="900417"/>
                  </a:lnTo>
                  <a:lnTo>
                    <a:pt x="17485183" y="879856"/>
                  </a:lnTo>
                  <a:lnTo>
                    <a:pt x="17504588" y="836015"/>
                  </a:lnTo>
                  <a:lnTo>
                    <a:pt x="17504588" y="643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995892" y="2020703"/>
            <a:ext cx="22936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30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2600" spc="10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2600" spc="-75" b="1">
                <a:solidFill>
                  <a:srgbClr val="0F0F0F"/>
                </a:solidFill>
                <a:latin typeface="Arial"/>
                <a:cs typeface="Arial"/>
              </a:rPr>
              <a:t>n</a:t>
            </a:r>
            <a:r>
              <a:rPr dirty="0" sz="2600" spc="70" b="1">
                <a:solidFill>
                  <a:srgbClr val="0F0F0F"/>
                </a:solidFill>
                <a:latin typeface="Arial"/>
                <a:cs typeface="Arial"/>
              </a:rPr>
              <a:t>y</a:t>
            </a:r>
            <a:r>
              <a:rPr dirty="0" sz="2600" spc="10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2600" spc="320" b="1">
                <a:solidFill>
                  <a:srgbClr val="0F0F0F"/>
                </a:solidFill>
                <a:latin typeface="Arial"/>
                <a:cs typeface="Arial"/>
              </a:rPr>
              <a:t>w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.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j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2600" spc="85" b="1">
                <a:solidFill>
                  <a:srgbClr val="0F0F0F"/>
                </a:solidFill>
                <a:latin typeface="Arial"/>
                <a:cs typeface="Arial"/>
              </a:rPr>
              <a:t>v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3"/>
            <a:ext cx="12014835" cy="6674484"/>
            <a:chOff x="1024288" y="2214443"/>
            <a:chExt cx="12014835" cy="667448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3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3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3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7468" y="3402121"/>
              <a:ext cx="7791448" cy="5486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06857" y="537475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6"/>
            <a:ext cx="17506315" cy="8023225"/>
            <a:chOff x="426216" y="1836646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4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6" y="8006587"/>
                  </a:moveTo>
                  <a:lnTo>
                    <a:pt x="60048" y="8006587"/>
                  </a:lnTo>
                  <a:lnTo>
                    <a:pt x="41853" y="8002900"/>
                  </a:lnTo>
                  <a:lnTo>
                    <a:pt x="20086" y="7988206"/>
                  </a:lnTo>
                  <a:lnTo>
                    <a:pt x="5392" y="7966439"/>
                  </a:lnTo>
                  <a:lnTo>
                    <a:pt x="0" y="7939825"/>
                  </a:lnTo>
                  <a:lnTo>
                    <a:pt x="0" y="68467"/>
                  </a:lnTo>
                  <a:lnTo>
                    <a:pt x="5392" y="41853"/>
                  </a:lnTo>
                  <a:lnTo>
                    <a:pt x="20086" y="20086"/>
                  </a:lnTo>
                  <a:lnTo>
                    <a:pt x="41853" y="5392"/>
                  </a:lnTo>
                  <a:lnTo>
                    <a:pt x="68467" y="0"/>
                  </a:lnTo>
                  <a:lnTo>
                    <a:pt x="17437278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7"/>
                  </a:lnTo>
                  <a:lnTo>
                    <a:pt x="32836" y="7939825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6"/>
                  </a:lnTo>
                  <a:lnTo>
                    <a:pt x="17494267" y="7975456"/>
                  </a:lnTo>
                  <a:lnTo>
                    <a:pt x="17485659" y="7988206"/>
                  </a:lnTo>
                  <a:lnTo>
                    <a:pt x="17463891" y="8002900"/>
                  </a:lnTo>
                  <a:lnTo>
                    <a:pt x="17445696" y="8006587"/>
                  </a:lnTo>
                  <a:close/>
                </a:path>
                <a:path w="17506315" h="8006715">
                  <a:moveTo>
                    <a:pt x="17494267" y="7975456"/>
                  </a:moveTo>
                  <a:lnTo>
                    <a:pt x="17437277" y="7975456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5"/>
                  </a:lnTo>
                  <a:lnTo>
                    <a:pt x="17472907" y="68467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7"/>
                  </a:lnTo>
                  <a:lnTo>
                    <a:pt x="17505746" y="7939825"/>
                  </a:lnTo>
                  <a:lnTo>
                    <a:pt x="17500353" y="7966439"/>
                  </a:lnTo>
                  <a:lnTo>
                    <a:pt x="17494267" y="797545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48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401"/>
                  </a:moveTo>
                  <a:lnTo>
                    <a:pt x="17485183" y="20561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24"/>
                  </a:lnTo>
                  <a:lnTo>
                    <a:pt x="20561" y="20561"/>
                  </a:lnTo>
                  <a:lnTo>
                    <a:pt x="5511" y="42837"/>
                  </a:lnTo>
                  <a:lnTo>
                    <a:pt x="0" y="70078"/>
                  </a:lnTo>
                  <a:lnTo>
                    <a:pt x="0" y="830351"/>
                  </a:lnTo>
                  <a:lnTo>
                    <a:pt x="5511" y="857592"/>
                  </a:lnTo>
                  <a:lnTo>
                    <a:pt x="20561" y="879868"/>
                  </a:lnTo>
                  <a:lnTo>
                    <a:pt x="42837" y="894905"/>
                  </a:lnTo>
                  <a:lnTo>
                    <a:pt x="70078" y="900430"/>
                  </a:lnTo>
                  <a:lnTo>
                    <a:pt x="17435665" y="900430"/>
                  </a:lnTo>
                  <a:lnTo>
                    <a:pt x="17485183" y="879868"/>
                  </a:lnTo>
                  <a:lnTo>
                    <a:pt x="17504588" y="836028"/>
                  </a:lnTo>
                  <a:lnTo>
                    <a:pt x="17504588" y="64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102901" y="2020699"/>
            <a:ext cx="21526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80" b="1">
                <a:solidFill>
                  <a:srgbClr val="0F0F0F"/>
                </a:solidFill>
                <a:latin typeface="Arial"/>
                <a:cs typeface="Arial"/>
              </a:rPr>
              <a:t>petugas.java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2"/>
            <a:ext cx="12069445" cy="6715125"/>
            <a:chOff x="1024288" y="2214442"/>
            <a:chExt cx="12069445" cy="671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2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2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2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7916" y="3512169"/>
              <a:ext cx="7715249" cy="54172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06857" y="537474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7"/>
            <a:ext cx="17506315" cy="8023225"/>
            <a:chOff x="426216" y="1836647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4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6" y="8006587"/>
                  </a:moveTo>
                  <a:lnTo>
                    <a:pt x="60048" y="8006587"/>
                  </a:lnTo>
                  <a:lnTo>
                    <a:pt x="41853" y="8002900"/>
                  </a:lnTo>
                  <a:lnTo>
                    <a:pt x="20086" y="7988206"/>
                  </a:lnTo>
                  <a:lnTo>
                    <a:pt x="5392" y="7966439"/>
                  </a:lnTo>
                  <a:lnTo>
                    <a:pt x="0" y="7939825"/>
                  </a:lnTo>
                  <a:lnTo>
                    <a:pt x="0" y="68468"/>
                  </a:lnTo>
                  <a:lnTo>
                    <a:pt x="20086" y="20086"/>
                  </a:lnTo>
                  <a:lnTo>
                    <a:pt x="68468" y="0"/>
                  </a:lnTo>
                  <a:lnTo>
                    <a:pt x="17437277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8"/>
                  </a:lnTo>
                  <a:lnTo>
                    <a:pt x="32836" y="7939825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6"/>
                  </a:lnTo>
                  <a:lnTo>
                    <a:pt x="17494267" y="7975456"/>
                  </a:lnTo>
                  <a:lnTo>
                    <a:pt x="17485659" y="7988206"/>
                  </a:lnTo>
                  <a:lnTo>
                    <a:pt x="17463891" y="8002900"/>
                  </a:lnTo>
                  <a:lnTo>
                    <a:pt x="17445696" y="8006587"/>
                  </a:lnTo>
                  <a:close/>
                </a:path>
                <a:path w="17506315" h="8006715">
                  <a:moveTo>
                    <a:pt x="17494267" y="7975456"/>
                  </a:moveTo>
                  <a:lnTo>
                    <a:pt x="17437277" y="7975456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5"/>
                  </a:lnTo>
                  <a:lnTo>
                    <a:pt x="17472907" y="68468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8"/>
                  </a:lnTo>
                  <a:lnTo>
                    <a:pt x="17505746" y="7939825"/>
                  </a:lnTo>
                  <a:lnTo>
                    <a:pt x="17500353" y="7966439"/>
                  </a:lnTo>
                  <a:lnTo>
                    <a:pt x="17494267" y="7975456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47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401"/>
                  </a:moveTo>
                  <a:lnTo>
                    <a:pt x="17485183" y="20561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24"/>
                  </a:lnTo>
                  <a:lnTo>
                    <a:pt x="20561" y="20561"/>
                  </a:lnTo>
                  <a:lnTo>
                    <a:pt x="5511" y="42837"/>
                  </a:lnTo>
                  <a:lnTo>
                    <a:pt x="0" y="70078"/>
                  </a:lnTo>
                  <a:lnTo>
                    <a:pt x="0" y="830351"/>
                  </a:lnTo>
                  <a:lnTo>
                    <a:pt x="5511" y="857592"/>
                  </a:lnTo>
                  <a:lnTo>
                    <a:pt x="20561" y="879868"/>
                  </a:lnTo>
                  <a:lnTo>
                    <a:pt x="42837" y="894905"/>
                  </a:lnTo>
                  <a:lnTo>
                    <a:pt x="70078" y="900430"/>
                  </a:lnTo>
                  <a:lnTo>
                    <a:pt x="17435665" y="900430"/>
                  </a:lnTo>
                  <a:lnTo>
                    <a:pt x="17485183" y="879868"/>
                  </a:lnTo>
                  <a:lnTo>
                    <a:pt x="17504588" y="836028"/>
                  </a:lnTo>
                  <a:lnTo>
                    <a:pt x="17504588" y="64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87189" y="2020700"/>
            <a:ext cx="118427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30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2600" spc="-55" b="1">
                <a:solidFill>
                  <a:srgbClr val="0F0F0F"/>
                </a:solidFill>
                <a:latin typeface="Arial"/>
                <a:cs typeface="Arial"/>
              </a:rPr>
              <a:t>s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.</a:t>
            </a:r>
            <a:r>
              <a:rPr dirty="0" sz="2600" spc="-95" b="1">
                <a:solidFill>
                  <a:srgbClr val="0F0F0F"/>
                </a:solidFill>
                <a:latin typeface="Arial"/>
                <a:cs typeface="Arial"/>
              </a:rPr>
              <a:t>j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2600" spc="85" b="1">
                <a:solidFill>
                  <a:srgbClr val="0F0F0F"/>
                </a:solidFill>
                <a:latin typeface="Arial"/>
                <a:cs typeface="Arial"/>
              </a:rPr>
              <a:t>v</a:t>
            </a:r>
            <a:r>
              <a:rPr dirty="0" sz="2600" spc="204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2"/>
            <a:ext cx="13980160" cy="3555365"/>
            <a:chOff x="1024288" y="2214442"/>
            <a:chExt cx="13980160" cy="35553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2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2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2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4790" y="4959648"/>
              <a:ext cx="11649074" cy="8096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06857" y="537474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7"/>
            <a:ext cx="17506315" cy="8023225"/>
            <a:chOff x="426216" y="1836647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5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6" y="8006587"/>
                  </a:moveTo>
                  <a:lnTo>
                    <a:pt x="60049" y="8006587"/>
                  </a:lnTo>
                  <a:lnTo>
                    <a:pt x="41853" y="8002900"/>
                  </a:lnTo>
                  <a:lnTo>
                    <a:pt x="20086" y="7988206"/>
                  </a:lnTo>
                  <a:lnTo>
                    <a:pt x="5392" y="7966439"/>
                  </a:lnTo>
                  <a:lnTo>
                    <a:pt x="0" y="7939825"/>
                  </a:lnTo>
                  <a:lnTo>
                    <a:pt x="0" y="68468"/>
                  </a:lnTo>
                  <a:lnTo>
                    <a:pt x="5392" y="41853"/>
                  </a:lnTo>
                  <a:lnTo>
                    <a:pt x="20086" y="20086"/>
                  </a:lnTo>
                  <a:lnTo>
                    <a:pt x="41853" y="5392"/>
                  </a:lnTo>
                  <a:lnTo>
                    <a:pt x="68468" y="0"/>
                  </a:lnTo>
                  <a:lnTo>
                    <a:pt x="17437277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8"/>
                  </a:lnTo>
                  <a:lnTo>
                    <a:pt x="32836" y="7939825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6"/>
                  </a:lnTo>
                  <a:lnTo>
                    <a:pt x="17494267" y="7975456"/>
                  </a:lnTo>
                  <a:lnTo>
                    <a:pt x="17485659" y="7988206"/>
                  </a:lnTo>
                  <a:lnTo>
                    <a:pt x="17463891" y="8002900"/>
                  </a:lnTo>
                  <a:lnTo>
                    <a:pt x="17445696" y="8006587"/>
                  </a:lnTo>
                  <a:close/>
                </a:path>
                <a:path w="17506315" h="8006715">
                  <a:moveTo>
                    <a:pt x="17494267" y="7975456"/>
                  </a:moveTo>
                  <a:lnTo>
                    <a:pt x="17437277" y="7975456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5"/>
                  </a:lnTo>
                  <a:lnTo>
                    <a:pt x="17472907" y="68468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8"/>
                  </a:lnTo>
                  <a:lnTo>
                    <a:pt x="17505746" y="7939825"/>
                  </a:lnTo>
                  <a:lnTo>
                    <a:pt x="17500353" y="7966439"/>
                  </a:lnTo>
                  <a:lnTo>
                    <a:pt x="17494267" y="797545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47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401"/>
                  </a:moveTo>
                  <a:lnTo>
                    <a:pt x="17485183" y="20561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24"/>
                  </a:lnTo>
                  <a:lnTo>
                    <a:pt x="20561" y="20561"/>
                  </a:lnTo>
                  <a:lnTo>
                    <a:pt x="5511" y="42837"/>
                  </a:lnTo>
                  <a:lnTo>
                    <a:pt x="0" y="70078"/>
                  </a:lnTo>
                  <a:lnTo>
                    <a:pt x="0" y="830351"/>
                  </a:lnTo>
                  <a:lnTo>
                    <a:pt x="5511" y="857592"/>
                  </a:lnTo>
                  <a:lnTo>
                    <a:pt x="20561" y="879868"/>
                  </a:lnTo>
                  <a:lnTo>
                    <a:pt x="42837" y="894905"/>
                  </a:lnTo>
                  <a:lnTo>
                    <a:pt x="70078" y="900430"/>
                  </a:lnTo>
                  <a:lnTo>
                    <a:pt x="17435665" y="900430"/>
                  </a:lnTo>
                  <a:lnTo>
                    <a:pt x="17485183" y="879868"/>
                  </a:lnTo>
                  <a:lnTo>
                    <a:pt x="17504588" y="836028"/>
                  </a:lnTo>
                  <a:lnTo>
                    <a:pt x="17504588" y="64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01860" y="2020700"/>
            <a:ext cx="295465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70" b="1">
                <a:solidFill>
                  <a:srgbClr val="0F0F0F"/>
                </a:solidFill>
                <a:latin typeface="Arial"/>
                <a:cs typeface="Arial"/>
              </a:rPr>
              <a:t>RentalKeluar.java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3"/>
            <a:ext cx="11586845" cy="6971665"/>
            <a:chOff x="1024288" y="2214443"/>
            <a:chExt cx="11586845" cy="69716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3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3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3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790" y="3127596"/>
              <a:ext cx="6934199" cy="60578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06857" y="537475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216" y="1836646"/>
            <a:ext cx="17506315" cy="8023225"/>
            <a:chOff x="426216" y="1836646"/>
            <a:chExt cx="17506315" cy="8023225"/>
          </a:xfrm>
        </p:grpSpPr>
        <p:sp>
          <p:nvSpPr>
            <p:cNvPr id="3" name="object 3"/>
            <p:cNvSpPr/>
            <p:nvPr/>
          </p:nvSpPr>
          <p:spPr>
            <a:xfrm>
              <a:off x="426216" y="1852963"/>
              <a:ext cx="17506315" cy="8006715"/>
            </a:xfrm>
            <a:custGeom>
              <a:avLst/>
              <a:gdLst/>
              <a:ahLst/>
              <a:cxnLst/>
              <a:rect l="l" t="t" r="r" b="b"/>
              <a:pathLst>
                <a:path w="17506315" h="8006715">
                  <a:moveTo>
                    <a:pt x="17445697" y="8006587"/>
                  </a:moveTo>
                  <a:lnTo>
                    <a:pt x="60048" y="8006587"/>
                  </a:lnTo>
                  <a:lnTo>
                    <a:pt x="41853" y="8002900"/>
                  </a:lnTo>
                  <a:lnTo>
                    <a:pt x="20086" y="7988207"/>
                  </a:lnTo>
                  <a:lnTo>
                    <a:pt x="5392" y="7966439"/>
                  </a:lnTo>
                  <a:lnTo>
                    <a:pt x="0" y="7939825"/>
                  </a:lnTo>
                  <a:lnTo>
                    <a:pt x="0" y="68468"/>
                  </a:lnTo>
                  <a:lnTo>
                    <a:pt x="20086" y="20086"/>
                  </a:lnTo>
                  <a:lnTo>
                    <a:pt x="68468" y="0"/>
                  </a:lnTo>
                  <a:lnTo>
                    <a:pt x="17437277" y="0"/>
                  </a:lnTo>
                  <a:lnTo>
                    <a:pt x="17463891" y="5392"/>
                  </a:lnTo>
                  <a:lnTo>
                    <a:pt x="17485659" y="20086"/>
                  </a:lnTo>
                  <a:lnTo>
                    <a:pt x="17494267" y="32836"/>
                  </a:lnTo>
                  <a:lnTo>
                    <a:pt x="68468" y="32836"/>
                  </a:lnTo>
                  <a:lnTo>
                    <a:pt x="54647" y="35653"/>
                  </a:lnTo>
                  <a:lnTo>
                    <a:pt x="43316" y="43316"/>
                  </a:lnTo>
                  <a:lnTo>
                    <a:pt x="35653" y="54647"/>
                  </a:lnTo>
                  <a:lnTo>
                    <a:pt x="32836" y="68468"/>
                  </a:lnTo>
                  <a:lnTo>
                    <a:pt x="32836" y="7939825"/>
                  </a:lnTo>
                  <a:lnTo>
                    <a:pt x="35653" y="7953645"/>
                  </a:lnTo>
                  <a:lnTo>
                    <a:pt x="43316" y="7964976"/>
                  </a:lnTo>
                  <a:lnTo>
                    <a:pt x="54647" y="7972639"/>
                  </a:lnTo>
                  <a:lnTo>
                    <a:pt x="68468" y="7975455"/>
                  </a:lnTo>
                  <a:lnTo>
                    <a:pt x="17494267" y="7975455"/>
                  </a:lnTo>
                  <a:lnTo>
                    <a:pt x="17485659" y="7988207"/>
                  </a:lnTo>
                  <a:lnTo>
                    <a:pt x="17463891" y="8002900"/>
                  </a:lnTo>
                  <a:lnTo>
                    <a:pt x="17445697" y="8006587"/>
                  </a:lnTo>
                  <a:close/>
                </a:path>
                <a:path w="17506315" h="8006715">
                  <a:moveTo>
                    <a:pt x="17494267" y="7975455"/>
                  </a:moveTo>
                  <a:lnTo>
                    <a:pt x="17437277" y="7975455"/>
                  </a:lnTo>
                  <a:lnTo>
                    <a:pt x="17451097" y="7972639"/>
                  </a:lnTo>
                  <a:lnTo>
                    <a:pt x="17462428" y="7964976"/>
                  </a:lnTo>
                  <a:lnTo>
                    <a:pt x="17470091" y="7953645"/>
                  </a:lnTo>
                  <a:lnTo>
                    <a:pt x="17472907" y="7939825"/>
                  </a:lnTo>
                  <a:lnTo>
                    <a:pt x="17472907" y="68468"/>
                  </a:lnTo>
                  <a:lnTo>
                    <a:pt x="17470091" y="54647"/>
                  </a:lnTo>
                  <a:lnTo>
                    <a:pt x="17462428" y="43316"/>
                  </a:lnTo>
                  <a:lnTo>
                    <a:pt x="17451097" y="35653"/>
                  </a:lnTo>
                  <a:lnTo>
                    <a:pt x="17437277" y="32836"/>
                  </a:lnTo>
                  <a:lnTo>
                    <a:pt x="17494267" y="32836"/>
                  </a:lnTo>
                  <a:lnTo>
                    <a:pt x="17500353" y="41853"/>
                  </a:lnTo>
                  <a:lnTo>
                    <a:pt x="17505746" y="68468"/>
                  </a:lnTo>
                  <a:lnTo>
                    <a:pt x="17505746" y="7939825"/>
                  </a:lnTo>
                  <a:lnTo>
                    <a:pt x="17500353" y="7966439"/>
                  </a:lnTo>
                  <a:lnTo>
                    <a:pt x="17494267" y="7975455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6212" y="1836647"/>
              <a:ext cx="17505045" cy="900430"/>
            </a:xfrm>
            <a:custGeom>
              <a:avLst/>
              <a:gdLst/>
              <a:ahLst/>
              <a:cxnLst/>
              <a:rect l="l" t="t" r="r" b="b"/>
              <a:pathLst>
                <a:path w="17505045" h="900430">
                  <a:moveTo>
                    <a:pt x="17504588" y="64401"/>
                  </a:moveTo>
                  <a:lnTo>
                    <a:pt x="17485183" y="20561"/>
                  </a:lnTo>
                  <a:lnTo>
                    <a:pt x="17435665" y="0"/>
                  </a:lnTo>
                  <a:lnTo>
                    <a:pt x="70078" y="0"/>
                  </a:lnTo>
                  <a:lnTo>
                    <a:pt x="42837" y="5524"/>
                  </a:lnTo>
                  <a:lnTo>
                    <a:pt x="20561" y="20561"/>
                  </a:lnTo>
                  <a:lnTo>
                    <a:pt x="5511" y="42837"/>
                  </a:lnTo>
                  <a:lnTo>
                    <a:pt x="0" y="70078"/>
                  </a:lnTo>
                  <a:lnTo>
                    <a:pt x="0" y="830351"/>
                  </a:lnTo>
                  <a:lnTo>
                    <a:pt x="5511" y="857592"/>
                  </a:lnTo>
                  <a:lnTo>
                    <a:pt x="20561" y="879868"/>
                  </a:lnTo>
                  <a:lnTo>
                    <a:pt x="42837" y="894905"/>
                  </a:lnTo>
                  <a:lnTo>
                    <a:pt x="70078" y="900430"/>
                  </a:lnTo>
                  <a:lnTo>
                    <a:pt x="17435665" y="900430"/>
                  </a:lnTo>
                  <a:lnTo>
                    <a:pt x="17485183" y="879868"/>
                  </a:lnTo>
                  <a:lnTo>
                    <a:pt x="17504588" y="836028"/>
                  </a:lnTo>
                  <a:lnTo>
                    <a:pt x="17504588" y="64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72661" y="2020700"/>
            <a:ext cx="28130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100" b="1">
                <a:solidFill>
                  <a:srgbClr val="0F0F0F"/>
                </a:solidFill>
                <a:latin typeface="Arial"/>
                <a:cs typeface="Arial"/>
              </a:rPr>
              <a:t>RentalSewa.java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288" y="2214440"/>
            <a:ext cx="13351510" cy="5191760"/>
            <a:chOff x="1024288" y="2214440"/>
            <a:chExt cx="13351510" cy="51917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288" y="2214440"/>
              <a:ext cx="144833" cy="1448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280" y="2214440"/>
              <a:ext cx="144833" cy="144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273" y="2214440"/>
              <a:ext cx="144833" cy="1448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6784" y="4311428"/>
              <a:ext cx="10458449" cy="30944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06857" y="537475"/>
            <a:ext cx="1008380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1664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61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54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50" spc="177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5138" y="2089051"/>
            <a:ext cx="16118205" cy="6106795"/>
            <a:chOff x="1085138" y="2089051"/>
            <a:chExt cx="16118205" cy="6106795"/>
          </a:xfrm>
        </p:grpSpPr>
        <p:sp>
          <p:nvSpPr>
            <p:cNvPr id="3" name="object 3"/>
            <p:cNvSpPr/>
            <p:nvPr/>
          </p:nvSpPr>
          <p:spPr>
            <a:xfrm>
              <a:off x="1085138" y="2104074"/>
              <a:ext cx="16118205" cy="6092190"/>
            </a:xfrm>
            <a:custGeom>
              <a:avLst/>
              <a:gdLst/>
              <a:ahLst/>
              <a:cxnLst/>
              <a:rect l="l" t="t" r="r" b="b"/>
              <a:pathLst>
                <a:path w="16118205" h="6092190">
                  <a:moveTo>
                    <a:pt x="16065596" y="6091663"/>
                  </a:moveTo>
                  <a:lnTo>
                    <a:pt x="52126" y="6091663"/>
                  </a:lnTo>
                  <a:lnTo>
                    <a:pt x="38535" y="6088909"/>
                  </a:lnTo>
                  <a:lnTo>
                    <a:pt x="18493" y="6075381"/>
                  </a:lnTo>
                  <a:lnTo>
                    <a:pt x="4965" y="6055339"/>
                  </a:lnTo>
                  <a:lnTo>
                    <a:pt x="0" y="6030835"/>
                  </a:lnTo>
                  <a:lnTo>
                    <a:pt x="0" y="63039"/>
                  </a:lnTo>
                  <a:lnTo>
                    <a:pt x="18493" y="18493"/>
                  </a:lnTo>
                  <a:lnTo>
                    <a:pt x="63039" y="0"/>
                  </a:lnTo>
                  <a:lnTo>
                    <a:pt x="16054683" y="0"/>
                  </a:lnTo>
                  <a:lnTo>
                    <a:pt x="16079187" y="4965"/>
                  </a:lnTo>
                  <a:lnTo>
                    <a:pt x="16099228" y="18493"/>
                  </a:lnTo>
                  <a:lnTo>
                    <a:pt x="16107153" y="30233"/>
                  </a:lnTo>
                  <a:lnTo>
                    <a:pt x="63039" y="30233"/>
                  </a:lnTo>
                  <a:lnTo>
                    <a:pt x="50314" y="32826"/>
                  </a:lnTo>
                  <a:lnTo>
                    <a:pt x="39882" y="39882"/>
                  </a:lnTo>
                  <a:lnTo>
                    <a:pt x="32826" y="50314"/>
                  </a:lnTo>
                  <a:lnTo>
                    <a:pt x="30233" y="63039"/>
                  </a:lnTo>
                  <a:lnTo>
                    <a:pt x="30233" y="6030835"/>
                  </a:lnTo>
                  <a:lnTo>
                    <a:pt x="32826" y="6043559"/>
                  </a:lnTo>
                  <a:lnTo>
                    <a:pt x="39882" y="6053992"/>
                  </a:lnTo>
                  <a:lnTo>
                    <a:pt x="50314" y="6061048"/>
                  </a:lnTo>
                  <a:lnTo>
                    <a:pt x="63039" y="6063641"/>
                  </a:lnTo>
                  <a:lnTo>
                    <a:pt x="16107153" y="6063641"/>
                  </a:lnTo>
                  <a:lnTo>
                    <a:pt x="16099228" y="6075381"/>
                  </a:lnTo>
                  <a:lnTo>
                    <a:pt x="16079187" y="6088909"/>
                  </a:lnTo>
                  <a:lnTo>
                    <a:pt x="16065596" y="6091663"/>
                  </a:lnTo>
                  <a:close/>
                </a:path>
                <a:path w="16118205" h="6092190">
                  <a:moveTo>
                    <a:pt x="16107153" y="6063641"/>
                  </a:moveTo>
                  <a:lnTo>
                    <a:pt x="16054683" y="6063641"/>
                  </a:lnTo>
                  <a:lnTo>
                    <a:pt x="16067407" y="6061048"/>
                  </a:lnTo>
                  <a:lnTo>
                    <a:pt x="16077840" y="6053992"/>
                  </a:lnTo>
                  <a:lnTo>
                    <a:pt x="16084895" y="6043559"/>
                  </a:lnTo>
                  <a:lnTo>
                    <a:pt x="16087488" y="6030835"/>
                  </a:lnTo>
                  <a:lnTo>
                    <a:pt x="16087488" y="63039"/>
                  </a:lnTo>
                  <a:lnTo>
                    <a:pt x="16084895" y="50314"/>
                  </a:lnTo>
                  <a:lnTo>
                    <a:pt x="16077840" y="39882"/>
                  </a:lnTo>
                  <a:lnTo>
                    <a:pt x="16067407" y="32826"/>
                  </a:lnTo>
                  <a:lnTo>
                    <a:pt x="16054683" y="30233"/>
                  </a:lnTo>
                  <a:lnTo>
                    <a:pt x="16107153" y="30233"/>
                  </a:lnTo>
                  <a:lnTo>
                    <a:pt x="16112757" y="38535"/>
                  </a:lnTo>
                  <a:lnTo>
                    <a:pt x="16117722" y="63039"/>
                  </a:lnTo>
                  <a:lnTo>
                    <a:pt x="16117722" y="6030835"/>
                  </a:lnTo>
                  <a:lnTo>
                    <a:pt x="16112757" y="6055339"/>
                  </a:lnTo>
                  <a:lnTo>
                    <a:pt x="16107153" y="6063641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5126" y="2089060"/>
              <a:ext cx="16116935" cy="829310"/>
            </a:xfrm>
            <a:custGeom>
              <a:avLst/>
              <a:gdLst/>
              <a:ahLst/>
              <a:cxnLst/>
              <a:rect l="l" t="t" r="r" b="b"/>
              <a:pathLst>
                <a:path w="16116935" h="829310">
                  <a:moveTo>
                    <a:pt x="16116669" y="59296"/>
                  </a:moveTo>
                  <a:lnTo>
                    <a:pt x="16098800" y="18923"/>
                  </a:lnTo>
                  <a:lnTo>
                    <a:pt x="16053207" y="0"/>
                  </a:lnTo>
                  <a:lnTo>
                    <a:pt x="64528" y="0"/>
                  </a:lnTo>
                  <a:lnTo>
                    <a:pt x="39446" y="5080"/>
                  </a:lnTo>
                  <a:lnTo>
                    <a:pt x="18935" y="18923"/>
                  </a:lnTo>
                  <a:lnTo>
                    <a:pt x="5092" y="39433"/>
                  </a:lnTo>
                  <a:lnTo>
                    <a:pt x="0" y="64516"/>
                  </a:lnTo>
                  <a:lnTo>
                    <a:pt x="0" y="764501"/>
                  </a:lnTo>
                  <a:lnTo>
                    <a:pt x="5092" y="789584"/>
                  </a:lnTo>
                  <a:lnTo>
                    <a:pt x="18935" y="810094"/>
                  </a:lnTo>
                  <a:lnTo>
                    <a:pt x="39446" y="823950"/>
                  </a:lnTo>
                  <a:lnTo>
                    <a:pt x="64528" y="829030"/>
                  </a:lnTo>
                  <a:lnTo>
                    <a:pt x="16053207" y="829030"/>
                  </a:lnTo>
                  <a:lnTo>
                    <a:pt x="16098800" y="810094"/>
                  </a:lnTo>
                  <a:lnTo>
                    <a:pt x="16116669" y="769721"/>
                  </a:lnTo>
                  <a:lnTo>
                    <a:pt x="16116669" y="592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790" y="2436891"/>
              <a:ext cx="133349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643" y="2436891"/>
              <a:ext cx="133349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496" y="2436891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2080" marR="5080" indent="57785">
              <a:lnSpc>
                <a:spcPct val="116900"/>
              </a:lnSpc>
              <a:spcBef>
                <a:spcPts val="95"/>
              </a:spcBef>
            </a:pPr>
            <a:r>
              <a:rPr dirty="0" spc="65"/>
              <a:t>Perkembangan </a:t>
            </a:r>
            <a:r>
              <a:rPr dirty="0" spc="-5"/>
              <a:t>Teknologi </a:t>
            </a:r>
            <a:r>
              <a:rPr dirty="0" spc="65"/>
              <a:t>Informasi </a:t>
            </a:r>
            <a:r>
              <a:rPr dirty="0" spc="-100"/>
              <a:t>(TI) </a:t>
            </a:r>
            <a:r>
              <a:rPr dirty="0" spc="15"/>
              <a:t>semakin </a:t>
            </a:r>
            <a:r>
              <a:rPr dirty="0" spc="20"/>
              <a:t>maju </a:t>
            </a:r>
            <a:r>
              <a:rPr dirty="0" spc="50"/>
              <a:t>dan berkembang. </a:t>
            </a:r>
            <a:r>
              <a:rPr dirty="0" spc="65"/>
              <a:t>Perkembangan </a:t>
            </a:r>
            <a:r>
              <a:rPr dirty="0" spc="15"/>
              <a:t>juga </a:t>
            </a:r>
            <a:r>
              <a:rPr dirty="0" spc="85"/>
              <a:t>disertai </a:t>
            </a:r>
            <a:r>
              <a:rPr dirty="0" spc="35"/>
              <a:t>dengan </a:t>
            </a:r>
            <a:r>
              <a:rPr dirty="0" spc="30"/>
              <a:t>naiknya </a:t>
            </a:r>
            <a:r>
              <a:rPr dirty="0" spc="-555"/>
              <a:t> </a:t>
            </a:r>
            <a:r>
              <a:rPr dirty="0" spc="45"/>
              <a:t>kebutuhan </a:t>
            </a:r>
            <a:r>
              <a:rPr dirty="0" spc="130"/>
              <a:t>masyarakat </a:t>
            </a:r>
            <a:r>
              <a:rPr dirty="0" spc="125"/>
              <a:t>terhadap </a:t>
            </a:r>
            <a:r>
              <a:rPr dirty="0" spc="25"/>
              <a:t>teknologi </a:t>
            </a:r>
            <a:r>
              <a:rPr dirty="0" spc="50"/>
              <a:t>dan </a:t>
            </a:r>
            <a:r>
              <a:rPr dirty="0" spc="45"/>
              <a:t>informasi. </a:t>
            </a:r>
            <a:r>
              <a:rPr dirty="0" spc="65"/>
              <a:t>Informasi </a:t>
            </a:r>
            <a:r>
              <a:rPr dirty="0" spc="50"/>
              <a:t>yang </a:t>
            </a:r>
            <a:r>
              <a:rPr dirty="0" spc="95"/>
              <a:t>diterima </a:t>
            </a:r>
            <a:r>
              <a:rPr dirty="0" spc="35"/>
              <a:t>dengan </a:t>
            </a:r>
            <a:r>
              <a:rPr dirty="0" spc="25"/>
              <a:t>mudah </a:t>
            </a:r>
            <a:r>
              <a:rPr dirty="0" spc="20"/>
              <a:t>diakses </a:t>
            </a:r>
            <a:r>
              <a:rPr dirty="0" spc="90"/>
              <a:t>dari </a:t>
            </a:r>
            <a:r>
              <a:rPr dirty="0" spc="95"/>
              <a:t> </a:t>
            </a:r>
            <a:r>
              <a:rPr dirty="0" spc="85"/>
              <a:t>berbagai </a:t>
            </a:r>
            <a:r>
              <a:rPr dirty="0" spc="135"/>
              <a:t>tempat, </a:t>
            </a:r>
            <a:r>
              <a:rPr dirty="0" spc="50"/>
              <a:t>yang </a:t>
            </a:r>
            <a:r>
              <a:rPr dirty="0" spc="160"/>
              <a:t>saat </a:t>
            </a:r>
            <a:r>
              <a:rPr dirty="0" spc="70"/>
              <a:t>itu </a:t>
            </a:r>
            <a:r>
              <a:rPr dirty="0" spc="15"/>
              <a:t>juga </a:t>
            </a:r>
            <a:r>
              <a:rPr dirty="0" spc="35"/>
              <a:t>dengan </a:t>
            </a:r>
            <a:r>
              <a:rPr dirty="0" spc="25"/>
              <a:t>mudah </a:t>
            </a:r>
            <a:r>
              <a:rPr dirty="0" spc="-25"/>
              <a:t>dikonsumsi </a:t>
            </a:r>
            <a:r>
              <a:rPr dirty="0" spc="-10"/>
              <a:t>oleh </a:t>
            </a:r>
            <a:r>
              <a:rPr dirty="0" spc="130"/>
              <a:t>masyarakat </a:t>
            </a:r>
            <a:r>
              <a:rPr dirty="0" spc="-5"/>
              <a:t>melalui </a:t>
            </a:r>
            <a:r>
              <a:rPr dirty="0" spc="15"/>
              <a:t>teknologi. </a:t>
            </a:r>
            <a:r>
              <a:rPr dirty="0" spc="-5"/>
              <a:t>Teknologi </a:t>
            </a:r>
            <a:r>
              <a:rPr dirty="0" spc="35"/>
              <a:t>dengan </a:t>
            </a:r>
            <a:r>
              <a:rPr dirty="0" spc="-555"/>
              <a:t> </a:t>
            </a:r>
            <a:r>
              <a:rPr dirty="0" spc="140"/>
              <a:t>cepat</a:t>
            </a:r>
            <a:r>
              <a:rPr dirty="0" spc="-110"/>
              <a:t> </a:t>
            </a:r>
            <a:r>
              <a:rPr dirty="0" spc="55"/>
              <a:t>memberikan</a:t>
            </a:r>
            <a:r>
              <a:rPr dirty="0" spc="-105"/>
              <a:t> </a:t>
            </a:r>
            <a:r>
              <a:rPr dirty="0" spc="65"/>
              <a:t>perubahan</a:t>
            </a:r>
            <a:r>
              <a:rPr dirty="0" spc="-105"/>
              <a:t> </a:t>
            </a:r>
            <a:r>
              <a:rPr dirty="0" spc="100"/>
              <a:t>besar</a:t>
            </a:r>
            <a:r>
              <a:rPr dirty="0" spc="-105"/>
              <a:t> </a:t>
            </a:r>
            <a:r>
              <a:rPr dirty="0" spc="125"/>
              <a:t>terhadap</a:t>
            </a:r>
            <a:r>
              <a:rPr dirty="0" spc="-105"/>
              <a:t> </a:t>
            </a:r>
            <a:r>
              <a:rPr dirty="0" spc="105"/>
              <a:t>gaya</a:t>
            </a:r>
            <a:r>
              <a:rPr dirty="0" spc="-105"/>
              <a:t> </a:t>
            </a:r>
            <a:r>
              <a:rPr dirty="0" spc="-25"/>
              <a:t>hidup</a:t>
            </a:r>
            <a:r>
              <a:rPr dirty="0" spc="-105"/>
              <a:t> </a:t>
            </a:r>
            <a:r>
              <a:rPr dirty="0" spc="20"/>
              <a:t>manusia</a:t>
            </a:r>
            <a:r>
              <a:rPr dirty="0" spc="-110"/>
              <a:t> </a:t>
            </a:r>
            <a:r>
              <a:rPr dirty="0" spc="160"/>
              <a:t>saat</a:t>
            </a:r>
            <a:r>
              <a:rPr dirty="0" spc="-105"/>
              <a:t> </a:t>
            </a:r>
            <a:r>
              <a:rPr dirty="0" spc="-70"/>
              <a:t>ini.</a:t>
            </a:r>
            <a:r>
              <a:rPr dirty="0" spc="-105"/>
              <a:t> </a:t>
            </a:r>
            <a:r>
              <a:rPr dirty="0" spc="40"/>
              <a:t>Salah</a:t>
            </a:r>
            <a:r>
              <a:rPr dirty="0" spc="-105"/>
              <a:t> </a:t>
            </a:r>
            <a:r>
              <a:rPr dirty="0" spc="85"/>
              <a:t>satunya</a:t>
            </a:r>
            <a:r>
              <a:rPr dirty="0" spc="-105"/>
              <a:t> </a:t>
            </a:r>
            <a:r>
              <a:rPr dirty="0" spc="65"/>
              <a:t>adalah</a:t>
            </a:r>
            <a:r>
              <a:rPr dirty="0" spc="-105"/>
              <a:t> </a:t>
            </a:r>
            <a:r>
              <a:rPr dirty="0" spc="15"/>
              <a:t>semakin</a:t>
            </a:r>
            <a:r>
              <a:rPr dirty="0" spc="-105"/>
              <a:t> </a:t>
            </a:r>
            <a:r>
              <a:rPr dirty="0" spc="60"/>
              <a:t>banyaknya </a:t>
            </a:r>
            <a:r>
              <a:rPr dirty="0" spc="-555"/>
              <a:t> </a:t>
            </a:r>
            <a:r>
              <a:rPr dirty="0" spc="30"/>
              <a:t>penggunaan </a:t>
            </a:r>
            <a:r>
              <a:rPr dirty="0" spc="65"/>
              <a:t>smartphone, </a:t>
            </a:r>
            <a:r>
              <a:rPr dirty="0" spc="165"/>
              <a:t>terutama </a:t>
            </a:r>
            <a:r>
              <a:rPr dirty="0" spc="50"/>
              <a:t>yang berbasis </a:t>
            </a:r>
            <a:r>
              <a:rPr dirty="0" spc="35"/>
              <a:t>android. </a:t>
            </a:r>
            <a:r>
              <a:rPr dirty="0" spc="160"/>
              <a:t>Para </a:t>
            </a:r>
            <a:r>
              <a:rPr dirty="0" spc="20"/>
              <a:t>pengguna </a:t>
            </a:r>
            <a:r>
              <a:rPr dirty="0" spc="75"/>
              <a:t>smartphone </a:t>
            </a:r>
            <a:r>
              <a:rPr dirty="0" spc="80"/>
              <a:t>berasal </a:t>
            </a:r>
            <a:r>
              <a:rPr dirty="0" spc="90"/>
              <a:t>dari </a:t>
            </a:r>
            <a:r>
              <a:rPr dirty="0" spc="85"/>
              <a:t>berbagai </a:t>
            </a:r>
            <a:r>
              <a:rPr dirty="0" spc="90"/>
              <a:t> </a:t>
            </a:r>
            <a:r>
              <a:rPr dirty="0" spc="40"/>
              <a:t>kalangan </a:t>
            </a:r>
            <a:r>
              <a:rPr dirty="0" spc="50"/>
              <a:t>dan </a:t>
            </a:r>
            <a:r>
              <a:rPr dirty="0" spc="20"/>
              <a:t>umur. </a:t>
            </a:r>
            <a:r>
              <a:rPr dirty="0" spc="35"/>
              <a:t>Penggunaannya </a:t>
            </a:r>
            <a:r>
              <a:rPr dirty="0" spc="20"/>
              <a:t>bisa </a:t>
            </a:r>
            <a:r>
              <a:rPr dirty="0" spc="85"/>
              <a:t>berupa </a:t>
            </a:r>
            <a:r>
              <a:rPr dirty="0" spc="40"/>
              <a:t>browsing, </a:t>
            </a:r>
            <a:r>
              <a:rPr dirty="0" spc="35"/>
              <a:t>e-mail, </a:t>
            </a:r>
            <a:r>
              <a:rPr dirty="0" spc="60"/>
              <a:t>bermain </a:t>
            </a:r>
            <a:r>
              <a:rPr dirty="0" spc="55"/>
              <a:t>game, </a:t>
            </a:r>
            <a:r>
              <a:rPr dirty="0" spc="25"/>
              <a:t>menjalankan </a:t>
            </a:r>
            <a:r>
              <a:rPr dirty="0" spc="10"/>
              <a:t>aplikasi </a:t>
            </a:r>
            <a:r>
              <a:rPr dirty="0" spc="50"/>
              <a:t>dan </a:t>
            </a:r>
            <a:r>
              <a:rPr dirty="0" spc="5"/>
              <a:t>masih </a:t>
            </a:r>
            <a:r>
              <a:rPr dirty="0" spc="10"/>
              <a:t> </a:t>
            </a:r>
            <a:r>
              <a:rPr dirty="0" spc="60"/>
              <a:t>banyak</a:t>
            </a:r>
            <a:r>
              <a:rPr dirty="0" spc="-114"/>
              <a:t> </a:t>
            </a:r>
            <a:r>
              <a:rPr dirty="0" spc="5"/>
              <a:t>lagi</a:t>
            </a:r>
            <a:r>
              <a:rPr dirty="0" spc="-114"/>
              <a:t> </a:t>
            </a:r>
            <a:r>
              <a:rPr dirty="0" spc="50"/>
              <a:t>yang</a:t>
            </a:r>
            <a:r>
              <a:rPr dirty="0" spc="-114"/>
              <a:t> </a:t>
            </a:r>
            <a:r>
              <a:rPr dirty="0" spc="20"/>
              <a:t>bisa</a:t>
            </a:r>
            <a:r>
              <a:rPr dirty="0" spc="-114"/>
              <a:t> </a:t>
            </a:r>
            <a:r>
              <a:rPr dirty="0" spc="-20"/>
              <a:t>di</a:t>
            </a:r>
            <a:r>
              <a:rPr dirty="0" spc="-114"/>
              <a:t> </a:t>
            </a:r>
            <a:r>
              <a:rPr dirty="0" spc="20"/>
              <a:t>lakukan</a:t>
            </a:r>
            <a:r>
              <a:rPr dirty="0" spc="-114"/>
              <a:t> </a:t>
            </a:r>
            <a:r>
              <a:rPr dirty="0" spc="-10"/>
              <a:t>oleh</a:t>
            </a:r>
            <a:r>
              <a:rPr dirty="0" spc="-114"/>
              <a:t> </a:t>
            </a:r>
            <a:r>
              <a:rPr dirty="0" spc="110"/>
              <a:t>perangkat</a:t>
            </a:r>
            <a:r>
              <a:rPr dirty="0" spc="-114"/>
              <a:t> </a:t>
            </a:r>
            <a:r>
              <a:rPr dirty="0" spc="95"/>
              <a:t>cerdas</a:t>
            </a:r>
            <a:r>
              <a:rPr dirty="0" spc="-114"/>
              <a:t> </a:t>
            </a:r>
            <a:r>
              <a:rPr dirty="0" spc="-70"/>
              <a:t>ini.</a:t>
            </a:r>
          </a:p>
          <a:p>
            <a:pPr marL="119380">
              <a:lnSpc>
                <a:spcPct val="100000"/>
              </a:lnSpc>
            </a:pPr>
            <a:endParaRPr sz="2500"/>
          </a:p>
          <a:p>
            <a:pPr marL="132080" marR="394335" indent="57785">
              <a:lnSpc>
                <a:spcPct val="116900"/>
              </a:lnSpc>
            </a:pPr>
            <a:r>
              <a:rPr dirty="0" spc="45"/>
              <a:t>Dengan</a:t>
            </a:r>
            <a:r>
              <a:rPr dirty="0" spc="-110"/>
              <a:t> </a:t>
            </a:r>
            <a:r>
              <a:rPr dirty="0" spc="65"/>
              <a:t>perkembangan</a:t>
            </a:r>
            <a:r>
              <a:rPr dirty="0" spc="-105"/>
              <a:t> </a:t>
            </a:r>
            <a:r>
              <a:rPr dirty="0" spc="-5"/>
              <a:t>Teknologi</a:t>
            </a:r>
            <a:r>
              <a:rPr dirty="0" spc="-105"/>
              <a:t> </a:t>
            </a:r>
            <a:r>
              <a:rPr dirty="0" spc="65"/>
              <a:t>Informasi</a:t>
            </a:r>
            <a:r>
              <a:rPr dirty="0" spc="-105"/>
              <a:t> </a:t>
            </a:r>
            <a:r>
              <a:rPr dirty="0" spc="-70"/>
              <a:t>ini</a:t>
            </a:r>
            <a:r>
              <a:rPr dirty="0" spc="-110"/>
              <a:t> </a:t>
            </a:r>
            <a:r>
              <a:rPr dirty="0" spc="90"/>
              <a:t>saya</a:t>
            </a:r>
            <a:r>
              <a:rPr dirty="0" spc="-105"/>
              <a:t> </a:t>
            </a:r>
            <a:r>
              <a:rPr dirty="0" spc="90"/>
              <a:t>membuat</a:t>
            </a:r>
            <a:r>
              <a:rPr dirty="0" spc="-105"/>
              <a:t> </a:t>
            </a:r>
            <a:r>
              <a:rPr dirty="0" spc="10"/>
              <a:t>aplikasi</a:t>
            </a:r>
            <a:r>
              <a:rPr dirty="0" spc="-105"/>
              <a:t> </a:t>
            </a:r>
            <a:r>
              <a:rPr dirty="0" spc="35"/>
              <a:t>untuk</a:t>
            </a:r>
            <a:r>
              <a:rPr dirty="0" spc="-110"/>
              <a:t> </a:t>
            </a:r>
            <a:r>
              <a:rPr dirty="0" spc="75"/>
              <a:t>membantu</a:t>
            </a:r>
            <a:r>
              <a:rPr dirty="0" spc="-105"/>
              <a:t> </a:t>
            </a:r>
            <a:r>
              <a:rPr dirty="0" spc="50"/>
              <a:t>dan</a:t>
            </a:r>
            <a:r>
              <a:rPr dirty="0" spc="-105"/>
              <a:t> </a:t>
            </a:r>
            <a:r>
              <a:rPr dirty="0" spc="35"/>
              <a:t>memudahkan</a:t>
            </a:r>
            <a:r>
              <a:rPr dirty="0" spc="-105"/>
              <a:t> </a:t>
            </a:r>
            <a:r>
              <a:rPr dirty="0" spc="20"/>
              <a:t>manusia </a:t>
            </a:r>
            <a:r>
              <a:rPr dirty="0" spc="-555"/>
              <a:t> </a:t>
            </a:r>
            <a:r>
              <a:rPr dirty="0" spc="65"/>
              <a:t>dalam </a:t>
            </a:r>
            <a:r>
              <a:rPr dirty="0" spc="45"/>
              <a:t>melaksanakan </a:t>
            </a:r>
            <a:r>
              <a:rPr dirty="0" spc="65"/>
              <a:t>kegiatan. </a:t>
            </a:r>
            <a:r>
              <a:rPr dirty="0" spc="75"/>
              <a:t>Dalam </a:t>
            </a:r>
            <a:r>
              <a:rPr dirty="0" spc="10"/>
              <a:t>hal </a:t>
            </a:r>
            <a:r>
              <a:rPr dirty="0" spc="-70"/>
              <a:t>ini </a:t>
            </a:r>
            <a:r>
              <a:rPr dirty="0" spc="90"/>
              <a:t>saya membuat </a:t>
            </a:r>
            <a:r>
              <a:rPr dirty="0" spc="10"/>
              <a:t>aplikasi </a:t>
            </a:r>
            <a:r>
              <a:rPr dirty="0" spc="90"/>
              <a:t>yaitu </a:t>
            </a:r>
            <a:r>
              <a:rPr dirty="0" spc="-5"/>
              <a:t>Aplikasi </a:t>
            </a:r>
            <a:r>
              <a:rPr dirty="0" spc="85"/>
              <a:t>Penyewaan </a:t>
            </a:r>
            <a:r>
              <a:rPr dirty="0" spc="65"/>
              <a:t>Playstation. </a:t>
            </a:r>
            <a:r>
              <a:rPr dirty="0" spc="40"/>
              <a:t>Yang </a:t>
            </a:r>
            <a:r>
              <a:rPr dirty="0" spc="45"/>
              <a:t> </a:t>
            </a:r>
            <a:r>
              <a:rPr dirty="0" spc="25"/>
              <a:t>ditujukan</a:t>
            </a:r>
            <a:r>
              <a:rPr dirty="0" spc="-114"/>
              <a:t> </a:t>
            </a:r>
            <a:r>
              <a:rPr dirty="0" spc="35"/>
              <a:t>untuk</a:t>
            </a:r>
            <a:r>
              <a:rPr dirty="0" spc="-114"/>
              <a:t> </a:t>
            </a:r>
            <a:r>
              <a:rPr dirty="0" spc="155"/>
              <a:t>para</a:t>
            </a:r>
            <a:r>
              <a:rPr dirty="0" spc="-114"/>
              <a:t> </a:t>
            </a:r>
            <a:r>
              <a:rPr dirty="0" spc="20"/>
              <a:t>pengguna</a:t>
            </a:r>
            <a:r>
              <a:rPr dirty="0" spc="-114"/>
              <a:t> </a:t>
            </a:r>
            <a:r>
              <a:rPr dirty="0" spc="50"/>
              <a:t>yang</a:t>
            </a:r>
            <a:r>
              <a:rPr dirty="0" spc="-110"/>
              <a:t> </a:t>
            </a:r>
            <a:r>
              <a:rPr dirty="0" spc="70"/>
              <a:t>akan</a:t>
            </a:r>
            <a:r>
              <a:rPr dirty="0" spc="-114"/>
              <a:t> </a:t>
            </a:r>
            <a:r>
              <a:rPr dirty="0" spc="90"/>
              <a:t>menyewa</a:t>
            </a:r>
            <a:r>
              <a:rPr dirty="0" spc="-114"/>
              <a:t> </a:t>
            </a:r>
            <a:r>
              <a:rPr dirty="0" spc="35"/>
              <a:t>PS</a:t>
            </a:r>
            <a:r>
              <a:rPr dirty="0" spc="-114"/>
              <a:t> </a:t>
            </a:r>
            <a:r>
              <a:rPr dirty="0" spc="150"/>
              <a:t>agar</a:t>
            </a:r>
            <a:r>
              <a:rPr dirty="0" spc="-110"/>
              <a:t> </a:t>
            </a:r>
            <a:r>
              <a:rPr dirty="0" spc="140"/>
              <a:t>cepat</a:t>
            </a:r>
            <a:r>
              <a:rPr dirty="0" spc="-114"/>
              <a:t> </a:t>
            </a:r>
            <a:r>
              <a:rPr dirty="0" spc="160"/>
              <a:t>serta</a:t>
            </a:r>
            <a:r>
              <a:rPr dirty="0" spc="-114"/>
              <a:t> </a:t>
            </a:r>
            <a:r>
              <a:rPr dirty="0" spc="-20"/>
              <a:t>lebih</a:t>
            </a:r>
            <a:r>
              <a:rPr dirty="0" spc="-114"/>
              <a:t> </a:t>
            </a:r>
            <a:r>
              <a:rPr dirty="0" spc="15"/>
              <a:t>efisien.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31286" y="710466"/>
            <a:ext cx="1320165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1870"/>
              <a:t>RUANG</a:t>
            </a:r>
            <a:r>
              <a:rPr dirty="0" sz="5100" spc="-180"/>
              <a:t> </a:t>
            </a:r>
            <a:r>
              <a:rPr dirty="0" sz="5100" spc="1760"/>
              <a:t>LINGKUP</a:t>
            </a:r>
            <a:r>
              <a:rPr dirty="0" sz="5100" spc="-175"/>
              <a:t> </a:t>
            </a:r>
            <a:r>
              <a:rPr dirty="0" sz="5100" spc="1755"/>
              <a:t>APLIKASI</a:t>
            </a:r>
            <a:endParaRPr sz="5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9"/>
            <a:ext cx="10072370" cy="6690359"/>
            <a:chOff x="4107934" y="1797549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57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79"/>
                  </a:moveTo>
                  <a:lnTo>
                    <a:pt x="10053422" y="18707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16"/>
                  </a:lnTo>
                  <a:lnTo>
                    <a:pt x="18707" y="18707"/>
                  </a:lnTo>
                  <a:lnTo>
                    <a:pt x="5016" y="38989"/>
                  </a:lnTo>
                  <a:lnTo>
                    <a:pt x="0" y="63779"/>
                  </a:lnTo>
                  <a:lnTo>
                    <a:pt x="0" y="755789"/>
                  </a:lnTo>
                  <a:lnTo>
                    <a:pt x="5016" y="780580"/>
                  </a:lnTo>
                  <a:lnTo>
                    <a:pt x="18707" y="800862"/>
                  </a:lnTo>
                  <a:lnTo>
                    <a:pt x="38989" y="814552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62"/>
                  </a:lnTo>
                  <a:lnTo>
                    <a:pt x="10072129" y="755789"/>
                  </a:lnTo>
                  <a:lnTo>
                    <a:pt x="10072129" y="63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7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9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5" y="6689941"/>
                  </a:moveTo>
                  <a:lnTo>
                    <a:pt x="52594" y="6689941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5"/>
                  </a:lnTo>
                  <a:lnTo>
                    <a:pt x="0" y="6629590"/>
                  </a:lnTo>
                  <a:lnTo>
                    <a:pt x="0" y="62320"/>
                  </a:lnTo>
                  <a:lnTo>
                    <a:pt x="4908" y="38095"/>
                  </a:lnTo>
                  <a:lnTo>
                    <a:pt x="18282" y="18282"/>
                  </a:lnTo>
                  <a:lnTo>
                    <a:pt x="38095" y="4908"/>
                  </a:lnTo>
                  <a:lnTo>
                    <a:pt x="62320" y="0"/>
                  </a:lnTo>
                  <a:lnTo>
                    <a:pt x="10009809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0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59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5" y="6689941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59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0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0"/>
                  </a:lnTo>
                  <a:lnTo>
                    <a:pt x="10067220" y="6653815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7" y="3353928"/>
              <a:ext cx="8610599" cy="35813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93787" y="539075"/>
            <a:ext cx="62363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40"/>
              <a:t>O</a:t>
            </a:r>
            <a:r>
              <a:rPr dirty="0" sz="5500" spc="1445"/>
              <a:t>U</a:t>
            </a:r>
            <a:r>
              <a:rPr dirty="0" sz="5500" spc="1590"/>
              <a:t>T</a:t>
            </a:r>
            <a:r>
              <a:rPr dirty="0" sz="5500" spc="2230"/>
              <a:t>P</a:t>
            </a:r>
            <a:r>
              <a:rPr dirty="0" sz="5500" spc="1445"/>
              <a:t>U</a:t>
            </a:r>
            <a:r>
              <a:rPr dirty="0" sz="5500" spc="1340"/>
              <a:t>T</a:t>
            </a:r>
            <a:r>
              <a:rPr dirty="0" baseline="1010" sz="8250" spc="-1920">
                <a:solidFill>
                  <a:srgbClr val="00FFFF"/>
                </a:solidFill>
              </a:rPr>
              <a:t>.</a:t>
            </a:r>
            <a:r>
              <a:rPr dirty="0" sz="5500" spc="-1280"/>
              <a:t>.</a:t>
            </a:r>
            <a:r>
              <a:rPr dirty="0" sz="5500" spc="-885">
                <a:solidFill>
                  <a:srgbClr val="FF00FF"/>
                </a:solidFill>
              </a:rPr>
              <a:t>.</a:t>
            </a:r>
            <a:r>
              <a:rPr dirty="0" sz="5500" spc="1590"/>
              <a:t>T</a:t>
            </a:r>
            <a:r>
              <a:rPr dirty="0" sz="5500" spc="1920"/>
              <a:t>X</a:t>
            </a:r>
            <a:r>
              <a:rPr dirty="0" sz="5500" spc="1595"/>
              <a:t>T</a:t>
            </a:r>
            <a:endParaRPr sz="5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3"/>
            <a:ext cx="10072370" cy="6690359"/>
            <a:chOff x="4107934" y="1797543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44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92"/>
                  </a:moveTo>
                  <a:lnTo>
                    <a:pt x="10053422" y="18719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29"/>
                  </a:lnTo>
                  <a:lnTo>
                    <a:pt x="18707" y="18719"/>
                  </a:lnTo>
                  <a:lnTo>
                    <a:pt x="5016" y="39001"/>
                  </a:lnTo>
                  <a:lnTo>
                    <a:pt x="0" y="63792"/>
                  </a:lnTo>
                  <a:lnTo>
                    <a:pt x="0" y="755802"/>
                  </a:lnTo>
                  <a:lnTo>
                    <a:pt x="5016" y="780592"/>
                  </a:lnTo>
                  <a:lnTo>
                    <a:pt x="18707" y="800874"/>
                  </a:lnTo>
                  <a:lnTo>
                    <a:pt x="38989" y="814565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74"/>
                  </a:lnTo>
                  <a:lnTo>
                    <a:pt x="10072129" y="755802"/>
                  </a:lnTo>
                  <a:lnTo>
                    <a:pt x="10072129" y="63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7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3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6" y="6689940"/>
                  </a:moveTo>
                  <a:lnTo>
                    <a:pt x="52593" y="6689940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6"/>
                  </a:lnTo>
                  <a:lnTo>
                    <a:pt x="0" y="6629591"/>
                  </a:lnTo>
                  <a:lnTo>
                    <a:pt x="0" y="62320"/>
                  </a:lnTo>
                  <a:lnTo>
                    <a:pt x="18282" y="18282"/>
                  </a:lnTo>
                  <a:lnTo>
                    <a:pt x="62320" y="0"/>
                  </a:lnTo>
                  <a:lnTo>
                    <a:pt x="10009808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1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59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6" y="6689940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59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1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1"/>
                  </a:lnTo>
                  <a:lnTo>
                    <a:pt x="10067220" y="6653816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877" y="2617122"/>
              <a:ext cx="9553574" cy="53720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68449" y="533390"/>
            <a:ext cx="125990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210"/>
              <a:t>TAMPILAN</a:t>
            </a:r>
            <a:r>
              <a:rPr dirty="0" sz="5500" spc="-200"/>
              <a:t> </a:t>
            </a:r>
            <a:r>
              <a:rPr dirty="0" sz="5500" spc="1910"/>
              <a:t>OUTPUTNYA</a:t>
            </a:r>
            <a:endParaRPr sz="5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4"/>
            <a:ext cx="10072370" cy="6690359"/>
            <a:chOff x="4107934" y="1797544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44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92"/>
                  </a:moveTo>
                  <a:lnTo>
                    <a:pt x="10053422" y="18719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29"/>
                  </a:lnTo>
                  <a:lnTo>
                    <a:pt x="18707" y="18719"/>
                  </a:lnTo>
                  <a:lnTo>
                    <a:pt x="5016" y="39001"/>
                  </a:lnTo>
                  <a:lnTo>
                    <a:pt x="0" y="63792"/>
                  </a:lnTo>
                  <a:lnTo>
                    <a:pt x="0" y="755802"/>
                  </a:lnTo>
                  <a:lnTo>
                    <a:pt x="5016" y="780592"/>
                  </a:lnTo>
                  <a:lnTo>
                    <a:pt x="18707" y="800874"/>
                  </a:lnTo>
                  <a:lnTo>
                    <a:pt x="38989" y="814565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53422" y="800874"/>
                  </a:lnTo>
                  <a:lnTo>
                    <a:pt x="10072129" y="755802"/>
                  </a:lnTo>
                  <a:lnTo>
                    <a:pt x="10072129" y="63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9" y="1859907"/>
              <a:ext cx="167044" cy="1670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4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7" y="6689940"/>
                  </a:moveTo>
                  <a:lnTo>
                    <a:pt x="52592" y="6689940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6"/>
                  </a:lnTo>
                  <a:lnTo>
                    <a:pt x="0" y="6629590"/>
                  </a:lnTo>
                  <a:lnTo>
                    <a:pt x="0" y="62320"/>
                  </a:lnTo>
                  <a:lnTo>
                    <a:pt x="18282" y="18282"/>
                  </a:lnTo>
                  <a:lnTo>
                    <a:pt x="62320" y="0"/>
                  </a:lnTo>
                  <a:lnTo>
                    <a:pt x="10009808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0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60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7" y="6689940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60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0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0"/>
                  </a:lnTo>
                  <a:lnTo>
                    <a:pt x="10067220" y="6653816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877" y="2617124"/>
              <a:ext cx="9553574" cy="53720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3252" y="539075"/>
            <a:ext cx="62363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40"/>
              <a:t>O</a:t>
            </a:r>
            <a:r>
              <a:rPr dirty="0" sz="5500" spc="1445"/>
              <a:t>U</a:t>
            </a:r>
            <a:r>
              <a:rPr dirty="0" sz="5500" spc="1590"/>
              <a:t>T</a:t>
            </a:r>
            <a:r>
              <a:rPr dirty="0" sz="5500" spc="2230"/>
              <a:t>P</a:t>
            </a:r>
            <a:r>
              <a:rPr dirty="0" sz="5500" spc="1445"/>
              <a:t>U</a:t>
            </a:r>
            <a:r>
              <a:rPr dirty="0" sz="5500" spc="1340"/>
              <a:t>T</a:t>
            </a:r>
            <a:r>
              <a:rPr dirty="0" baseline="1010" sz="8250" spc="-1920">
                <a:solidFill>
                  <a:srgbClr val="00FFFF"/>
                </a:solidFill>
              </a:rPr>
              <a:t>.</a:t>
            </a:r>
            <a:r>
              <a:rPr dirty="0" sz="5500" spc="-1280"/>
              <a:t>.</a:t>
            </a:r>
            <a:r>
              <a:rPr dirty="0" sz="5500" spc="-885">
                <a:solidFill>
                  <a:srgbClr val="FF00FF"/>
                </a:solidFill>
              </a:rPr>
              <a:t>.</a:t>
            </a:r>
            <a:r>
              <a:rPr dirty="0" sz="5500" spc="1590"/>
              <a:t>T</a:t>
            </a:r>
            <a:r>
              <a:rPr dirty="0" sz="5500" spc="1920"/>
              <a:t>X</a:t>
            </a:r>
            <a:r>
              <a:rPr dirty="0" sz="5500" spc="1595"/>
              <a:t>T</a:t>
            </a:r>
            <a:endParaRPr sz="5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420" y="1449475"/>
            <a:ext cx="6627495" cy="4402455"/>
            <a:chOff x="424420" y="1449475"/>
            <a:chExt cx="6627495" cy="4402455"/>
          </a:xfrm>
        </p:grpSpPr>
        <p:sp>
          <p:nvSpPr>
            <p:cNvPr id="3" name="object 3"/>
            <p:cNvSpPr/>
            <p:nvPr/>
          </p:nvSpPr>
          <p:spPr>
            <a:xfrm>
              <a:off x="424408" y="1449475"/>
              <a:ext cx="6627495" cy="539750"/>
            </a:xfrm>
            <a:custGeom>
              <a:avLst/>
              <a:gdLst/>
              <a:ahLst/>
              <a:cxnLst/>
              <a:rect l="l" t="t" r="r" b="b"/>
              <a:pathLst>
                <a:path w="6627495" h="539750">
                  <a:moveTo>
                    <a:pt x="6627342" y="41973"/>
                  </a:moveTo>
                  <a:lnTo>
                    <a:pt x="6601676" y="3314"/>
                  </a:lnTo>
                  <a:lnTo>
                    <a:pt x="6585369" y="0"/>
                  </a:lnTo>
                  <a:lnTo>
                    <a:pt x="41973" y="0"/>
                  </a:lnTo>
                  <a:lnTo>
                    <a:pt x="25654" y="3314"/>
                  </a:lnTo>
                  <a:lnTo>
                    <a:pt x="12319" y="12319"/>
                  </a:lnTo>
                  <a:lnTo>
                    <a:pt x="3314" y="25666"/>
                  </a:lnTo>
                  <a:lnTo>
                    <a:pt x="0" y="41973"/>
                  </a:lnTo>
                  <a:lnTo>
                    <a:pt x="0" y="497306"/>
                  </a:lnTo>
                  <a:lnTo>
                    <a:pt x="3314" y="513626"/>
                  </a:lnTo>
                  <a:lnTo>
                    <a:pt x="12319" y="526961"/>
                  </a:lnTo>
                  <a:lnTo>
                    <a:pt x="25654" y="535978"/>
                  </a:lnTo>
                  <a:lnTo>
                    <a:pt x="41973" y="539280"/>
                  </a:lnTo>
                  <a:lnTo>
                    <a:pt x="6585369" y="539280"/>
                  </a:lnTo>
                  <a:lnTo>
                    <a:pt x="6601676" y="535978"/>
                  </a:lnTo>
                  <a:lnTo>
                    <a:pt x="6615023" y="526961"/>
                  </a:lnTo>
                  <a:lnTo>
                    <a:pt x="6620294" y="519150"/>
                  </a:lnTo>
                  <a:lnTo>
                    <a:pt x="6624028" y="513626"/>
                  </a:lnTo>
                  <a:lnTo>
                    <a:pt x="6627342" y="497306"/>
                  </a:lnTo>
                  <a:lnTo>
                    <a:pt x="6627342" y="41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0" y="1490510"/>
              <a:ext cx="109913" cy="109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73" y="1490510"/>
              <a:ext cx="109913" cy="109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926" y="1490510"/>
              <a:ext cx="109913" cy="109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420" y="1449475"/>
              <a:ext cx="6627495" cy="4402455"/>
            </a:xfrm>
            <a:custGeom>
              <a:avLst/>
              <a:gdLst/>
              <a:ahLst/>
              <a:cxnLst/>
              <a:rect l="l" t="t" r="r" b="b"/>
              <a:pathLst>
                <a:path w="6627495" h="4402455">
                  <a:moveTo>
                    <a:pt x="6592725" y="4401894"/>
                  </a:moveTo>
                  <a:lnTo>
                    <a:pt x="34606" y="4401894"/>
                  </a:lnTo>
                  <a:lnTo>
                    <a:pt x="25066" y="4399961"/>
                  </a:lnTo>
                  <a:lnTo>
                    <a:pt x="12029" y="4391161"/>
                  </a:lnTo>
                  <a:lnTo>
                    <a:pt x="3229" y="4378124"/>
                  </a:lnTo>
                  <a:lnTo>
                    <a:pt x="0" y="4362185"/>
                  </a:lnTo>
                  <a:lnTo>
                    <a:pt x="0" y="41005"/>
                  </a:lnTo>
                  <a:lnTo>
                    <a:pt x="3229" y="25066"/>
                  </a:lnTo>
                  <a:lnTo>
                    <a:pt x="12029" y="12029"/>
                  </a:lnTo>
                  <a:lnTo>
                    <a:pt x="25066" y="3229"/>
                  </a:lnTo>
                  <a:lnTo>
                    <a:pt x="41003" y="0"/>
                  </a:lnTo>
                  <a:lnTo>
                    <a:pt x="6586327" y="0"/>
                  </a:lnTo>
                  <a:lnTo>
                    <a:pt x="6602264" y="3229"/>
                  </a:lnTo>
                  <a:lnTo>
                    <a:pt x="6615301" y="12029"/>
                  </a:lnTo>
                  <a:lnTo>
                    <a:pt x="6620456" y="19665"/>
                  </a:lnTo>
                  <a:lnTo>
                    <a:pt x="41006" y="19665"/>
                  </a:lnTo>
                  <a:lnTo>
                    <a:pt x="32729" y="21352"/>
                  </a:lnTo>
                  <a:lnTo>
                    <a:pt x="25942" y="25942"/>
                  </a:lnTo>
                  <a:lnTo>
                    <a:pt x="21353" y="32728"/>
                  </a:lnTo>
                  <a:lnTo>
                    <a:pt x="19666" y="41005"/>
                  </a:lnTo>
                  <a:lnTo>
                    <a:pt x="19666" y="4362185"/>
                  </a:lnTo>
                  <a:lnTo>
                    <a:pt x="21353" y="4370462"/>
                  </a:lnTo>
                  <a:lnTo>
                    <a:pt x="25942" y="4377248"/>
                  </a:lnTo>
                  <a:lnTo>
                    <a:pt x="32729" y="4381838"/>
                  </a:lnTo>
                  <a:lnTo>
                    <a:pt x="41006" y="4383525"/>
                  </a:lnTo>
                  <a:lnTo>
                    <a:pt x="6620456" y="4383525"/>
                  </a:lnTo>
                  <a:lnTo>
                    <a:pt x="6615301" y="4391161"/>
                  </a:lnTo>
                  <a:lnTo>
                    <a:pt x="6602264" y="4399961"/>
                  </a:lnTo>
                  <a:lnTo>
                    <a:pt x="6592725" y="4401894"/>
                  </a:lnTo>
                  <a:close/>
                </a:path>
                <a:path w="6627495" h="4402455">
                  <a:moveTo>
                    <a:pt x="6620456" y="4383525"/>
                  </a:moveTo>
                  <a:lnTo>
                    <a:pt x="6586325" y="4383525"/>
                  </a:lnTo>
                  <a:lnTo>
                    <a:pt x="6594602" y="4381838"/>
                  </a:lnTo>
                  <a:lnTo>
                    <a:pt x="6601388" y="4377248"/>
                  </a:lnTo>
                  <a:lnTo>
                    <a:pt x="6605978" y="4370462"/>
                  </a:lnTo>
                  <a:lnTo>
                    <a:pt x="6607665" y="4362185"/>
                  </a:lnTo>
                  <a:lnTo>
                    <a:pt x="6607665" y="41005"/>
                  </a:lnTo>
                  <a:lnTo>
                    <a:pt x="6605978" y="32728"/>
                  </a:lnTo>
                  <a:lnTo>
                    <a:pt x="6601388" y="25942"/>
                  </a:lnTo>
                  <a:lnTo>
                    <a:pt x="6594602" y="21352"/>
                  </a:lnTo>
                  <a:lnTo>
                    <a:pt x="6586325" y="19665"/>
                  </a:lnTo>
                  <a:lnTo>
                    <a:pt x="6620456" y="19665"/>
                  </a:lnTo>
                  <a:lnTo>
                    <a:pt x="6624101" y="25066"/>
                  </a:lnTo>
                  <a:lnTo>
                    <a:pt x="6627331" y="41005"/>
                  </a:lnTo>
                  <a:lnTo>
                    <a:pt x="6627331" y="4362185"/>
                  </a:lnTo>
                  <a:lnTo>
                    <a:pt x="6624101" y="4378124"/>
                  </a:lnTo>
                  <a:lnTo>
                    <a:pt x="6620456" y="4383525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851853" y="6271767"/>
            <a:ext cx="6627495" cy="4015740"/>
            <a:chOff x="5851853" y="6271767"/>
            <a:chExt cx="6627495" cy="4015740"/>
          </a:xfrm>
        </p:grpSpPr>
        <p:sp>
          <p:nvSpPr>
            <p:cNvPr id="9" name="object 9"/>
            <p:cNvSpPr/>
            <p:nvPr/>
          </p:nvSpPr>
          <p:spPr>
            <a:xfrm>
              <a:off x="5851842" y="6271767"/>
              <a:ext cx="6627495" cy="539750"/>
            </a:xfrm>
            <a:custGeom>
              <a:avLst/>
              <a:gdLst/>
              <a:ahLst/>
              <a:cxnLst/>
              <a:rect l="l" t="t" r="r" b="b"/>
              <a:pathLst>
                <a:path w="6627495" h="539750">
                  <a:moveTo>
                    <a:pt x="6627330" y="41973"/>
                  </a:moveTo>
                  <a:lnTo>
                    <a:pt x="6601676" y="3314"/>
                  </a:lnTo>
                  <a:lnTo>
                    <a:pt x="6585369" y="0"/>
                  </a:lnTo>
                  <a:lnTo>
                    <a:pt x="41973" y="0"/>
                  </a:lnTo>
                  <a:lnTo>
                    <a:pt x="25654" y="3314"/>
                  </a:lnTo>
                  <a:lnTo>
                    <a:pt x="12319" y="12319"/>
                  </a:lnTo>
                  <a:lnTo>
                    <a:pt x="3314" y="25666"/>
                  </a:lnTo>
                  <a:lnTo>
                    <a:pt x="0" y="41973"/>
                  </a:lnTo>
                  <a:lnTo>
                    <a:pt x="0" y="497306"/>
                  </a:lnTo>
                  <a:lnTo>
                    <a:pt x="3314" y="513626"/>
                  </a:lnTo>
                  <a:lnTo>
                    <a:pt x="12319" y="526961"/>
                  </a:lnTo>
                  <a:lnTo>
                    <a:pt x="25654" y="535978"/>
                  </a:lnTo>
                  <a:lnTo>
                    <a:pt x="41973" y="539280"/>
                  </a:lnTo>
                  <a:lnTo>
                    <a:pt x="6585369" y="539280"/>
                  </a:lnTo>
                  <a:lnTo>
                    <a:pt x="6601676" y="535978"/>
                  </a:lnTo>
                  <a:lnTo>
                    <a:pt x="6615023" y="526961"/>
                  </a:lnTo>
                  <a:lnTo>
                    <a:pt x="6620294" y="519150"/>
                  </a:lnTo>
                  <a:lnTo>
                    <a:pt x="6624028" y="513626"/>
                  </a:lnTo>
                  <a:lnTo>
                    <a:pt x="6627330" y="497306"/>
                  </a:lnTo>
                  <a:lnTo>
                    <a:pt x="6627330" y="41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1853" y="6312802"/>
              <a:ext cx="109913" cy="1099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4606" y="6312802"/>
              <a:ext cx="109913" cy="109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7359" y="6312802"/>
              <a:ext cx="109913" cy="109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0480" y="6811040"/>
              <a:ext cx="6448424" cy="347595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685" y="2009804"/>
            <a:ext cx="6410324" cy="360199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851853" y="6271767"/>
            <a:ext cx="6627495" cy="4015740"/>
            <a:chOff x="5851853" y="6271767"/>
            <a:chExt cx="6627495" cy="4015740"/>
          </a:xfrm>
        </p:grpSpPr>
        <p:sp>
          <p:nvSpPr>
            <p:cNvPr id="16" name="object 16"/>
            <p:cNvSpPr/>
            <p:nvPr/>
          </p:nvSpPr>
          <p:spPr>
            <a:xfrm>
              <a:off x="5851853" y="6271767"/>
              <a:ext cx="6627495" cy="4015740"/>
            </a:xfrm>
            <a:custGeom>
              <a:avLst/>
              <a:gdLst/>
              <a:ahLst/>
              <a:cxnLst/>
              <a:rect l="l" t="t" r="r" b="b"/>
              <a:pathLst>
                <a:path w="6627495" h="4015740">
                  <a:moveTo>
                    <a:pt x="19666" y="4015232"/>
                  </a:moveTo>
                  <a:lnTo>
                    <a:pt x="0" y="4015232"/>
                  </a:lnTo>
                  <a:lnTo>
                    <a:pt x="0" y="41006"/>
                  </a:lnTo>
                  <a:lnTo>
                    <a:pt x="25066" y="3229"/>
                  </a:lnTo>
                  <a:lnTo>
                    <a:pt x="6586325" y="0"/>
                  </a:lnTo>
                  <a:lnTo>
                    <a:pt x="6602265" y="3229"/>
                  </a:lnTo>
                  <a:lnTo>
                    <a:pt x="6615301" y="12029"/>
                  </a:lnTo>
                  <a:lnTo>
                    <a:pt x="6620456" y="19666"/>
                  </a:lnTo>
                  <a:lnTo>
                    <a:pt x="41006" y="19666"/>
                  </a:lnTo>
                  <a:lnTo>
                    <a:pt x="32729" y="21353"/>
                  </a:lnTo>
                  <a:lnTo>
                    <a:pt x="25942" y="25942"/>
                  </a:lnTo>
                  <a:lnTo>
                    <a:pt x="21352" y="32729"/>
                  </a:lnTo>
                  <a:lnTo>
                    <a:pt x="19666" y="41006"/>
                  </a:lnTo>
                  <a:lnTo>
                    <a:pt x="19666" y="4015232"/>
                  </a:lnTo>
                  <a:close/>
                </a:path>
                <a:path w="6627495" h="4015740">
                  <a:moveTo>
                    <a:pt x="6627331" y="4015232"/>
                  </a:moveTo>
                  <a:lnTo>
                    <a:pt x="6607665" y="4015232"/>
                  </a:lnTo>
                  <a:lnTo>
                    <a:pt x="6607665" y="41006"/>
                  </a:lnTo>
                  <a:lnTo>
                    <a:pt x="6605978" y="32729"/>
                  </a:lnTo>
                  <a:lnTo>
                    <a:pt x="6601388" y="25942"/>
                  </a:lnTo>
                  <a:lnTo>
                    <a:pt x="6594602" y="21353"/>
                  </a:lnTo>
                  <a:lnTo>
                    <a:pt x="6586325" y="19666"/>
                  </a:lnTo>
                  <a:lnTo>
                    <a:pt x="6620456" y="19666"/>
                  </a:lnTo>
                  <a:lnTo>
                    <a:pt x="6624101" y="25066"/>
                  </a:lnTo>
                  <a:lnTo>
                    <a:pt x="6627331" y="41006"/>
                  </a:lnTo>
                  <a:lnTo>
                    <a:pt x="6627331" y="4015232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480" y="6811040"/>
              <a:ext cx="6448424" cy="34759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1015914" y="1490510"/>
            <a:ext cx="6627495" cy="4402455"/>
            <a:chOff x="11015914" y="1490510"/>
            <a:chExt cx="6627495" cy="4402455"/>
          </a:xfrm>
        </p:grpSpPr>
        <p:sp>
          <p:nvSpPr>
            <p:cNvPr id="19" name="object 19"/>
            <p:cNvSpPr/>
            <p:nvPr/>
          </p:nvSpPr>
          <p:spPr>
            <a:xfrm>
              <a:off x="11015904" y="1490522"/>
              <a:ext cx="6627495" cy="539750"/>
            </a:xfrm>
            <a:custGeom>
              <a:avLst/>
              <a:gdLst/>
              <a:ahLst/>
              <a:cxnLst/>
              <a:rect l="l" t="t" r="r" b="b"/>
              <a:pathLst>
                <a:path w="6627494" h="539750">
                  <a:moveTo>
                    <a:pt x="6627342" y="41960"/>
                  </a:moveTo>
                  <a:lnTo>
                    <a:pt x="6601676" y="3302"/>
                  </a:lnTo>
                  <a:lnTo>
                    <a:pt x="6585369" y="0"/>
                  </a:lnTo>
                  <a:lnTo>
                    <a:pt x="41973" y="0"/>
                  </a:lnTo>
                  <a:lnTo>
                    <a:pt x="25654" y="3302"/>
                  </a:lnTo>
                  <a:lnTo>
                    <a:pt x="12319" y="12306"/>
                  </a:lnTo>
                  <a:lnTo>
                    <a:pt x="3314" y="25654"/>
                  </a:lnTo>
                  <a:lnTo>
                    <a:pt x="0" y="41960"/>
                  </a:lnTo>
                  <a:lnTo>
                    <a:pt x="0" y="497293"/>
                  </a:lnTo>
                  <a:lnTo>
                    <a:pt x="3314" y="513613"/>
                  </a:lnTo>
                  <a:lnTo>
                    <a:pt x="12319" y="526948"/>
                  </a:lnTo>
                  <a:lnTo>
                    <a:pt x="25654" y="535965"/>
                  </a:lnTo>
                  <a:lnTo>
                    <a:pt x="41973" y="539267"/>
                  </a:lnTo>
                  <a:lnTo>
                    <a:pt x="6585369" y="539267"/>
                  </a:lnTo>
                  <a:lnTo>
                    <a:pt x="6601676" y="535965"/>
                  </a:lnTo>
                  <a:lnTo>
                    <a:pt x="6615023" y="526948"/>
                  </a:lnTo>
                  <a:lnTo>
                    <a:pt x="6620294" y="519137"/>
                  </a:lnTo>
                  <a:lnTo>
                    <a:pt x="6624028" y="513613"/>
                  </a:lnTo>
                  <a:lnTo>
                    <a:pt x="6627342" y="497293"/>
                  </a:lnTo>
                  <a:lnTo>
                    <a:pt x="6627342" y="41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5914" y="1531546"/>
              <a:ext cx="109912" cy="109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8667" y="1531546"/>
              <a:ext cx="109913" cy="1099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01420" y="1531546"/>
              <a:ext cx="109913" cy="1099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015915" y="1490510"/>
              <a:ext cx="6627495" cy="4402455"/>
            </a:xfrm>
            <a:custGeom>
              <a:avLst/>
              <a:gdLst/>
              <a:ahLst/>
              <a:cxnLst/>
              <a:rect l="l" t="t" r="r" b="b"/>
              <a:pathLst>
                <a:path w="6627494" h="4402455">
                  <a:moveTo>
                    <a:pt x="6592728" y="4401894"/>
                  </a:moveTo>
                  <a:lnTo>
                    <a:pt x="34603" y="4401894"/>
                  </a:lnTo>
                  <a:lnTo>
                    <a:pt x="25066" y="4399962"/>
                  </a:lnTo>
                  <a:lnTo>
                    <a:pt x="12029" y="4391162"/>
                  </a:lnTo>
                  <a:lnTo>
                    <a:pt x="3229" y="4378125"/>
                  </a:lnTo>
                  <a:lnTo>
                    <a:pt x="0" y="4362185"/>
                  </a:lnTo>
                  <a:lnTo>
                    <a:pt x="0" y="41006"/>
                  </a:lnTo>
                  <a:lnTo>
                    <a:pt x="25066" y="3229"/>
                  </a:lnTo>
                  <a:lnTo>
                    <a:pt x="6586325" y="0"/>
                  </a:lnTo>
                  <a:lnTo>
                    <a:pt x="6602265" y="3229"/>
                  </a:lnTo>
                  <a:lnTo>
                    <a:pt x="6615302" y="12029"/>
                  </a:lnTo>
                  <a:lnTo>
                    <a:pt x="6620456" y="19666"/>
                  </a:lnTo>
                  <a:lnTo>
                    <a:pt x="41006" y="19666"/>
                  </a:lnTo>
                  <a:lnTo>
                    <a:pt x="32729" y="21353"/>
                  </a:lnTo>
                  <a:lnTo>
                    <a:pt x="25942" y="25942"/>
                  </a:lnTo>
                  <a:lnTo>
                    <a:pt x="21352" y="32729"/>
                  </a:lnTo>
                  <a:lnTo>
                    <a:pt x="19666" y="41006"/>
                  </a:lnTo>
                  <a:lnTo>
                    <a:pt x="19666" y="4362185"/>
                  </a:lnTo>
                  <a:lnTo>
                    <a:pt x="21352" y="4370462"/>
                  </a:lnTo>
                  <a:lnTo>
                    <a:pt x="25942" y="4377249"/>
                  </a:lnTo>
                  <a:lnTo>
                    <a:pt x="32729" y="4381838"/>
                  </a:lnTo>
                  <a:lnTo>
                    <a:pt x="41006" y="4383525"/>
                  </a:lnTo>
                  <a:lnTo>
                    <a:pt x="6620457" y="4383525"/>
                  </a:lnTo>
                  <a:lnTo>
                    <a:pt x="6615302" y="4391162"/>
                  </a:lnTo>
                  <a:lnTo>
                    <a:pt x="6602265" y="4399962"/>
                  </a:lnTo>
                  <a:lnTo>
                    <a:pt x="6592728" y="4401894"/>
                  </a:lnTo>
                  <a:close/>
                </a:path>
                <a:path w="6627494" h="4402455">
                  <a:moveTo>
                    <a:pt x="6620457" y="4383525"/>
                  </a:moveTo>
                  <a:lnTo>
                    <a:pt x="6586325" y="4383525"/>
                  </a:lnTo>
                  <a:lnTo>
                    <a:pt x="6594602" y="4381838"/>
                  </a:lnTo>
                  <a:lnTo>
                    <a:pt x="6601388" y="4377249"/>
                  </a:lnTo>
                  <a:lnTo>
                    <a:pt x="6605978" y="4370462"/>
                  </a:lnTo>
                  <a:lnTo>
                    <a:pt x="6607665" y="4362185"/>
                  </a:lnTo>
                  <a:lnTo>
                    <a:pt x="6607665" y="41006"/>
                  </a:lnTo>
                  <a:lnTo>
                    <a:pt x="6605978" y="32729"/>
                  </a:lnTo>
                  <a:lnTo>
                    <a:pt x="6601388" y="25942"/>
                  </a:lnTo>
                  <a:lnTo>
                    <a:pt x="6594602" y="21353"/>
                  </a:lnTo>
                  <a:lnTo>
                    <a:pt x="6586325" y="19666"/>
                  </a:lnTo>
                  <a:lnTo>
                    <a:pt x="6620456" y="19666"/>
                  </a:lnTo>
                  <a:lnTo>
                    <a:pt x="6624102" y="25066"/>
                  </a:lnTo>
                  <a:lnTo>
                    <a:pt x="6627331" y="41006"/>
                  </a:lnTo>
                  <a:lnTo>
                    <a:pt x="6627331" y="4362185"/>
                  </a:lnTo>
                  <a:lnTo>
                    <a:pt x="6624102" y="4378125"/>
                  </a:lnTo>
                  <a:lnTo>
                    <a:pt x="6620457" y="4383525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0180" y="2050839"/>
              <a:ext cx="6410324" cy="360198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8685" y="2063594"/>
            <a:ext cx="6391274" cy="35909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7802" y="6830090"/>
            <a:ext cx="6381749" cy="345690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32053" y="196914"/>
            <a:ext cx="1668081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415"/>
              <a:t>UJI</a:t>
            </a:r>
            <a:r>
              <a:rPr dirty="0" sz="5000" spc="-165"/>
              <a:t> </a:t>
            </a:r>
            <a:r>
              <a:rPr dirty="0" sz="5000" spc="1830"/>
              <a:t>COBA</a:t>
            </a:r>
            <a:r>
              <a:rPr dirty="0" sz="5000" spc="-165"/>
              <a:t> </a:t>
            </a:r>
            <a:r>
              <a:rPr dirty="0" sz="5000" spc="1989"/>
              <a:t>PROGRAM</a:t>
            </a:r>
            <a:r>
              <a:rPr dirty="0" sz="5000" spc="-165"/>
              <a:t> </a:t>
            </a:r>
            <a:r>
              <a:rPr dirty="0" sz="5000" spc="1525"/>
              <a:t>EROR/SUKSES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7934" y="1797543"/>
            <a:ext cx="10072370" cy="6690359"/>
            <a:chOff x="4107934" y="1797543"/>
            <a:chExt cx="10072370" cy="6690359"/>
          </a:xfrm>
        </p:grpSpPr>
        <p:sp>
          <p:nvSpPr>
            <p:cNvPr id="3" name="object 3"/>
            <p:cNvSpPr/>
            <p:nvPr/>
          </p:nvSpPr>
          <p:spPr>
            <a:xfrm>
              <a:off x="4107929" y="1797544"/>
              <a:ext cx="10072370" cy="819785"/>
            </a:xfrm>
            <a:custGeom>
              <a:avLst/>
              <a:gdLst/>
              <a:ahLst/>
              <a:cxnLst/>
              <a:rect l="l" t="t" r="r" b="b"/>
              <a:pathLst>
                <a:path w="10072369" h="819785">
                  <a:moveTo>
                    <a:pt x="10072129" y="63792"/>
                  </a:moveTo>
                  <a:lnTo>
                    <a:pt x="10053422" y="18719"/>
                  </a:lnTo>
                  <a:lnTo>
                    <a:pt x="10008349" y="0"/>
                  </a:lnTo>
                  <a:lnTo>
                    <a:pt x="63779" y="0"/>
                  </a:lnTo>
                  <a:lnTo>
                    <a:pt x="38989" y="5029"/>
                  </a:lnTo>
                  <a:lnTo>
                    <a:pt x="18707" y="18719"/>
                  </a:lnTo>
                  <a:lnTo>
                    <a:pt x="5016" y="38989"/>
                  </a:lnTo>
                  <a:lnTo>
                    <a:pt x="0" y="63792"/>
                  </a:lnTo>
                  <a:lnTo>
                    <a:pt x="0" y="755802"/>
                  </a:lnTo>
                  <a:lnTo>
                    <a:pt x="5016" y="780592"/>
                  </a:lnTo>
                  <a:lnTo>
                    <a:pt x="18707" y="800874"/>
                  </a:lnTo>
                  <a:lnTo>
                    <a:pt x="38989" y="814565"/>
                  </a:lnTo>
                  <a:lnTo>
                    <a:pt x="63779" y="819581"/>
                  </a:lnTo>
                  <a:lnTo>
                    <a:pt x="10008349" y="819581"/>
                  </a:lnTo>
                  <a:lnTo>
                    <a:pt x="10033140" y="814565"/>
                  </a:lnTo>
                  <a:lnTo>
                    <a:pt x="10053422" y="800874"/>
                  </a:lnTo>
                  <a:lnTo>
                    <a:pt x="10061435" y="788987"/>
                  </a:lnTo>
                  <a:lnTo>
                    <a:pt x="10067099" y="780592"/>
                  </a:lnTo>
                  <a:lnTo>
                    <a:pt x="10072129" y="755802"/>
                  </a:lnTo>
                  <a:lnTo>
                    <a:pt x="10072129" y="63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34" y="1859907"/>
              <a:ext cx="167044" cy="167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878" y="1859907"/>
              <a:ext cx="167044" cy="167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22" y="1859907"/>
              <a:ext cx="167044" cy="167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7934" y="1797543"/>
              <a:ext cx="10072370" cy="6690359"/>
            </a:xfrm>
            <a:custGeom>
              <a:avLst/>
              <a:gdLst/>
              <a:ahLst/>
              <a:cxnLst/>
              <a:rect l="l" t="t" r="r" b="b"/>
              <a:pathLst>
                <a:path w="10072369" h="6690359">
                  <a:moveTo>
                    <a:pt x="10019537" y="6689940"/>
                  </a:moveTo>
                  <a:lnTo>
                    <a:pt x="52592" y="6689940"/>
                  </a:lnTo>
                  <a:lnTo>
                    <a:pt x="38095" y="6687003"/>
                  </a:lnTo>
                  <a:lnTo>
                    <a:pt x="18282" y="6673629"/>
                  </a:lnTo>
                  <a:lnTo>
                    <a:pt x="4908" y="6653816"/>
                  </a:lnTo>
                  <a:lnTo>
                    <a:pt x="0" y="6629591"/>
                  </a:lnTo>
                  <a:lnTo>
                    <a:pt x="0" y="62320"/>
                  </a:lnTo>
                  <a:lnTo>
                    <a:pt x="18282" y="18282"/>
                  </a:lnTo>
                  <a:lnTo>
                    <a:pt x="62320" y="0"/>
                  </a:lnTo>
                  <a:lnTo>
                    <a:pt x="10009808" y="0"/>
                  </a:lnTo>
                  <a:lnTo>
                    <a:pt x="10034033" y="4908"/>
                  </a:lnTo>
                  <a:lnTo>
                    <a:pt x="10053846" y="18282"/>
                  </a:lnTo>
                  <a:lnTo>
                    <a:pt x="10061680" y="29888"/>
                  </a:lnTo>
                  <a:lnTo>
                    <a:pt x="62320" y="29888"/>
                  </a:lnTo>
                  <a:lnTo>
                    <a:pt x="49741" y="32452"/>
                  </a:lnTo>
                  <a:lnTo>
                    <a:pt x="39427" y="39427"/>
                  </a:lnTo>
                  <a:lnTo>
                    <a:pt x="32451" y="49741"/>
                  </a:lnTo>
                  <a:lnTo>
                    <a:pt x="29888" y="62320"/>
                  </a:lnTo>
                  <a:lnTo>
                    <a:pt x="29888" y="6629591"/>
                  </a:lnTo>
                  <a:lnTo>
                    <a:pt x="32451" y="6642170"/>
                  </a:lnTo>
                  <a:lnTo>
                    <a:pt x="39427" y="6652484"/>
                  </a:lnTo>
                  <a:lnTo>
                    <a:pt x="49741" y="6659460"/>
                  </a:lnTo>
                  <a:lnTo>
                    <a:pt x="62320" y="6662023"/>
                  </a:lnTo>
                  <a:lnTo>
                    <a:pt x="10061680" y="6662023"/>
                  </a:lnTo>
                  <a:lnTo>
                    <a:pt x="10053846" y="6673629"/>
                  </a:lnTo>
                  <a:lnTo>
                    <a:pt x="10034033" y="6687003"/>
                  </a:lnTo>
                  <a:lnTo>
                    <a:pt x="10019537" y="6689940"/>
                  </a:lnTo>
                  <a:close/>
                </a:path>
                <a:path w="10072369" h="6690359">
                  <a:moveTo>
                    <a:pt x="10061680" y="6662023"/>
                  </a:moveTo>
                  <a:lnTo>
                    <a:pt x="10009808" y="6662023"/>
                  </a:lnTo>
                  <a:lnTo>
                    <a:pt x="10022388" y="6659460"/>
                  </a:lnTo>
                  <a:lnTo>
                    <a:pt x="10032702" y="6652484"/>
                  </a:lnTo>
                  <a:lnTo>
                    <a:pt x="10039677" y="6642170"/>
                  </a:lnTo>
                  <a:lnTo>
                    <a:pt x="10042241" y="6629591"/>
                  </a:lnTo>
                  <a:lnTo>
                    <a:pt x="10042241" y="62320"/>
                  </a:lnTo>
                  <a:lnTo>
                    <a:pt x="10039677" y="49741"/>
                  </a:lnTo>
                  <a:lnTo>
                    <a:pt x="10032702" y="39427"/>
                  </a:lnTo>
                  <a:lnTo>
                    <a:pt x="10022388" y="32452"/>
                  </a:lnTo>
                  <a:lnTo>
                    <a:pt x="10009808" y="29888"/>
                  </a:lnTo>
                  <a:lnTo>
                    <a:pt x="10061680" y="29888"/>
                  </a:lnTo>
                  <a:lnTo>
                    <a:pt x="10067220" y="38095"/>
                  </a:lnTo>
                  <a:lnTo>
                    <a:pt x="10072129" y="62320"/>
                  </a:lnTo>
                  <a:lnTo>
                    <a:pt x="10072129" y="6629591"/>
                  </a:lnTo>
                  <a:lnTo>
                    <a:pt x="10067220" y="6653816"/>
                  </a:lnTo>
                  <a:lnTo>
                    <a:pt x="10061680" y="6662023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877" y="2617121"/>
              <a:ext cx="9553574" cy="5372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877" y="2670250"/>
              <a:ext cx="9553574" cy="53720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21493" y="611480"/>
            <a:ext cx="15266669" cy="941069"/>
          </a:xfrm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455"/>
              </a:spcBef>
            </a:pPr>
            <a:r>
              <a:rPr dirty="0" sz="3100" spc="1015"/>
              <a:t>SCREENSHOT</a:t>
            </a:r>
            <a:r>
              <a:rPr dirty="0" sz="3100" spc="-100"/>
              <a:t> </a:t>
            </a:r>
            <a:r>
              <a:rPr dirty="0" sz="3100" spc="1270"/>
              <a:t>TAMPILAN</a:t>
            </a:r>
            <a:r>
              <a:rPr dirty="0" sz="3100" spc="-95"/>
              <a:t> </a:t>
            </a:r>
            <a:r>
              <a:rPr dirty="0" sz="3100" spc="1165"/>
              <a:t>UN</a:t>
            </a:r>
            <a:r>
              <a:rPr dirty="0" sz="3100" spc="-95"/>
              <a:t> </a:t>
            </a:r>
            <a:r>
              <a:rPr dirty="0" sz="3100" spc="1240"/>
              <a:t>GGAHAN</a:t>
            </a:r>
            <a:r>
              <a:rPr dirty="0" sz="3100" spc="-95"/>
              <a:t> </a:t>
            </a:r>
            <a:r>
              <a:rPr dirty="0" sz="3100" spc="1195"/>
              <a:t>DAFTAR</a:t>
            </a:r>
            <a:r>
              <a:rPr dirty="0" sz="3100" spc="-100"/>
              <a:t> </a:t>
            </a:r>
            <a:r>
              <a:rPr dirty="0" sz="3100" spc="855"/>
              <a:t>FILE </a:t>
            </a:r>
            <a:r>
              <a:rPr dirty="0" sz="3100" spc="-844"/>
              <a:t> </a:t>
            </a:r>
            <a:r>
              <a:rPr dirty="0" sz="3100" spc="900"/>
              <a:t>DI</a:t>
            </a:r>
            <a:r>
              <a:rPr dirty="0" sz="3100" spc="-90"/>
              <a:t> </a:t>
            </a:r>
            <a:r>
              <a:rPr dirty="0" sz="3100" spc="1440"/>
              <a:t>HALAMAN</a:t>
            </a:r>
            <a:r>
              <a:rPr dirty="0" sz="3100" spc="-90"/>
              <a:t> </a:t>
            </a:r>
            <a:r>
              <a:rPr dirty="0" sz="3100" spc="1185"/>
              <a:t>PROJEK</a:t>
            </a:r>
            <a:r>
              <a:rPr dirty="0" sz="3100" spc="-90"/>
              <a:t> </a:t>
            </a:r>
            <a:r>
              <a:rPr dirty="0" sz="3100" spc="415"/>
              <a:t>GITHUB</a:t>
            </a:r>
            <a:r>
              <a:rPr dirty="0" sz="3100" spc="415">
                <a:solidFill>
                  <a:srgbClr val="00FFFF"/>
                </a:solidFill>
              </a:rPr>
              <a:t>.</a:t>
            </a:r>
            <a:r>
              <a:rPr dirty="0" sz="3100" spc="415"/>
              <a:t>.</a:t>
            </a:r>
            <a:r>
              <a:rPr dirty="0" sz="3100" spc="415">
                <a:solidFill>
                  <a:srgbClr val="FF00FF"/>
                </a:solidFill>
              </a:rPr>
              <a:t>.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2416" y="3124719"/>
            <a:ext cx="9643745" cy="3672840"/>
          </a:xfrm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923925" marR="5080" indent="-911860">
              <a:lnSpc>
                <a:spcPts val="13719"/>
              </a:lnSpc>
              <a:spcBef>
                <a:spcPts val="1475"/>
              </a:spcBef>
            </a:pPr>
            <a:r>
              <a:rPr dirty="0" sz="12500" spc="3629"/>
              <a:t>T</a:t>
            </a:r>
            <a:r>
              <a:rPr dirty="0" sz="12500" spc="3670"/>
              <a:t>E</a:t>
            </a:r>
            <a:r>
              <a:rPr dirty="0" sz="12500" spc="4390"/>
              <a:t>R</a:t>
            </a:r>
            <a:r>
              <a:rPr dirty="0" sz="12500" spc="2150"/>
              <a:t>I</a:t>
            </a:r>
            <a:r>
              <a:rPr dirty="0" sz="12500" spc="8190"/>
              <a:t>M</a:t>
            </a:r>
            <a:r>
              <a:rPr dirty="0" sz="12500" spc="3995"/>
              <a:t>A </a:t>
            </a:r>
            <a:r>
              <a:rPr dirty="0" sz="12500" spc="2220"/>
              <a:t> </a:t>
            </a:r>
            <a:r>
              <a:rPr dirty="0" sz="12500" spc="4495"/>
              <a:t>KASIH</a:t>
            </a:r>
            <a:endParaRPr sz="1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23592" y="96046"/>
            <a:ext cx="3257550" cy="676275"/>
          </a:xfrm>
          <a:custGeom>
            <a:avLst/>
            <a:gdLst/>
            <a:ahLst/>
            <a:cxnLst/>
            <a:rect l="l" t="t" r="r" b="b"/>
            <a:pathLst>
              <a:path w="3257550" h="676275">
                <a:moveTo>
                  <a:pt x="3014876" y="676241"/>
                </a:moveTo>
                <a:lnTo>
                  <a:pt x="242624" y="676241"/>
                </a:lnTo>
                <a:lnTo>
                  <a:pt x="211520" y="665437"/>
                </a:lnTo>
                <a:lnTo>
                  <a:pt x="171529" y="645370"/>
                </a:lnTo>
                <a:lnTo>
                  <a:pt x="134696" y="620492"/>
                </a:lnTo>
                <a:lnTo>
                  <a:pt x="101436" y="591217"/>
                </a:lnTo>
                <a:lnTo>
                  <a:pt x="72161" y="557957"/>
                </a:lnTo>
                <a:lnTo>
                  <a:pt x="47283" y="521124"/>
                </a:lnTo>
                <a:lnTo>
                  <a:pt x="27216" y="481133"/>
                </a:lnTo>
                <a:lnTo>
                  <a:pt x="12371" y="438394"/>
                </a:lnTo>
                <a:lnTo>
                  <a:pt x="3161" y="393321"/>
                </a:lnTo>
                <a:lnTo>
                  <a:pt x="0" y="346326"/>
                </a:lnTo>
                <a:lnTo>
                  <a:pt x="3161" y="299332"/>
                </a:lnTo>
                <a:lnTo>
                  <a:pt x="12371" y="254259"/>
                </a:lnTo>
                <a:lnTo>
                  <a:pt x="27216" y="211520"/>
                </a:lnTo>
                <a:lnTo>
                  <a:pt x="47283" y="171529"/>
                </a:lnTo>
                <a:lnTo>
                  <a:pt x="72161" y="134696"/>
                </a:lnTo>
                <a:lnTo>
                  <a:pt x="101436" y="101436"/>
                </a:lnTo>
                <a:lnTo>
                  <a:pt x="134696" y="72161"/>
                </a:lnTo>
                <a:lnTo>
                  <a:pt x="171529" y="47283"/>
                </a:lnTo>
                <a:lnTo>
                  <a:pt x="211520" y="27216"/>
                </a:lnTo>
                <a:lnTo>
                  <a:pt x="254259" y="12371"/>
                </a:lnTo>
                <a:lnTo>
                  <a:pt x="299332" y="3161"/>
                </a:lnTo>
                <a:lnTo>
                  <a:pt x="346326" y="0"/>
                </a:lnTo>
                <a:lnTo>
                  <a:pt x="2911173" y="0"/>
                </a:lnTo>
                <a:lnTo>
                  <a:pt x="2958168" y="3161"/>
                </a:lnTo>
                <a:lnTo>
                  <a:pt x="3003241" y="12371"/>
                </a:lnTo>
                <a:lnTo>
                  <a:pt x="3045979" y="27216"/>
                </a:lnTo>
                <a:lnTo>
                  <a:pt x="3085971" y="47283"/>
                </a:lnTo>
                <a:lnTo>
                  <a:pt x="3122803" y="72161"/>
                </a:lnTo>
                <a:lnTo>
                  <a:pt x="3156064" y="101436"/>
                </a:lnTo>
                <a:lnTo>
                  <a:pt x="3185339" y="134696"/>
                </a:lnTo>
                <a:lnTo>
                  <a:pt x="3210217" y="171529"/>
                </a:lnTo>
                <a:lnTo>
                  <a:pt x="3230284" y="211520"/>
                </a:lnTo>
                <a:lnTo>
                  <a:pt x="3245129" y="254259"/>
                </a:lnTo>
                <a:lnTo>
                  <a:pt x="3254339" y="299332"/>
                </a:lnTo>
                <a:lnTo>
                  <a:pt x="3257500" y="346326"/>
                </a:lnTo>
                <a:lnTo>
                  <a:pt x="3254339" y="393321"/>
                </a:lnTo>
                <a:lnTo>
                  <a:pt x="3245129" y="438394"/>
                </a:lnTo>
                <a:lnTo>
                  <a:pt x="3230284" y="481133"/>
                </a:lnTo>
                <a:lnTo>
                  <a:pt x="3210217" y="521124"/>
                </a:lnTo>
                <a:lnTo>
                  <a:pt x="3185339" y="557957"/>
                </a:lnTo>
                <a:lnTo>
                  <a:pt x="3156064" y="591217"/>
                </a:lnTo>
                <a:lnTo>
                  <a:pt x="3122803" y="620492"/>
                </a:lnTo>
                <a:lnTo>
                  <a:pt x="3085971" y="645370"/>
                </a:lnTo>
                <a:lnTo>
                  <a:pt x="3045979" y="665437"/>
                </a:lnTo>
                <a:lnTo>
                  <a:pt x="3014876" y="676241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85691" y="283371"/>
            <a:ext cx="173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D9D9D9"/>
                </a:solidFill>
                <a:latin typeface="Tahoma"/>
                <a:cs typeface="Tahoma"/>
              </a:rPr>
              <a:t>Aplikasi</a:t>
            </a:r>
            <a:r>
              <a:rPr dirty="0" sz="1800" spc="-8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D9D9D9"/>
                </a:solidFill>
                <a:latin typeface="Tahoma"/>
                <a:cs typeface="Tahoma"/>
              </a:rPr>
              <a:t>Berjalan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22254" y="552641"/>
            <a:ext cx="474345" cy="474980"/>
            <a:chOff x="17022254" y="552641"/>
            <a:chExt cx="474345" cy="474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01287" y="671192"/>
              <a:ext cx="92219" cy="92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5204" y="631675"/>
              <a:ext cx="92219" cy="922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22254" y="552641"/>
              <a:ext cx="474345" cy="474980"/>
            </a:xfrm>
            <a:custGeom>
              <a:avLst/>
              <a:gdLst/>
              <a:ahLst/>
              <a:cxnLst/>
              <a:rect l="l" t="t" r="r" b="b"/>
              <a:pathLst>
                <a:path w="474344" h="474980">
                  <a:moveTo>
                    <a:pt x="447832" y="289764"/>
                  </a:moveTo>
                  <a:lnTo>
                    <a:pt x="26331" y="289764"/>
                  </a:lnTo>
                  <a:lnTo>
                    <a:pt x="16081" y="287692"/>
                  </a:lnTo>
                  <a:lnTo>
                    <a:pt x="7709" y="282045"/>
                  </a:lnTo>
                  <a:lnTo>
                    <a:pt x="2068" y="273674"/>
                  </a:lnTo>
                  <a:lnTo>
                    <a:pt x="0" y="263433"/>
                  </a:lnTo>
                  <a:lnTo>
                    <a:pt x="0" y="26331"/>
                  </a:lnTo>
                  <a:lnTo>
                    <a:pt x="2083" y="16073"/>
                  </a:lnTo>
                  <a:lnTo>
                    <a:pt x="7741" y="7704"/>
                  </a:lnTo>
                  <a:lnTo>
                    <a:pt x="16117" y="2066"/>
                  </a:lnTo>
                  <a:lnTo>
                    <a:pt x="26331" y="0"/>
                  </a:lnTo>
                  <a:lnTo>
                    <a:pt x="447832" y="0"/>
                  </a:lnTo>
                  <a:lnTo>
                    <a:pt x="458082" y="2071"/>
                  </a:lnTo>
                  <a:lnTo>
                    <a:pt x="466454" y="7719"/>
                  </a:lnTo>
                  <a:lnTo>
                    <a:pt x="472095" y="16090"/>
                  </a:lnTo>
                  <a:lnTo>
                    <a:pt x="474163" y="26331"/>
                  </a:lnTo>
                  <a:lnTo>
                    <a:pt x="474163" y="39516"/>
                  </a:lnTo>
                  <a:lnTo>
                    <a:pt x="39516" y="39516"/>
                  </a:lnTo>
                  <a:lnTo>
                    <a:pt x="39516" y="250247"/>
                  </a:lnTo>
                  <a:lnTo>
                    <a:pt x="474163" y="250247"/>
                  </a:lnTo>
                  <a:lnTo>
                    <a:pt x="474163" y="263433"/>
                  </a:lnTo>
                  <a:lnTo>
                    <a:pt x="472086" y="273691"/>
                  </a:lnTo>
                  <a:lnTo>
                    <a:pt x="466437" y="282060"/>
                  </a:lnTo>
                  <a:lnTo>
                    <a:pt x="458063" y="287698"/>
                  </a:lnTo>
                  <a:lnTo>
                    <a:pt x="447832" y="289764"/>
                  </a:lnTo>
                  <a:close/>
                </a:path>
                <a:path w="474344" h="474980">
                  <a:moveTo>
                    <a:pt x="474163" y="250247"/>
                  </a:moveTo>
                  <a:lnTo>
                    <a:pt x="434647" y="250247"/>
                  </a:lnTo>
                  <a:lnTo>
                    <a:pt x="434647" y="39516"/>
                  </a:lnTo>
                  <a:lnTo>
                    <a:pt x="474163" y="39516"/>
                  </a:lnTo>
                  <a:lnTo>
                    <a:pt x="474163" y="250247"/>
                  </a:lnTo>
                  <a:close/>
                </a:path>
                <a:path w="474344" h="474980">
                  <a:moveTo>
                    <a:pt x="124887" y="474439"/>
                  </a:moveTo>
                  <a:lnTo>
                    <a:pt x="117451" y="472993"/>
                  </a:lnTo>
                  <a:lnTo>
                    <a:pt x="110915" y="468653"/>
                  </a:lnTo>
                  <a:lnTo>
                    <a:pt x="106575" y="462117"/>
                  </a:lnTo>
                  <a:lnTo>
                    <a:pt x="105129" y="454681"/>
                  </a:lnTo>
                  <a:lnTo>
                    <a:pt x="106575" y="447244"/>
                  </a:lnTo>
                  <a:lnTo>
                    <a:pt x="110915" y="440708"/>
                  </a:lnTo>
                  <a:lnTo>
                    <a:pt x="217343" y="334280"/>
                  </a:lnTo>
                  <a:lnTo>
                    <a:pt x="217343" y="289764"/>
                  </a:lnTo>
                  <a:lnTo>
                    <a:pt x="256860" y="289764"/>
                  </a:lnTo>
                  <a:lnTo>
                    <a:pt x="256860" y="334280"/>
                  </a:lnTo>
                  <a:lnTo>
                    <a:pt x="312750" y="390170"/>
                  </a:lnTo>
                  <a:lnTo>
                    <a:pt x="217343" y="390170"/>
                  </a:lnTo>
                  <a:lnTo>
                    <a:pt x="138860" y="468653"/>
                  </a:lnTo>
                  <a:lnTo>
                    <a:pt x="132324" y="472993"/>
                  </a:lnTo>
                  <a:lnTo>
                    <a:pt x="124887" y="474439"/>
                  </a:lnTo>
                  <a:close/>
                </a:path>
                <a:path w="474344" h="474980">
                  <a:moveTo>
                    <a:pt x="237101" y="474203"/>
                  </a:moveTo>
                  <a:lnTo>
                    <a:pt x="217343" y="390170"/>
                  </a:lnTo>
                  <a:lnTo>
                    <a:pt x="256860" y="390170"/>
                  </a:lnTo>
                  <a:lnTo>
                    <a:pt x="256812" y="454681"/>
                  </a:lnTo>
                  <a:lnTo>
                    <a:pt x="237101" y="474203"/>
                  </a:lnTo>
                  <a:close/>
                </a:path>
                <a:path w="474344" h="474980">
                  <a:moveTo>
                    <a:pt x="349315" y="474439"/>
                  </a:moveTo>
                  <a:lnTo>
                    <a:pt x="341879" y="472993"/>
                  </a:lnTo>
                  <a:lnTo>
                    <a:pt x="335343" y="468653"/>
                  </a:lnTo>
                  <a:lnTo>
                    <a:pt x="256860" y="390170"/>
                  </a:lnTo>
                  <a:lnTo>
                    <a:pt x="312750" y="390170"/>
                  </a:lnTo>
                  <a:lnTo>
                    <a:pt x="363288" y="440708"/>
                  </a:lnTo>
                  <a:lnTo>
                    <a:pt x="367627" y="447244"/>
                  </a:lnTo>
                  <a:lnTo>
                    <a:pt x="369074" y="454681"/>
                  </a:lnTo>
                  <a:lnTo>
                    <a:pt x="367618" y="462131"/>
                  </a:lnTo>
                  <a:lnTo>
                    <a:pt x="363288" y="468653"/>
                  </a:lnTo>
                  <a:lnTo>
                    <a:pt x="356752" y="472993"/>
                  </a:lnTo>
                  <a:lnTo>
                    <a:pt x="349315" y="47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109304" y="788723"/>
            <a:ext cx="3257550" cy="1137920"/>
            <a:chOff x="7109304" y="788723"/>
            <a:chExt cx="3257550" cy="1137920"/>
          </a:xfrm>
        </p:grpSpPr>
        <p:sp>
          <p:nvSpPr>
            <p:cNvPr id="10" name="object 10"/>
            <p:cNvSpPr/>
            <p:nvPr/>
          </p:nvSpPr>
          <p:spPr>
            <a:xfrm>
              <a:off x="8738033" y="788723"/>
              <a:ext cx="28575" cy="368300"/>
            </a:xfrm>
            <a:custGeom>
              <a:avLst/>
              <a:gdLst/>
              <a:ahLst/>
              <a:cxnLst/>
              <a:rect l="l" t="t" r="r" b="b"/>
              <a:pathLst>
                <a:path w="28575" h="368300">
                  <a:moveTo>
                    <a:pt x="0" y="16043"/>
                  </a:moveTo>
                  <a:lnTo>
                    <a:pt x="16182" y="0"/>
                  </a:lnTo>
                  <a:lnTo>
                    <a:pt x="18004" y="359"/>
                  </a:lnTo>
                  <a:lnTo>
                    <a:pt x="28574" y="16043"/>
                  </a:lnTo>
                  <a:lnTo>
                    <a:pt x="28212" y="17850"/>
                  </a:lnTo>
                  <a:lnTo>
                    <a:pt x="12392" y="28328"/>
                  </a:lnTo>
                  <a:lnTo>
                    <a:pt x="10570" y="27969"/>
                  </a:lnTo>
                  <a:lnTo>
                    <a:pt x="0" y="16043"/>
                  </a:lnTo>
                  <a:close/>
                </a:path>
                <a:path w="28575" h="368300">
                  <a:moveTo>
                    <a:pt x="0" y="72698"/>
                  </a:moveTo>
                  <a:lnTo>
                    <a:pt x="16182" y="56654"/>
                  </a:lnTo>
                  <a:lnTo>
                    <a:pt x="18004" y="57014"/>
                  </a:lnTo>
                  <a:lnTo>
                    <a:pt x="28574" y="72698"/>
                  </a:lnTo>
                  <a:lnTo>
                    <a:pt x="28212" y="74505"/>
                  </a:lnTo>
                  <a:lnTo>
                    <a:pt x="12392" y="84983"/>
                  </a:lnTo>
                  <a:lnTo>
                    <a:pt x="10570" y="84624"/>
                  </a:lnTo>
                  <a:lnTo>
                    <a:pt x="0" y="72698"/>
                  </a:lnTo>
                  <a:close/>
                </a:path>
                <a:path w="28575" h="368300">
                  <a:moveTo>
                    <a:pt x="0" y="129353"/>
                  </a:moveTo>
                  <a:lnTo>
                    <a:pt x="16182" y="113309"/>
                  </a:lnTo>
                  <a:lnTo>
                    <a:pt x="18004" y="113669"/>
                  </a:lnTo>
                  <a:lnTo>
                    <a:pt x="28574" y="129353"/>
                  </a:lnTo>
                  <a:lnTo>
                    <a:pt x="28212" y="131160"/>
                  </a:lnTo>
                  <a:lnTo>
                    <a:pt x="12392" y="141638"/>
                  </a:lnTo>
                  <a:lnTo>
                    <a:pt x="10570" y="141279"/>
                  </a:lnTo>
                  <a:lnTo>
                    <a:pt x="0" y="129353"/>
                  </a:lnTo>
                  <a:close/>
                </a:path>
                <a:path w="28575" h="368300">
                  <a:moveTo>
                    <a:pt x="0" y="186008"/>
                  </a:moveTo>
                  <a:lnTo>
                    <a:pt x="16182" y="169964"/>
                  </a:lnTo>
                  <a:lnTo>
                    <a:pt x="18004" y="170324"/>
                  </a:lnTo>
                  <a:lnTo>
                    <a:pt x="28574" y="186008"/>
                  </a:lnTo>
                  <a:lnTo>
                    <a:pt x="28212" y="187815"/>
                  </a:lnTo>
                  <a:lnTo>
                    <a:pt x="12392" y="198293"/>
                  </a:lnTo>
                  <a:lnTo>
                    <a:pt x="10570" y="197934"/>
                  </a:lnTo>
                  <a:lnTo>
                    <a:pt x="0" y="186008"/>
                  </a:lnTo>
                  <a:close/>
                </a:path>
                <a:path w="28575" h="368300">
                  <a:moveTo>
                    <a:pt x="0" y="242663"/>
                  </a:moveTo>
                  <a:lnTo>
                    <a:pt x="16182" y="226619"/>
                  </a:lnTo>
                  <a:lnTo>
                    <a:pt x="18004" y="226978"/>
                  </a:lnTo>
                  <a:lnTo>
                    <a:pt x="28574" y="242663"/>
                  </a:lnTo>
                  <a:lnTo>
                    <a:pt x="28212" y="244470"/>
                  </a:lnTo>
                  <a:lnTo>
                    <a:pt x="12392" y="254948"/>
                  </a:lnTo>
                  <a:lnTo>
                    <a:pt x="10570" y="254589"/>
                  </a:lnTo>
                  <a:lnTo>
                    <a:pt x="0" y="242663"/>
                  </a:lnTo>
                  <a:close/>
                </a:path>
                <a:path w="28575" h="368300">
                  <a:moveTo>
                    <a:pt x="0" y="299318"/>
                  </a:moveTo>
                  <a:lnTo>
                    <a:pt x="16182" y="283274"/>
                  </a:lnTo>
                  <a:lnTo>
                    <a:pt x="18004" y="283633"/>
                  </a:lnTo>
                  <a:lnTo>
                    <a:pt x="28574" y="299318"/>
                  </a:lnTo>
                  <a:lnTo>
                    <a:pt x="28212" y="301125"/>
                  </a:lnTo>
                  <a:lnTo>
                    <a:pt x="12392" y="311603"/>
                  </a:lnTo>
                  <a:lnTo>
                    <a:pt x="10570" y="311244"/>
                  </a:lnTo>
                  <a:lnTo>
                    <a:pt x="0" y="299318"/>
                  </a:lnTo>
                  <a:close/>
                </a:path>
                <a:path w="28575" h="368300">
                  <a:moveTo>
                    <a:pt x="0" y="355973"/>
                  </a:moveTo>
                  <a:lnTo>
                    <a:pt x="16182" y="339929"/>
                  </a:lnTo>
                  <a:lnTo>
                    <a:pt x="18004" y="340288"/>
                  </a:lnTo>
                  <a:lnTo>
                    <a:pt x="28574" y="355973"/>
                  </a:lnTo>
                  <a:lnTo>
                    <a:pt x="28212" y="357780"/>
                  </a:lnTo>
                  <a:lnTo>
                    <a:pt x="12392" y="368258"/>
                  </a:lnTo>
                  <a:lnTo>
                    <a:pt x="10570" y="367898"/>
                  </a:lnTo>
                  <a:lnTo>
                    <a:pt x="0" y="355973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5257" y="1160948"/>
              <a:ext cx="114127" cy="850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09304" y="1249963"/>
              <a:ext cx="3257550" cy="676275"/>
            </a:xfrm>
            <a:custGeom>
              <a:avLst/>
              <a:gdLst/>
              <a:ahLst/>
              <a:cxnLst/>
              <a:rect l="l" t="t" r="r" b="b"/>
              <a:pathLst>
                <a:path w="3257550" h="676275">
                  <a:moveTo>
                    <a:pt x="3026517" y="676241"/>
                  </a:moveTo>
                  <a:lnTo>
                    <a:pt x="230982" y="676241"/>
                  </a:lnTo>
                  <a:lnTo>
                    <a:pt x="215272" y="670901"/>
                  </a:lnTo>
                  <a:lnTo>
                    <a:pt x="174581" y="650854"/>
                  </a:lnTo>
                  <a:lnTo>
                    <a:pt x="136688" y="625581"/>
                  </a:lnTo>
                  <a:lnTo>
                    <a:pt x="102138" y="595307"/>
                  </a:lnTo>
                  <a:lnTo>
                    <a:pt x="71864" y="560757"/>
                  </a:lnTo>
                  <a:lnTo>
                    <a:pt x="46592" y="522865"/>
                  </a:lnTo>
                  <a:lnTo>
                    <a:pt x="26544" y="482173"/>
                  </a:lnTo>
                  <a:lnTo>
                    <a:pt x="11947" y="439225"/>
                  </a:lnTo>
                  <a:lnTo>
                    <a:pt x="3024" y="394560"/>
                  </a:lnTo>
                  <a:lnTo>
                    <a:pt x="0" y="348726"/>
                  </a:lnTo>
                  <a:lnTo>
                    <a:pt x="3024" y="302885"/>
                  </a:lnTo>
                  <a:lnTo>
                    <a:pt x="11947" y="258221"/>
                  </a:lnTo>
                  <a:lnTo>
                    <a:pt x="26544" y="215272"/>
                  </a:lnTo>
                  <a:lnTo>
                    <a:pt x="46592" y="174581"/>
                  </a:lnTo>
                  <a:lnTo>
                    <a:pt x="71864" y="136689"/>
                  </a:lnTo>
                  <a:lnTo>
                    <a:pt x="102138" y="102138"/>
                  </a:lnTo>
                  <a:lnTo>
                    <a:pt x="136688" y="71865"/>
                  </a:lnTo>
                  <a:lnTo>
                    <a:pt x="174581" y="46592"/>
                  </a:lnTo>
                  <a:lnTo>
                    <a:pt x="215272" y="26544"/>
                  </a:lnTo>
                  <a:lnTo>
                    <a:pt x="258221" y="11947"/>
                  </a:lnTo>
                  <a:lnTo>
                    <a:pt x="302885" y="3024"/>
                  </a:lnTo>
                  <a:lnTo>
                    <a:pt x="348723" y="0"/>
                  </a:lnTo>
                  <a:lnTo>
                    <a:pt x="2908777" y="0"/>
                  </a:lnTo>
                  <a:lnTo>
                    <a:pt x="2954615" y="3024"/>
                  </a:lnTo>
                  <a:lnTo>
                    <a:pt x="2999279" y="11947"/>
                  </a:lnTo>
                  <a:lnTo>
                    <a:pt x="3042227" y="26544"/>
                  </a:lnTo>
                  <a:lnTo>
                    <a:pt x="3082919" y="46592"/>
                  </a:lnTo>
                  <a:lnTo>
                    <a:pt x="3120811" y="71865"/>
                  </a:lnTo>
                  <a:lnTo>
                    <a:pt x="3155362" y="102138"/>
                  </a:lnTo>
                  <a:lnTo>
                    <a:pt x="3185635" y="136689"/>
                  </a:lnTo>
                  <a:lnTo>
                    <a:pt x="3210908" y="174581"/>
                  </a:lnTo>
                  <a:lnTo>
                    <a:pt x="3230955" y="215272"/>
                  </a:lnTo>
                  <a:lnTo>
                    <a:pt x="3245553" y="258221"/>
                  </a:lnTo>
                  <a:lnTo>
                    <a:pt x="3254476" y="302885"/>
                  </a:lnTo>
                  <a:lnTo>
                    <a:pt x="3257500" y="348720"/>
                  </a:lnTo>
                  <a:lnTo>
                    <a:pt x="3254476" y="394560"/>
                  </a:lnTo>
                  <a:lnTo>
                    <a:pt x="3245553" y="439225"/>
                  </a:lnTo>
                  <a:lnTo>
                    <a:pt x="3230955" y="482173"/>
                  </a:lnTo>
                  <a:lnTo>
                    <a:pt x="3210908" y="522865"/>
                  </a:lnTo>
                  <a:lnTo>
                    <a:pt x="3185635" y="560757"/>
                  </a:lnTo>
                  <a:lnTo>
                    <a:pt x="3155362" y="595307"/>
                  </a:lnTo>
                  <a:lnTo>
                    <a:pt x="3120811" y="625581"/>
                  </a:lnTo>
                  <a:lnTo>
                    <a:pt x="3082919" y="650854"/>
                  </a:lnTo>
                  <a:lnTo>
                    <a:pt x="3042227" y="670901"/>
                  </a:lnTo>
                  <a:lnTo>
                    <a:pt x="3026517" y="676241"/>
                  </a:lnTo>
                  <a:close/>
                </a:path>
              </a:pathLst>
            </a:custGeom>
            <a:solidFill>
              <a:srgbClr val="8B52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311214" y="1313462"/>
            <a:ext cx="285369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750570" marR="5080" indent="-738505">
              <a:lnSpc>
                <a:spcPts val="2100"/>
              </a:lnSpc>
              <a:spcBef>
                <a:spcPts val="219"/>
              </a:spcBef>
            </a:pP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Aplikasi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meminta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dari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petugas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80882" y="1947414"/>
            <a:ext cx="114935" cy="457834"/>
            <a:chOff x="8680882" y="1947414"/>
            <a:chExt cx="114935" cy="457834"/>
          </a:xfrm>
        </p:grpSpPr>
        <p:sp>
          <p:nvSpPr>
            <p:cNvPr id="15" name="object 15"/>
            <p:cNvSpPr/>
            <p:nvPr/>
          </p:nvSpPr>
          <p:spPr>
            <a:xfrm>
              <a:off x="8723761" y="1947414"/>
              <a:ext cx="28575" cy="372110"/>
            </a:xfrm>
            <a:custGeom>
              <a:avLst/>
              <a:gdLst/>
              <a:ahLst/>
              <a:cxnLst/>
              <a:rect l="l" t="t" r="r" b="b"/>
              <a:pathLst>
                <a:path w="28575" h="372110">
                  <a:moveTo>
                    <a:pt x="0" y="16211"/>
                  </a:moveTo>
                  <a:lnTo>
                    <a:pt x="16182" y="0"/>
                  </a:lnTo>
                  <a:lnTo>
                    <a:pt x="18004" y="363"/>
                  </a:lnTo>
                  <a:lnTo>
                    <a:pt x="28574" y="16211"/>
                  </a:lnTo>
                  <a:lnTo>
                    <a:pt x="28212" y="18036"/>
                  </a:lnTo>
                  <a:lnTo>
                    <a:pt x="12392" y="28624"/>
                  </a:lnTo>
                  <a:lnTo>
                    <a:pt x="10570" y="28261"/>
                  </a:lnTo>
                  <a:lnTo>
                    <a:pt x="0" y="16211"/>
                  </a:lnTo>
                  <a:close/>
                </a:path>
                <a:path w="28575" h="372110">
                  <a:moveTo>
                    <a:pt x="0" y="73457"/>
                  </a:moveTo>
                  <a:lnTo>
                    <a:pt x="16182" y="57246"/>
                  </a:lnTo>
                  <a:lnTo>
                    <a:pt x="18004" y="57609"/>
                  </a:lnTo>
                  <a:lnTo>
                    <a:pt x="28574" y="73457"/>
                  </a:lnTo>
                  <a:lnTo>
                    <a:pt x="28212" y="75282"/>
                  </a:lnTo>
                  <a:lnTo>
                    <a:pt x="12392" y="85870"/>
                  </a:lnTo>
                  <a:lnTo>
                    <a:pt x="10570" y="85507"/>
                  </a:lnTo>
                  <a:lnTo>
                    <a:pt x="0" y="73457"/>
                  </a:lnTo>
                  <a:close/>
                </a:path>
                <a:path w="28575" h="372110">
                  <a:moveTo>
                    <a:pt x="0" y="130703"/>
                  </a:moveTo>
                  <a:lnTo>
                    <a:pt x="16182" y="114492"/>
                  </a:lnTo>
                  <a:lnTo>
                    <a:pt x="18004" y="114855"/>
                  </a:lnTo>
                  <a:lnTo>
                    <a:pt x="28574" y="130703"/>
                  </a:lnTo>
                  <a:lnTo>
                    <a:pt x="28212" y="132528"/>
                  </a:lnTo>
                  <a:lnTo>
                    <a:pt x="12392" y="143116"/>
                  </a:lnTo>
                  <a:lnTo>
                    <a:pt x="10570" y="142753"/>
                  </a:lnTo>
                  <a:lnTo>
                    <a:pt x="0" y="130703"/>
                  </a:lnTo>
                  <a:close/>
                </a:path>
                <a:path w="28575" h="372110">
                  <a:moveTo>
                    <a:pt x="0" y="187949"/>
                  </a:moveTo>
                  <a:lnTo>
                    <a:pt x="16182" y="171738"/>
                  </a:lnTo>
                  <a:lnTo>
                    <a:pt x="18004" y="172101"/>
                  </a:lnTo>
                  <a:lnTo>
                    <a:pt x="28574" y="187949"/>
                  </a:lnTo>
                  <a:lnTo>
                    <a:pt x="28212" y="189774"/>
                  </a:lnTo>
                  <a:lnTo>
                    <a:pt x="12392" y="200362"/>
                  </a:lnTo>
                  <a:lnTo>
                    <a:pt x="10570" y="199999"/>
                  </a:lnTo>
                  <a:lnTo>
                    <a:pt x="0" y="187949"/>
                  </a:lnTo>
                  <a:close/>
                </a:path>
                <a:path w="28575" h="372110">
                  <a:moveTo>
                    <a:pt x="0" y="245195"/>
                  </a:moveTo>
                  <a:lnTo>
                    <a:pt x="16182" y="228984"/>
                  </a:lnTo>
                  <a:lnTo>
                    <a:pt x="18004" y="229347"/>
                  </a:lnTo>
                  <a:lnTo>
                    <a:pt x="28574" y="245195"/>
                  </a:lnTo>
                  <a:lnTo>
                    <a:pt x="28212" y="247021"/>
                  </a:lnTo>
                  <a:lnTo>
                    <a:pt x="12392" y="257608"/>
                  </a:lnTo>
                  <a:lnTo>
                    <a:pt x="10570" y="257245"/>
                  </a:lnTo>
                  <a:lnTo>
                    <a:pt x="0" y="245195"/>
                  </a:lnTo>
                  <a:close/>
                </a:path>
                <a:path w="28575" h="372110">
                  <a:moveTo>
                    <a:pt x="0" y="302441"/>
                  </a:moveTo>
                  <a:lnTo>
                    <a:pt x="16182" y="286230"/>
                  </a:lnTo>
                  <a:lnTo>
                    <a:pt x="18004" y="286593"/>
                  </a:lnTo>
                  <a:lnTo>
                    <a:pt x="28574" y="302441"/>
                  </a:lnTo>
                  <a:lnTo>
                    <a:pt x="28212" y="304267"/>
                  </a:lnTo>
                  <a:lnTo>
                    <a:pt x="12392" y="314854"/>
                  </a:lnTo>
                  <a:lnTo>
                    <a:pt x="10570" y="314491"/>
                  </a:lnTo>
                  <a:lnTo>
                    <a:pt x="0" y="302441"/>
                  </a:lnTo>
                  <a:close/>
                </a:path>
                <a:path w="28575" h="372110">
                  <a:moveTo>
                    <a:pt x="0" y="359687"/>
                  </a:moveTo>
                  <a:lnTo>
                    <a:pt x="16182" y="343476"/>
                  </a:lnTo>
                  <a:lnTo>
                    <a:pt x="18004" y="343839"/>
                  </a:lnTo>
                  <a:lnTo>
                    <a:pt x="28574" y="359687"/>
                  </a:lnTo>
                  <a:lnTo>
                    <a:pt x="28212" y="361513"/>
                  </a:lnTo>
                  <a:lnTo>
                    <a:pt x="12392" y="372100"/>
                  </a:lnTo>
                  <a:lnTo>
                    <a:pt x="10570" y="371737"/>
                  </a:lnTo>
                  <a:lnTo>
                    <a:pt x="0" y="35968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0882" y="2318771"/>
              <a:ext cx="114332" cy="8585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0590" y="2493393"/>
            <a:ext cx="13279337" cy="33910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210607" y="2556893"/>
            <a:ext cx="3083560" cy="172021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20955" marR="27940">
              <a:lnSpc>
                <a:spcPts val="2100"/>
              </a:lnSpc>
              <a:spcBef>
                <a:spcPts val="219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Lalu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aplikasi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meminta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dari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</a:rPr>
              <a:t>penyewa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algn="ctr" marL="12065" marR="5080">
              <a:lnSpc>
                <a:spcPts val="2100"/>
              </a:lnSpc>
              <a:spcBef>
                <a:spcPts val="1985"/>
              </a:spcBef>
            </a:pP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Penyewa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dapat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memilih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</a:rPr>
              <a:t>menu </a:t>
            </a:r>
            <a:r>
              <a:rPr dirty="0" sz="1800" spc="-5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jenis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5487" y="5977900"/>
            <a:ext cx="9971583" cy="230081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996866" y="7316085"/>
            <a:ext cx="1553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telah</a:t>
            </a:r>
            <a:r>
              <a:rPr dirty="0" sz="1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dipilih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37879" y="8372193"/>
            <a:ext cx="3272154" cy="1830705"/>
            <a:chOff x="7137879" y="8372193"/>
            <a:chExt cx="3272154" cy="1830705"/>
          </a:xfrm>
        </p:grpSpPr>
        <p:sp>
          <p:nvSpPr>
            <p:cNvPr id="22" name="object 22"/>
            <p:cNvSpPr/>
            <p:nvPr/>
          </p:nvSpPr>
          <p:spPr>
            <a:xfrm>
              <a:off x="7152167" y="8372193"/>
              <a:ext cx="3257550" cy="676275"/>
            </a:xfrm>
            <a:custGeom>
              <a:avLst/>
              <a:gdLst/>
              <a:ahLst/>
              <a:cxnLst/>
              <a:rect l="l" t="t" r="r" b="b"/>
              <a:pathLst>
                <a:path w="3257550" h="676275">
                  <a:moveTo>
                    <a:pt x="3026517" y="676241"/>
                  </a:moveTo>
                  <a:lnTo>
                    <a:pt x="230983" y="676241"/>
                  </a:lnTo>
                  <a:lnTo>
                    <a:pt x="215272" y="670901"/>
                  </a:lnTo>
                  <a:lnTo>
                    <a:pt x="174581" y="650854"/>
                  </a:lnTo>
                  <a:lnTo>
                    <a:pt x="136689" y="625581"/>
                  </a:lnTo>
                  <a:lnTo>
                    <a:pt x="102138" y="595308"/>
                  </a:lnTo>
                  <a:lnTo>
                    <a:pt x="71865" y="560757"/>
                  </a:lnTo>
                  <a:lnTo>
                    <a:pt x="46592" y="522865"/>
                  </a:lnTo>
                  <a:lnTo>
                    <a:pt x="26545" y="482174"/>
                  </a:lnTo>
                  <a:lnTo>
                    <a:pt x="11947" y="439225"/>
                  </a:lnTo>
                  <a:lnTo>
                    <a:pt x="3024" y="394561"/>
                  </a:lnTo>
                  <a:lnTo>
                    <a:pt x="0" y="348723"/>
                  </a:lnTo>
                  <a:lnTo>
                    <a:pt x="3024" y="302885"/>
                  </a:lnTo>
                  <a:lnTo>
                    <a:pt x="11947" y="258221"/>
                  </a:lnTo>
                  <a:lnTo>
                    <a:pt x="26545" y="215272"/>
                  </a:lnTo>
                  <a:lnTo>
                    <a:pt x="46592" y="174581"/>
                  </a:lnTo>
                  <a:lnTo>
                    <a:pt x="71865" y="136689"/>
                  </a:lnTo>
                  <a:lnTo>
                    <a:pt x="102138" y="102138"/>
                  </a:lnTo>
                  <a:lnTo>
                    <a:pt x="136689" y="71865"/>
                  </a:lnTo>
                  <a:lnTo>
                    <a:pt x="174581" y="46592"/>
                  </a:lnTo>
                  <a:lnTo>
                    <a:pt x="215272" y="26545"/>
                  </a:lnTo>
                  <a:lnTo>
                    <a:pt x="258221" y="11947"/>
                  </a:lnTo>
                  <a:lnTo>
                    <a:pt x="302885" y="3024"/>
                  </a:lnTo>
                  <a:lnTo>
                    <a:pt x="348723" y="0"/>
                  </a:lnTo>
                  <a:lnTo>
                    <a:pt x="2908777" y="0"/>
                  </a:lnTo>
                  <a:lnTo>
                    <a:pt x="2954615" y="3024"/>
                  </a:lnTo>
                  <a:lnTo>
                    <a:pt x="2999279" y="11947"/>
                  </a:lnTo>
                  <a:lnTo>
                    <a:pt x="3042228" y="26545"/>
                  </a:lnTo>
                  <a:lnTo>
                    <a:pt x="3082919" y="46592"/>
                  </a:lnTo>
                  <a:lnTo>
                    <a:pt x="3120811" y="71865"/>
                  </a:lnTo>
                  <a:lnTo>
                    <a:pt x="3155362" y="102138"/>
                  </a:lnTo>
                  <a:lnTo>
                    <a:pt x="3185635" y="136689"/>
                  </a:lnTo>
                  <a:lnTo>
                    <a:pt x="3210908" y="174581"/>
                  </a:lnTo>
                  <a:lnTo>
                    <a:pt x="3230955" y="215272"/>
                  </a:lnTo>
                  <a:lnTo>
                    <a:pt x="3245553" y="258221"/>
                  </a:lnTo>
                  <a:lnTo>
                    <a:pt x="3254476" y="302885"/>
                  </a:lnTo>
                  <a:lnTo>
                    <a:pt x="3257500" y="348723"/>
                  </a:lnTo>
                  <a:lnTo>
                    <a:pt x="3254476" y="394561"/>
                  </a:lnTo>
                  <a:lnTo>
                    <a:pt x="3245553" y="439225"/>
                  </a:lnTo>
                  <a:lnTo>
                    <a:pt x="3230955" y="482174"/>
                  </a:lnTo>
                  <a:lnTo>
                    <a:pt x="3210908" y="522865"/>
                  </a:lnTo>
                  <a:lnTo>
                    <a:pt x="3185635" y="560757"/>
                  </a:lnTo>
                  <a:lnTo>
                    <a:pt x="3155362" y="595308"/>
                  </a:lnTo>
                  <a:lnTo>
                    <a:pt x="3120811" y="625581"/>
                  </a:lnTo>
                  <a:lnTo>
                    <a:pt x="3082919" y="650854"/>
                  </a:lnTo>
                  <a:lnTo>
                    <a:pt x="3042228" y="670901"/>
                  </a:lnTo>
                  <a:lnTo>
                    <a:pt x="3026517" y="676241"/>
                  </a:lnTo>
                  <a:close/>
                </a:path>
              </a:pathLst>
            </a:custGeom>
            <a:solidFill>
              <a:srgbClr val="8B5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66623" y="9069646"/>
              <a:ext cx="28575" cy="372110"/>
            </a:xfrm>
            <a:custGeom>
              <a:avLst/>
              <a:gdLst/>
              <a:ahLst/>
              <a:cxnLst/>
              <a:rect l="l" t="t" r="r" b="b"/>
              <a:pathLst>
                <a:path w="28575" h="372109">
                  <a:moveTo>
                    <a:pt x="0" y="16211"/>
                  </a:moveTo>
                  <a:lnTo>
                    <a:pt x="12392" y="0"/>
                  </a:lnTo>
                  <a:lnTo>
                    <a:pt x="16182" y="0"/>
                  </a:lnTo>
                  <a:lnTo>
                    <a:pt x="28574" y="12413"/>
                  </a:lnTo>
                  <a:lnTo>
                    <a:pt x="28574" y="16211"/>
                  </a:lnTo>
                  <a:lnTo>
                    <a:pt x="16182" y="28624"/>
                  </a:lnTo>
                  <a:lnTo>
                    <a:pt x="12392" y="28624"/>
                  </a:lnTo>
                  <a:lnTo>
                    <a:pt x="0" y="16211"/>
                  </a:lnTo>
                  <a:close/>
                </a:path>
                <a:path w="28575" h="372109">
                  <a:moveTo>
                    <a:pt x="0" y="73457"/>
                  </a:moveTo>
                  <a:lnTo>
                    <a:pt x="12392" y="57246"/>
                  </a:lnTo>
                  <a:lnTo>
                    <a:pt x="16182" y="57246"/>
                  </a:lnTo>
                  <a:lnTo>
                    <a:pt x="28574" y="69659"/>
                  </a:lnTo>
                  <a:lnTo>
                    <a:pt x="28574" y="73457"/>
                  </a:lnTo>
                  <a:lnTo>
                    <a:pt x="16182" y="85870"/>
                  </a:lnTo>
                  <a:lnTo>
                    <a:pt x="12392" y="85870"/>
                  </a:lnTo>
                  <a:lnTo>
                    <a:pt x="0" y="73457"/>
                  </a:lnTo>
                  <a:close/>
                </a:path>
                <a:path w="28575" h="372109">
                  <a:moveTo>
                    <a:pt x="0" y="130703"/>
                  </a:moveTo>
                  <a:lnTo>
                    <a:pt x="12392" y="114492"/>
                  </a:lnTo>
                  <a:lnTo>
                    <a:pt x="16182" y="114492"/>
                  </a:lnTo>
                  <a:lnTo>
                    <a:pt x="28574" y="126905"/>
                  </a:lnTo>
                  <a:lnTo>
                    <a:pt x="28574" y="130703"/>
                  </a:lnTo>
                  <a:lnTo>
                    <a:pt x="16182" y="143116"/>
                  </a:lnTo>
                  <a:lnTo>
                    <a:pt x="12392" y="143116"/>
                  </a:lnTo>
                  <a:lnTo>
                    <a:pt x="0" y="130703"/>
                  </a:lnTo>
                  <a:close/>
                </a:path>
                <a:path w="28575" h="372109">
                  <a:moveTo>
                    <a:pt x="0" y="187949"/>
                  </a:moveTo>
                  <a:lnTo>
                    <a:pt x="12392" y="171738"/>
                  </a:lnTo>
                  <a:lnTo>
                    <a:pt x="16182" y="171738"/>
                  </a:lnTo>
                  <a:lnTo>
                    <a:pt x="28574" y="184151"/>
                  </a:lnTo>
                  <a:lnTo>
                    <a:pt x="28574" y="187949"/>
                  </a:lnTo>
                  <a:lnTo>
                    <a:pt x="16182" y="200362"/>
                  </a:lnTo>
                  <a:lnTo>
                    <a:pt x="12392" y="200362"/>
                  </a:lnTo>
                  <a:lnTo>
                    <a:pt x="0" y="187949"/>
                  </a:lnTo>
                  <a:close/>
                </a:path>
                <a:path w="28575" h="372109">
                  <a:moveTo>
                    <a:pt x="0" y="245195"/>
                  </a:moveTo>
                  <a:lnTo>
                    <a:pt x="12392" y="228984"/>
                  </a:lnTo>
                  <a:lnTo>
                    <a:pt x="16182" y="228984"/>
                  </a:lnTo>
                  <a:lnTo>
                    <a:pt x="28574" y="241397"/>
                  </a:lnTo>
                  <a:lnTo>
                    <a:pt x="28574" y="245195"/>
                  </a:lnTo>
                  <a:lnTo>
                    <a:pt x="16182" y="257608"/>
                  </a:lnTo>
                  <a:lnTo>
                    <a:pt x="12392" y="257608"/>
                  </a:lnTo>
                  <a:lnTo>
                    <a:pt x="0" y="245195"/>
                  </a:lnTo>
                  <a:close/>
                </a:path>
                <a:path w="28575" h="372109">
                  <a:moveTo>
                    <a:pt x="0" y="302441"/>
                  </a:moveTo>
                  <a:lnTo>
                    <a:pt x="12392" y="286230"/>
                  </a:lnTo>
                  <a:lnTo>
                    <a:pt x="16182" y="286230"/>
                  </a:lnTo>
                  <a:lnTo>
                    <a:pt x="28574" y="298643"/>
                  </a:lnTo>
                  <a:lnTo>
                    <a:pt x="28574" y="302441"/>
                  </a:lnTo>
                  <a:lnTo>
                    <a:pt x="16182" y="314854"/>
                  </a:lnTo>
                  <a:lnTo>
                    <a:pt x="12392" y="314854"/>
                  </a:lnTo>
                  <a:lnTo>
                    <a:pt x="0" y="302441"/>
                  </a:lnTo>
                  <a:close/>
                </a:path>
                <a:path w="28575" h="372109">
                  <a:moveTo>
                    <a:pt x="0" y="359687"/>
                  </a:moveTo>
                  <a:lnTo>
                    <a:pt x="12392" y="343476"/>
                  </a:lnTo>
                  <a:lnTo>
                    <a:pt x="16182" y="343476"/>
                  </a:lnTo>
                  <a:lnTo>
                    <a:pt x="28574" y="355889"/>
                  </a:lnTo>
                  <a:lnTo>
                    <a:pt x="28574" y="359687"/>
                  </a:lnTo>
                  <a:lnTo>
                    <a:pt x="16182" y="372100"/>
                  </a:lnTo>
                  <a:lnTo>
                    <a:pt x="12392" y="372100"/>
                  </a:lnTo>
                  <a:lnTo>
                    <a:pt x="0" y="35968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3744" y="9441003"/>
              <a:ext cx="114332" cy="858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37879" y="9526111"/>
              <a:ext cx="3257550" cy="676275"/>
            </a:xfrm>
            <a:custGeom>
              <a:avLst/>
              <a:gdLst/>
              <a:ahLst/>
              <a:cxnLst/>
              <a:rect l="l" t="t" r="r" b="b"/>
              <a:pathLst>
                <a:path w="3257550" h="676275">
                  <a:moveTo>
                    <a:pt x="3026517" y="676241"/>
                  </a:moveTo>
                  <a:lnTo>
                    <a:pt x="230983" y="676241"/>
                  </a:lnTo>
                  <a:lnTo>
                    <a:pt x="215272" y="670901"/>
                  </a:lnTo>
                  <a:lnTo>
                    <a:pt x="174581" y="650854"/>
                  </a:lnTo>
                  <a:lnTo>
                    <a:pt x="136689" y="625581"/>
                  </a:lnTo>
                  <a:lnTo>
                    <a:pt x="102138" y="595308"/>
                  </a:lnTo>
                  <a:lnTo>
                    <a:pt x="71865" y="560757"/>
                  </a:lnTo>
                  <a:lnTo>
                    <a:pt x="46592" y="522865"/>
                  </a:lnTo>
                  <a:lnTo>
                    <a:pt x="26545" y="482174"/>
                  </a:lnTo>
                  <a:lnTo>
                    <a:pt x="11947" y="439225"/>
                  </a:lnTo>
                  <a:lnTo>
                    <a:pt x="3024" y="394561"/>
                  </a:lnTo>
                  <a:lnTo>
                    <a:pt x="0" y="348723"/>
                  </a:lnTo>
                  <a:lnTo>
                    <a:pt x="3024" y="302885"/>
                  </a:lnTo>
                  <a:lnTo>
                    <a:pt x="11947" y="258221"/>
                  </a:lnTo>
                  <a:lnTo>
                    <a:pt x="26545" y="215272"/>
                  </a:lnTo>
                  <a:lnTo>
                    <a:pt x="46592" y="174581"/>
                  </a:lnTo>
                  <a:lnTo>
                    <a:pt x="71865" y="136689"/>
                  </a:lnTo>
                  <a:lnTo>
                    <a:pt x="102138" y="102138"/>
                  </a:lnTo>
                  <a:lnTo>
                    <a:pt x="136689" y="71865"/>
                  </a:lnTo>
                  <a:lnTo>
                    <a:pt x="174581" y="46592"/>
                  </a:lnTo>
                  <a:lnTo>
                    <a:pt x="215272" y="26545"/>
                  </a:lnTo>
                  <a:lnTo>
                    <a:pt x="258221" y="11947"/>
                  </a:lnTo>
                  <a:lnTo>
                    <a:pt x="302885" y="3024"/>
                  </a:lnTo>
                  <a:lnTo>
                    <a:pt x="348723" y="0"/>
                  </a:lnTo>
                  <a:lnTo>
                    <a:pt x="2908777" y="0"/>
                  </a:lnTo>
                  <a:lnTo>
                    <a:pt x="2954615" y="3024"/>
                  </a:lnTo>
                  <a:lnTo>
                    <a:pt x="2999279" y="11947"/>
                  </a:lnTo>
                  <a:lnTo>
                    <a:pt x="3042228" y="26545"/>
                  </a:lnTo>
                  <a:lnTo>
                    <a:pt x="3082919" y="46592"/>
                  </a:lnTo>
                  <a:lnTo>
                    <a:pt x="3120811" y="71865"/>
                  </a:lnTo>
                  <a:lnTo>
                    <a:pt x="3155362" y="102138"/>
                  </a:lnTo>
                  <a:lnTo>
                    <a:pt x="3185635" y="136689"/>
                  </a:lnTo>
                  <a:lnTo>
                    <a:pt x="3210908" y="174581"/>
                  </a:lnTo>
                  <a:lnTo>
                    <a:pt x="3230955" y="215272"/>
                  </a:lnTo>
                  <a:lnTo>
                    <a:pt x="3245553" y="258221"/>
                  </a:lnTo>
                  <a:lnTo>
                    <a:pt x="3254476" y="302885"/>
                  </a:lnTo>
                  <a:lnTo>
                    <a:pt x="3257500" y="348723"/>
                  </a:lnTo>
                  <a:lnTo>
                    <a:pt x="3254476" y="394561"/>
                  </a:lnTo>
                  <a:lnTo>
                    <a:pt x="3245553" y="439225"/>
                  </a:lnTo>
                  <a:lnTo>
                    <a:pt x="3230955" y="482174"/>
                  </a:lnTo>
                  <a:lnTo>
                    <a:pt x="3210908" y="522865"/>
                  </a:lnTo>
                  <a:lnTo>
                    <a:pt x="3185635" y="560757"/>
                  </a:lnTo>
                  <a:lnTo>
                    <a:pt x="3155362" y="595308"/>
                  </a:lnTo>
                  <a:lnTo>
                    <a:pt x="3120811" y="625581"/>
                  </a:lnTo>
                  <a:lnTo>
                    <a:pt x="3082919" y="650854"/>
                  </a:lnTo>
                  <a:lnTo>
                    <a:pt x="3042228" y="670901"/>
                  </a:lnTo>
                  <a:lnTo>
                    <a:pt x="3026517" y="676241"/>
                  </a:lnTo>
                  <a:close/>
                </a:path>
              </a:pathLst>
            </a:custGeom>
            <a:solidFill>
              <a:srgbClr val="8B52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205398" y="8435693"/>
            <a:ext cx="3122295" cy="172085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375285" marR="339090">
              <a:lnSpc>
                <a:spcPts val="2100"/>
              </a:lnSpc>
              <a:spcBef>
                <a:spcPts val="219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Lalu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memasukkan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lama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Penyewaan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algn="ctr" marL="12700" marR="5080">
              <a:lnSpc>
                <a:spcPts val="2100"/>
              </a:lnSpc>
              <a:spcBef>
                <a:spcPts val="1990"/>
              </a:spcBef>
            </a:pP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ditampilkan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total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harga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4234" y="4921796"/>
            <a:ext cx="830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baru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17734" y="5977900"/>
            <a:ext cx="3257550" cy="676275"/>
          </a:xfrm>
          <a:custGeom>
            <a:avLst/>
            <a:gdLst/>
            <a:ahLst/>
            <a:cxnLst/>
            <a:rect l="l" t="t" r="r" b="b"/>
            <a:pathLst>
              <a:path w="3257550" h="676275">
                <a:moveTo>
                  <a:pt x="3026517" y="676241"/>
                </a:moveTo>
                <a:lnTo>
                  <a:pt x="230983" y="676241"/>
                </a:lnTo>
                <a:lnTo>
                  <a:pt x="215272" y="670901"/>
                </a:lnTo>
                <a:lnTo>
                  <a:pt x="174581" y="650854"/>
                </a:lnTo>
                <a:lnTo>
                  <a:pt x="136689" y="625581"/>
                </a:lnTo>
                <a:lnTo>
                  <a:pt x="102138" y="595308"/>
                </a:lnTo>
                <a:lnTo>
                  <a:pt x="71865" y="560757"/>
                </a:lnTo>
                <a:lnTo>
                  <a:pt x="46592" y="522865"/>
                </a:lnTo>
                <a:lnTo>
                  <a:pt x="26544" y="482174"/>
                </a:lnTo>
                <a:lnTo>
                  <a:pt x="11947" y="439225"/>
                </a:lnTo>
                <a:lnTo>
                  <a:pt x="3024" y="394561"/>
                </a:lnTo>
                <a:lnTo>
                  <a:pt x="0" y="348725"/>
                </a:lnTo>
                <a:lnTo>
                  <a:pt x="3024" y="302886"/>
                </a:lnTo>
                <a:lnTo>
                  <a:pt x="11947" y="258221"/>
                </a:lnTo>
                <a:lnTo>
                  <a:pt x="26544" y="215272"/>
                </a:lnTo>
                <a:lnTo>
                  <a:pt x="46592" y="174581"/>
                </a:lnTo>
                <a:lnTo>
                  <a:pt x="71865" y="136689"/>
                </a:lnTo>
                <a:lnTo>
                  <a:pt x="102138" y="102138"/>
                </a:lnTo>
                <a:lnTo>
                  <a:pt x="136689" y="71865"/>
                </a:lnTo>
                <a:lnTo>
                  <a:pt x="174581" y="46592"/>
                </a:lnTo>
                <a:lnTo>
                  <a:pt x="215272" y="26545"/>
                </a:lnTo>
                <a:lnTo>
                  <a:pt x="258221" y="11947"/>
                </a:lnTo>
                <a:lnTo>
                  <a:pt x="302885" y="3024"/>
                </a:lnTo>
                <a:lnTo>
                  <a:pt x="348723" y="0"/>
                </a:lnTo>
                <a:lnTo>
                  <a:pt x="2908777" y="0"/>
                </a:lnTo>
                <a:lnTo>
                  <a:pt x="2954614" y="3024"/>
                </a:lnTo>
                <a:lnTo>
                  <a:pt x="2999279" y="11947"/>
                </a:lnTo>
                <a:lnTo>
                  <a:pt x="3042228" y="26545"/>
                </a:lnTo>
                <a:lnTo>
                  <a:pt x="3082919" y="46592"/>
                </a:lnTo>
                <a:lnTo>
                  <a:pt x="3120811" y="71865"/>
                </a:lnTo>
                <a:lnTo>
                  <a:pt x="3155362" y="102138"/>
                </a:lnTo>
                <a:lnTo>
                  <a:pt x="3185635" y="136689"/>
                </a:lnTo>
                <a:lnTo>
                  <a:pt x="3210908" y="174581"/>
                </a:lnTo>
                <a:lnTo>
                  <a:pt x="3230955" y="215272"/>
                </a:lnTo>
                <a:lnTo>
                  <a:pt x="3245553" y="258221"/>
                </a:lnTo>
                <a:lnTo>
                  <a:pt x="3254476" y="302886"/>
                </a:lnTo>
                <a:lnTo>
                  <a:pt x="3257500" y="348722"/>
                </a:lnTo>
                <a:lnTo>
                  <a:pt x="3254476" y="394561"/>
                </a:lnTo>
                <a:lnTo>
                  <a:pt x="3245553" y="439225"/>
                </a:lnTo>
                <a:lnTo>
                  <a:pt x="3230955" y="482174"/>
                </a:lnTo>
                <a:lnTo>
                  <a:pt x="3210908" y="522865"/>
                </a:lnTo>
                <a:lnTo>
                  <a:pt x="3185635" y="560757"/>
                </a:lnTo>
                <a:lnTo>
                  <a:pt x="3155362" y="595308"/>
                </a:lnTo>
                <a:lnTo>
                  <a:pt x="3120811" y="625581"/>
                </a:lnTo>
                <a:lnTo>
                  <a:pt x="3082919" y="650854"/>
                </a:lnTo>
                <a:lnTo>
                  <a:pt x="3042228" y="670901"/>
                </a:lnTo>
                <a:lnTo>
                  <a:pt x="3026517" y="676241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74090" y="6041400"/>
            <a:ext cx="314515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546100" marR="5080" indent="-534035">
              <a:lnSpc>
                <a:spcPts val="2100"/>
              </a:lnSpc>
              <a:spcBef>
                <a:spcPts val="219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menampilkam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jenis-jenis </a:t>
            </a:r>
            <a:r>
              <a:rPr dirty="0" sz="1800" spc="-5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keluaran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ahoma"/>
                <a:cs typeface="Tahoma"/>
              </a:rPr>
              <a:t>terbaru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35355" y="4921796"/>
            <a:ext cx="852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lama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26586" y="6041400"/>
            <a:ext cx="308356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50875" marR="5080" indent="-638810">
              <a:lnSpc>
                <a:spcPts val="2100"/>
              </a:lnSpc>
              <a:spcBef>
                <a:spcPts val="219"/>
              </a:spcBef>
            </a:pP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Akan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menampilkan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jenis-jenis </a:t>
            </a:r>
            <a:r>
              <a:rPr dirty="0" sz="1800" spc="-5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ahoma"/>
                <a:cs typeface="Tahoma"/>
              </a:rPr>
              <a:t>keluaran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lama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91915" y="576148"/>
            <a:ext cx="62668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969"/>
              <a:t>ALUR</a:t>
            </a:r>
            <a:r>
              <a:rPr dirty="0" sz="2800" spc="-110"/>
              <a:t> </a:t>
            </a:r>
            <a:r>
              <a:rPr dirty="0" sz="2800" spc="1140"/>
              <a:t>KERJA</a:t>
            </a:r>
            <a:r>
              <a:rPr dirty="0" sz="2800" spc="-110"/>
              <a:t> </a:t>
            </a:r>
            <a:r>
              <a:rPr dirty="0" sz="2800" spc="965"/>
              <a:t>APLIKASI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5570" y="991046"/>
            <a:ext cx="3078131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5176" y="328771"/>
            <a:ext cx="720153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15"/>
              <a:t>GAMBAR</a:t>
            </a:r>
            <a:r>
              <a:rPr dirty="0" sz="2800" spc="-110"/>
              <a:t> </a:t>
            </a:r>
            <a:r>
              <a:rPr dirty="0" sz="2800" spc="894"/>
              <a:t>CLASS</a:t>
            </a:r>
            <a:r>
              <a:rPr dirty="0" sz="2800" spc="-110"/>
              <a:t> </a:t>
            </a:r>
            <a:r>
              <a:rPr dirty="0" sz="2800" spc="1110"/>
              <a:t>DIAGRAM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73602" y="1051051"/>
            <a:ext cx="95694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1600" spc="5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1600" spc="-55" b="1">
                <a:solidFill>
                  <a:srgbClr val="0F0F0F"/>
                </a:solidFill>
                <a:latin typeface="Arial"/>
                <a:cs typeface="Arial"/>
              </a:rPr>
              <a:t>n</a:t>
            </a:r>
            <a:r>
              <a:rPr dirty="0" sz="1600" spc="35" b="1">
                <a:solidFill>
                  <a:srgbClr val="0F0F0F"/>
                </a:solidFill>
                <a:latin typeface="Arial"/>
                <a:cs typeface="Arial"/>
              </a:rPr>
              <a:t>y</a:t>
            </a:r>
            <a:r>
              <a:rPr dirty="0" sz="1600" spc="5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1600" spc="190" b="1">
                <a:solidFill>
                  <a:srgbClr val="0F0F0F"/>
                </a:solidFill>
                <a:latin typeface="Arial"/>
                <a:cs typeface="Arial"/>
              </a:rPr>
              <a:t>w</a:t>
            </a:r>
            <a:r>
              <a:rPr dirty="0" sz="1600" spc="125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9928" y="3912305"/>
            <a:ext cx="11360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0F0F0F"/>
                </a:solidFill>
                <a:latin typeface="Arial"/>
                <a:cs typeface="Arial"/>
              </a:rPr>
              <a:t>Classname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413" y="7228082"/>
            <a:ext cx="13157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1600" spc="5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1600" spc="15" b="1">
                <a:solidFill>
                  <a:srgbClr val="0F0F0F"/>
                </a:solidFill>
                <a:latin typeface="Arial"/>
                <a:cs typeface="Arial"/>
              </a:rPr>
              <a:t>m</a:t>
            </a:r>
            <a:r>
              <a:rPr dirty="0" sz="1600" spc="-65" b="1">
                <a:solidFill>
                  <a:srgbClr val="0F0F0F"/>
                </a:solidFill>
                <a:latin typeface="Arial"/>
                <a:cs typeface="Arial"/>
              </a:rPr>
              <a:t>i</a:t>
            </a:r>
            <a:r>
              <a:rPr dirty="0" sz="1600" spc="-80" b="1">
                <a:solidFill>
                  <a:srgbClr val="0F0F0F"/>
                </a:solidFill>
                <a:latin typeface="Arial"/>
                <a:cs typeface="Arial"/>
              </a:rPr>
              <a:t>l</a:t>
            </a:r>
            <a:r>
              <a:rPr dirty="0" sz="1600" spc="-65" b="1">
                <a:solidFill>
                  <a:srgbClr val="0F0F0F"/>
                </a:solidFill>
                <a:latin typeface="Arial"/>
                <a:cs typeface="Arial"/>
              </a:rPr>
              <a:t>i</a:t>
            </a:r>
            <a:r>
              <a:rPr dirty="0" sz="1600" spc="-5" b="1">
                <a:solidFill>
                  <a:srgbClr val="0F0F0F"/>
                </a:solidFill>
                <a:latin typeface="Arial"/>
                <a:cs typeface="Arial"/>
              </a:rPr>
              <a:t>k</a:t>
            </a:r>
            <a:r>
              <a:rPr dirty="0" sz="1600" spc="-95" b="1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0F0F0F"/>
                </a:solidFill>
                <a:latin typeface="Arial"/>
                <a:cs typeface="Arial"/>
              </a:rPr>
              <a:t>s</a:t>
            </a:r>
            <a:r>
              <a:rPr dirty="0" sz="1600" spc="55" b="1">
                <a:solidFill>
                  <a:srgbClr val="0F0F0F"/>
                </a:solidFill>
                <a:latin typeface="Arial"/>
                <a:cs typeface="Arial"/>
              </a:rPr>
              <a:t>e</a:t>
            </a:r>
            <a:r>
              <a:rPr dirty="0" sz="1600" spc="190" b="1">
                <a:solidFill>
                  <a:srgbClr val="0F0F0F"/>
                </a:solidFill>
                <a:latin typeface="Arial"/>
                <a:cs typeface="Arial"/>
              </a:rPr>
              <a:t>w</a:t>
            </a:r>
            <a:r>
              <a:rPr dirty="0" sz="1600" spc="125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937" y="1528440"/>
            <a:ext cx="1581785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8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6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4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insert_data()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update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data()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2560" y="4385302"/>
            <a:ext cx="1923414" cy="17970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8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-9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14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-9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-9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6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9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6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-9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insert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6937" y="7701077"/>
            <a:ext cx="1628139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-9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6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9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7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6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4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insert_data()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update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0977" y="991046"/>
            <a:ext cx="3023755" cy="82575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71931" y="1051051"/>
            <a:ext cx="84264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1600" spc="10" b="1">
                <a:solidFill>
                  <a:srgbClr val="0F0F0F"/>
                </a:solidFill>
                <a:latin typeface="Arial"/>
                <a:cs typeface="Arial"/>
              </a:rPr>
              <a:t>S</a:t>
            </a:r>
            <a:r>
              <a:rPr dirty="0" sz="1600" spc="-95" b="1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0F0F0F"/>
                </a:solidFill>
                <a:latin typeface="Arial"/>
                <a:cs typeface="Arial"/>
              </a:rPr>
              <a:t>B</a:t>
            </a:r>
            <a:r>
              <a:rPr dirty="0" sz="1600" spc="120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1600" spc="185" b="1">
                <a:solidFill>
                  <a:srgbClr val="0F0F0F"/>
                </a:solidFill>
                <a:latin typeface="Arial"/>
                <a:cs typeface="Arial"/>
              </a:rPr>
              <a:t>r</a:t>
            </a:r>
            <a:r>
              <a:rPr dirty="0" sz="1600" spc="-45" b="1">
                <a:solidFill>
                  <a:srgbClr val="0F0F0F"/>
                </a:solidFill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2344" y="1561376"/>
            <a:ext cx="1581785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id_ps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Microsoft Sans Serif"/>
                <a:cs typeface="Microsoft Sans Serif"/>
              </a:rPr>
              <a:t>tipe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insert_data()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update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data()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6463" y="4194647"/>
            <a:ext cx="11931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 b="1">
                <a:solidFill>
                  <a:srgbClr val="0F0F0F"/>
                </a:solidFill>
                <a:latin typeface="Arial"/>
                <a:cs typeface="Arial"/>
              </a:rPr>
              <a:t>Playstation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47968" y="4672035"/>
            <a:ext cx="1581785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id_ps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Microsoft Sans Serif"/>
                <a:cs typeface="Microsoft Sans Serif"/>
              </a:rPr>
              <a:t>tipe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insert_data()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update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data()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43803" y="7393579"/>
            <a:ext cx="8985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solidFill>
                  <a:srgbClr val="0F0F0F"/>
                </a:solidFill>
                <a:latin typeface="Arial"/>
                <a:cs typeface="Arial"/>
              </a:rPr>
              <a:t>P</a:t>
            </a:r>
            <a:r>
              <a:rPr dirty="0" sz="1600" spc="10" b="1">
                <a:solidFill>
                  <a:srgbClr val="0F0F0F"/>
                </a:solidFill>
                <a:latin typeface="Arial"/>
                <a:cs typeface="Arial"/>
              </a:rPr>
              <a:t>S</a:t>
            </a:r>
            <a:r>
              <a:rPr dirty="0" sz="1600" spc="-95" b="1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600" spc="-125" b="1">
                <a:solidFill>
                  <a:srgbClr val="0F0F0F"/>
                </a:solidFill>
                <a:latin typeface="Arial"/>
                <a:cs typeface="Arial"/>
              </a:rPr>
              <a:t>L</a:t>
            </a:r>
            <a:r>
              <a:rPr dirty="0" sz="1600" spc="120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r>
              <a:rPr dirty="0" sz="1600" spc="15" b="1">
                <a:solidFill>
                  <a:srgbClr val="0F0F0F"/>
                </a:solidFill>
                <a:latin typeface="Arial"/>
                <a:cs typeface="Arial"/>
              </a:rPr>
              <a:t>m</a:t>
            </a:r>
            <a:r>
              <a:rPr dirty="0" sz="1600" spc="125" b="1">
                <a:solidFill>
                  <a:srgbClr val="0F0F0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86008" y="7866574"/>
            <a:ext cx="1581785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id_ps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Microsoft Sans Serif"/>
                <a:cs typeface="Microsoft Sans Serif"/>
              </a:rPr>
              <a:t>tipe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ps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insert_data()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Microsoft Sans Serif"/>
                <a:cs typeface="Microsoft Sans Serif"/>
              </a:rPr>
              <a:t>update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data()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5681" y="5105957"/>
            <a:ext cx="4317987" cy="37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3916" y="288930"/>
            <a:ext cx="4198620" cy="7023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400" spc="980"/>
              <a:t>UI</a:t>
            </a:r>
            <a:r>
              <a:rPr dirty="0" sz="4400" spc="-204"/>
              <a:t> </a:t>
            </a:r>
            <a:r>
              <a:rPr dirty="0" sz="4400" spc="1415"/>
              <a:t>DESIGN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18491" y="1297858"/>
            <a:ext cx="2852420" cy="6007100"/>
            <a:chOff x="1118491" y="1297858"/>
            <a:chExt cx="2852420" cy="6007100"/>
          </a:xfrm>
        </p:grpSpPr>
        <p:sp>
          <p:nvSpPr>
            <p:cNvPr id="4" name="object 4"/>
            <p:cNvSpPr/>
            <p:nvPr/>
          </p:nvSpPr>
          <p:spPr>
            <a:xfrm>
              <a:off x="1118491" y="1297858"/>
              <a:ext cx="2852420" cy="6007100"/>
            </a:xfrm>
            <a:custGeom>
              <a:avLst/>
              <a:gdLst/>
              <a:ahLst/>
              <a:cxnLst/>
              <a:rect l="l" t="t" r="r" b="b"/>
              <a:pathLst>
                <a:path w="2852420" h="6007100">
                  <a:moveTo>
                    <a:pt x="2803220" y="6006537"/>
                  </a:moveTo>
                  <a:lnTo>
                    <a:pt x="51897" y="6006537"/>
                  </a:lnTo>
                  <a:lnTo>
                    <a:pt x="42085" y="6004549"/>
                  </a:lnTo>
                  <a:lnTo>
                    <a:pt x="20197" y="5989774"/>
                  </a:lnTo>
                  <a:lnTo>
                    <a:pt x="5422" y="5967887"/>
                  </a:lnTo>
                  <a:lnTo>
                    <a:pt x="0" y="5941125"/>
                  </a:lnTo>
                  <a:lnTo>
                    <a:pt x="0" y="68846"/>
                  </a:lnTo>
                  <a:lnTo>
                    <a:pt x="5422" y="42084"/>
                  </a:lnTo>
                  <a:lnTo>
                    <a:pt x="20197" y="20197"/>
                  </a:lnTo>
                  <a:lnTo>
                    <a:pt x="42085" y="5422"/>
                  </a:lnTo>
                  <a:lnTo>
                    <a:pt x="68845" y="0"/>
                  </a:lnTo>
                  <a:lnTo>
                    <a:pt x="2786272" y="0"/>
                  </a:lnTo>
                  <a:lnTo>
                    <a:pt x="2813032" y="5422"/>
                  </a:lnTo>
                  <a:lnTo>
                    <a:pt x="2834920" y="20197"/>
                  </a:lnTo>
                  <a:lnTo>
                    <a:pt x="2843574" y="33017"/>
                  </a:lnTo>
                  <a:lnTo>
                    <a:pt x="68846" y="33017"/>
                  </a:lnTo>
                  <a:lnTo>
                    <a:pt x="54950" y="35850"/>
                  </a:lnTo>
                  <a:lnTo>
                    <a:pt x="43556" y="43555"/>
                  </a:lnTo>
                  <a:lnTo>
                    <a:pt x="35850" y="54949"/>
                  </a:lnTo>
                  <a:lnTo>
                    <a:pt x="33018" y="68846"/>
                  </a:lnTo>
                  <a:lnTo>
                    <a:pt x="33018" y="5941125"/>
                  </a:lnTo>
                  <a:lnTo>
                    <a:pt x="35850" y="5955022"/>
                  </a:lnTo>
                  <a:lnTo>
                    <a:pt x="43556" y="5966416"/>
                  </a:lnTo>
                  <a:lnTo>
                    <a:pt x="54950" y="5974122"/>
                  </a:lnTo>
                  <a:lnTo>
                    <a:pt x="68846" y="5976954"/>
                  </a:lnTo>
                  <a:lnTo>
                    <a:pt x="2843574" y="5976954"/>
                  </a:lnTo>
                  <a:lnTo>
                    <a:pt x="2834920" y="5989774"/>
                  </a:lnTo>
                  <a:lnTo>
                    <a:pt x="2813032" y="6004549"/>
                  </a:lnTo>
                  <a:lnTo>
                    <a:pt x="2803220" y="6006537"/>
                  </a:lnTo>
                  <a:close/>
                </a:path>
                <a:path w="2852420" h="6007100">
                  <a:moveTo>
                    <a:pt x="2843574" y="5976954"/>
                  </a:moveTo>
                  <a:lnTo>
                    <a:pt x="2786271" y="5976954"/>
                  </a:lnTo>
                  <a:lnTo>
                    <a:pt x="2800167" y="5974122"/>
                  </a:lnTo>
                  <a:lnTo>
                    <a:pt x="2811561" y="5966416"/>
                  </a:lnTo>
                  <a:lnTo>
                    <a:pt x="2819267" y="5955022"/>
                  </a:lnTo>
                  <a:lnTo>
                    <a:pt x="2822099" y="5941125"/>
                  </a:lnTo>
                  <a:lnTo>
                    <a:pt x="2822099" y="68846"/>
                  </a:lnTo>
                  <a:lnTo>
                    <a:pt x="2819267" y="54949"/>
                  </a:lnTo>
                  <a:lnTo>
                    <a:pt x="2811561" y="43555"/>
                  </a:lnTo>
                  <a:lnTo>
                    <a:pt x="2800167" y="35850"/>
                  </a:lnTo>
                  <a:lnTo>
                    <a:pt x="2786271" y="33017"/>
                  </a:lnTo>
                  <a:lnTo>
                    <a:pt x="2843574" y="33017"/>
                  </a:lnTo>
                  <a:lnTo>
                    <a:pt x="2849695" y="42084"/>
                  </a:lnTo>
                  <a:lnTo>
                    <a:pt x="2852227" y="54580"/>
                  </a:lnTo>
                  <a:lnTo>
                    <a:pt x="2852227" y="5955391"/>
                  </a:lnTo>
                  <a:lnTo>
                    <a:pt x="2849695" y="5967887"/>
                  </a:lnTo>
                  <a:lnTo>
                    <a:pt x="2843574" y="597695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030" y="1399764"/>
              <a:ext cx="2647949" cy="57435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703525" y="1297858"/>
            <a:ext cx="2855595" cy="6010275"/>
            <a:chOff x="7703525" y="1297858"/>
            <a:chExt cx="2855595" cy="6010275"/>
          </a:xfrm>
        </p:grpSpPr>
        <p:sp>
          <p:nvSpPr>
            <p:cNvPr id="7" name="object 7"/>
            <p:cNvSpPr/>
            <p:nvPr/>
          </p:nvSpPr>
          <p:spPr>
            <a:xfrm>
              <a:off x="7800063" y="1399695"/>
              <a:ext cx="2646045" cy="5750560"/>
            </a:xfrm>
            <a:custGeom>
              <a:avLst/>
              <a:gdLst/>
              <a:ahLst/>
              <a:cxnLst/>
              <a:rect l="l" t="t" r="r" b="b"/>
              <a:pathLst>
                <a:path w="2646045" h="5750559">
                  <a:moveTo>
                    <a:pt x="0" y="0"/>
                  </a:moveTo>
                  <a:lnTo>
                    <a:pt x="2646007" y="0"/>
                  </a:lnTo>
                  <a:lnTo>
                    <a:pt x="2646007" y="5750374"/>
                  </a:lnTo>
                  <a:lnTo>
                    <a:pt x="0" y="57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03525" y="1297858"/>
              <a:ext cx="2855595" cy="6010275"/>
            </a:xfrm>
            <a:custGeom>
              <a:avLst/>
              <a:gdLst/>
              <a:ahLst/>
              <a:cxnLst/>
              <a:rect l="l" t="t" r="r" b="b"/>
              <a:pathLst>
                <a:path w="2855595" h="6010275">
                  <a:moveTo>
                    <a:pt x="2789331" y="6009972"/>
                  </a:moveTo>
                  <a:lnTo>
                    <a:pt x="68922" y="6009972"/>
                  </a:lnTo>
                  <a:lnTo>
                    <a:pt x="42131" y="6004543"/>
                  </a:lnTo>
                  <a:lnTo>
                    <a:pt x="20219" y="5989752"/>
                  </a:lnTo>
                  <a:lnTo>
                    <a:pt x="5428" y="5967840"/>
                  </a:lnTo>
                  <a:lnTo>
                    <a:pt x="0" y="5941049"/>
                  </a:lnTo>
                  <a:lnTo>
                    <a:pt x="0" y="68922"/>
                  </a:lnTo>
                  <a:lnTo>
                    <a:pt x="5428" y="42131"/>
                  </a:lnTo>
                  <a:lnTo>
                    <a:pt x="20219" y="20219"/>
                  </a:lnTo>
                  <a:lnTo>
                    <a:pt x="42131" y="5428"/>
                  </a:lnTo>
                  <a:lnTo>
                    <a:pt x="68920" y="0"/>
                  </a:lnTo>
                  <a:lnTo>
                    <a:pt x="2789333" y="0"/>
                  </a:lnTo>
                  <a:lnTo>
                    <a:pt x="2816122" y="5428"/>
                  </a:lnTo>
                  <a:lnTo>
                    <a:pt x="2838034" y="20219"/>
                  </a:lnTo>
                  <a:lnTo>
                    <a:pt x="2846698" y="33054"/>
                  </a:lnTo>
                  <a:lnTo>
                    <a:pt x="68922" y="33054"/>
                  </a:lnTo>
                  <a:lnTo>
                    <a:pt x="55010" y="35889"/>
                  </a:lnTo>
                  <a:lnTo>
                    <a:pt x="43603" y="43603"/>
                  </a:lnTo>
                  <a:lnTo>
                    <a:pt x="35889" y="55010"/>
                  </a:lnTo>
                  <a:lnTo>
                    <a:pt x="33054" y="68922"/>
                  </a:lnTo>
                  <a:lnTo>
                    <a:pt x="33054" y="5941049"/>
                  </a:lnTo>
                  <a:lnTo>
                    <a:pt x="35889" y="5954961"/>
                  </a:lnTo>
                  <a:lnTo>
                    <a:pt x="43603" y="5966368"/>
                  </a:lnTo>
                  <a:lnTo>
                    <a:pt x="55010" y="5974082"/>
                  </a:lnTo>
                  <a:lnTo>
                    <a:pt x="68922" y="5976917"/>
                  </a:lnTo>
                  <a:lnTo>
                    <a:pt x="2846698" y="5976917"/>
                  </a:lnTo>
                  <a:lnTo>
                    <a:pt x="2838034" y="5989752"/>
                  </a:lnTo>
                  <a:lnTo>
                    <a:pt x="2816122" y="6004543"/>
                  </a:lnTo>
                  <a:lnTo>
                    <a:pt x="2789331" y="6009972"/>
                  </a:lnTo>
                  <a:close/>
                </a:path>
                <a:path w="2855595" h="6010275">
                  <a:moveTo>
                    <a:pt x="2846698" y="5976917"/>
                  </a:moveTo>
                  <a:lnTo>
                    <a:pt x="2789331" y="5976917"/>
                  </a:lnTo>
                  <a:lnTo>
                    <a:pt x="2803243" y="5974082"/>
                  </a:lnTo>
                  <a:lnTo>
                    <a:pt x="2814649" y="5966368"/>
                  </a:lnTo>
                  <a:lnTo>
                    <a:pt x="2822363" y="5954961"/>
                  </a:lnTo>
                  <a:lnTo>
                    <a:pt x="2825198" y="5941049"/>
                  </a:lnTo>
                  <a:lnTo>
                    <a:pt x="2825198" y="68922"/>
                  </a:lnTo>
                  <a:lnTo>
                    <a:pt x="2822363" y="55010"/>
                  </a:lnTo>
                  <a:lnTo>
                    <a:pt x="2814649" y="43603"/>
                  </a:lnTo>
                  <a:lnTo>
                    <a:pt x="2803243" y="35889"/>
                  </a:lnTo>
                  <a:lnTo>
                    <a:pt x="2789331" y="33054"/>
                  </a:lnTo>
                  <a:lnTo>
                    <a:pt x="2846698" y="33054"/>
                  </a:lnTo>
                  <a:lnTo>
                    <a:pt x="2852825" y="42131"/>
                  </a:lnTo>
                  <a:lnTo>
                    <a:pt x="2855360" y="54641"/>
                  </a:lnTo>
                  <a:lnTo>
                    <a:pt x="2855360" y="5955330"/>
                  </a:lnTo>
                  <a:lnTo>
                    <a:pt x="2852825" y="5967840"/>
                  </a:lnTo>
                  <a:lnTo>
                    <a:pt x="2846698" y="5976917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7967" y="1399695"/>
              <a:ext cx="2657474" cy="57530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296332" y="1297858"/>
            <a:ext cx="2890520" cy="6010275"/>
            <a:chOff x="14296332" y="1297858"/>
            <a:chExt cx="2890520" cy="60102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3940" y="1399764"/>
              <a:ext cx="2657474" cy="57530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96332" y="1297858"/>
              <a:ext cx="2890520" cy="6010275"/>
            </a:xfrm>
            <a:custGeom>
              <a:avLst/>
              <a:gdLst/>
              <a:ahLst/>
              <a:cxnLst/>
              <a:rect l="l" t="t" r="r" b="b"/>
              <a:pathLst>
                <a:path w="2890519" h="6010275">
                  <a:moveTo>
                    <a:pt x="2821303" y="6009972"/>
                  </a:moveTo>
                  <a:lnTo>
                    <a:pt x="68922" y="6009972"/>
                  </a:lnTo>
                  <a:lnTo>
                    <a:pt x="42131" y="6004543"/>
                  </a:lnTo>
                  <a:lnTo>
                    <a:pt x="20219" y="5989752"/>
                  </a:lnTo>
                  <a:lnTo>
                    <a:pt x="5428" y="5967840"/>
                  </a:lnTo>
                  <a:lnTo>
                    <a:pt x="0" y="5941049"/>
                  </a:lnTo>
                  <a:lnTo>
                    <a:pt x="0" y="68922"/>
                  </a:lnTo>
                  <a:lnTo>
                    <a:pt x="5428" y="42131"/>
                  </a:lnTo>
                  <a:lnTo>
                    <a:pt x="20219" y="20219"/>
                  </a:lnTo>
                  <a:lnTo>
                    <a:pt x="42131" y="5428"/>
                  </a:lnTo>
                  <a:lnTo>
                    <a:pt x="68920" y="0"/>
                  </a:lnTo>
                  <a:lnTo>
                    <a:pt x="2821305" y="0"/>
                  </a:lnTo>
                  <a:lnTo>
                    <a:pt x="2848094" y="5428"/>
                  </a:lnTo>
                  <a:lnTo>
                    <a:pt x="2870006" y="20219"/>
                  </a:lnTo>
                  <a:lnTo>
                    <a:pt x="2878670" y="33054"/>
                  </a:lnTo>
                  <a:lnTo>
                    <a:pt x="68922" y="33054"/>
                  </a:lnTo>
                  <a:lnTo>
                    <a:pt x="55010" y="35889"/>
                  </a:lnTo>
                  <a:lnTo>
                    <a:pt x="43604" y="43603"/>
                  </a:lnTo>
                  <a:lnTo>
                    <a:pt x="35890" y="55010"/>
                  </a:lnTo>
                  <a:lnTo>
                    <a:pt x="33054" y="68922"/>
                  </a:lnTo>
                  <a:lnTo>
                    <a:pt x="33054" y="5941049"/>
                  </a:lnTo>
                  <a:lnTo>
                    <a:pt x="35890" y="5954961"/>
                  </a:lnTo>
                  <a:lnTo>
                    <a:pt x="43604" y="5966368"/>
                  </a:lnTo>
                  <a:lnTo>
                    <a:pt x="55010" y="5974082"/>
                  </a:lnTo>
                  <a:lnTo>
                    <a:pt x="68922" y="5976917"/>
                  </a:lnTo>
                  <a:lnTo>
                    <a:pt x="2878670" y="5976917"/>
                  </a:lnTo>
                  <a:lnTo>
                    <a:pt x="2870006" y="5989752"/>
                  </a:lnTo>
                  <a:lnTo>
                    <a:pt x="2848094" y="6004543"/>
                  </a:lnTo>
                  <a:lnTo>
                    <a:pt x="2821303" y="6009972"/>
                  </a:lnTo>
                  <a:close/>
                </a:path>
                <a:path w="2890519" h="6010275">
                  <a:moveTo>
                    <a:pt x="2878670" y="5976917"/>
                  </a:moveTo>
                  <a:lnTo>
                    <a:pt x="2821303" y="5976917"/>
                  </a:lnTo>
                  <a:lnTo>
                    <a:pt x="2835215" y="5974082"/>
                  </a:lnTo>
                  <a:lnTo>
                    <a:pt x="2846622" y="5966368"/>
                  </a:lnTo>
                  <a:lnTo>
                    <a:pt x="2854336" y="5954961"/>
                  </a:lnTo>
                  <a:lnTo>
                    <a:pt x="2857170" y="5941049"/>
                  </a:lnTo>
                  <a:lnTo>
                    <a:pt x="2857170" y="68922"/>
                  </a:lnTo>
                  <a:lnTo>
                    <a:pt x="2854336" y="55010"/>
                  </a:lnTo>
                  <a:lnTo>
                    <a:pt x="2846622" y="43603"/>
                  </a:lnTo>
                  <a:lnTo>
                    <a:pt x="2835215" y="35889"/>
                  </a:lnTo>
                  <a:lnTo>
                    <a:pt x="2821303" y="33054"/>
                  </a:lnTo>
                  <a:lnTo>
                    <a:pt x="2878670" y="33054"/>
                  </a:lnTo>
                  <a:lnTo>
                    <a:pt x="2884797" y="42131"/>
                  </a:lnTo>
                  <a:lnTo>
                    <a:pt x="2890225" y="68922"/>
                  </a:lnTo>
                  <a:lnTo>
                    <a:pt x="2890225" y="5941049"/>
                  </a:lnTo>
                  <a:lnTo>
                    <a:pt x="2884797" y="5967840"/>
                  </a:lnTo>
                  <a:lnTo>
                    <a:pt x="2878670" y="5976917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407121" y="1297858"/>
            <a:ext cx="2855595" cy="6010275"/>
            <a:chOff x="4407121" y="1297858"/>
            <a:chExt cx="2855595" cy="60102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3659" y="1399764"/>
              <a:ext cx="2673296" cy="57530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07121" y="1297858"/>
              <a:ext cx="2855595" cy="6010275"/>
            </a:xfrm>
            <a:custGeom>
              <a:avLst/>
              <a:gdLst/>
              <a:ahLst/>
              <a:cxnLst/>
              <a:rect l="l" t="t" r="r" b="b"/>
              <a:pathLst>
                <a:path w="2855595" h="6010275">
                  <a:moveTo>
                    <a:pt x="2789331" y="6009972"/>
                  </a:moveTo>
                  <a:lnTo>
                    <a:pt x="68922" y="6009972"/>
                  </a:lnTo>
                  <a:lnTo>
                    <a:pt x="42131" y="6004543"/>
                  </a:lnTo>
                  <a:lnTo>
                    <a:pt x="20219" y="5989752"/>
                  </a:lnTo>
                  <a:lnTo>
                    <a:pt x="5428" y="5967840"/>
                  </a:lnTo>
                  <a:lnTo>
                    <a:pt x="0" y="5941049"/>
                  </a:lnTo>
                  <a:lnTo>
                    <a:pt x="0" y="68922"/>
                  </a:lnTo>
                  <a:lnTo>
                    <a:pt x="5428" y="42131"/>
                  </a:lnTo>
                  <a:lnTo>
                    <a:pt x="20219" y="20219"/>
                  </a:lnTo>
                  <a:lnTo>
                    <a:pt x="42131" y="5428"/>
                  </a:lnTo>
                  <a:lnTo>
                    <a:pt x="68920" y="0"/>
                  </a:lnTo>
                  <a:lnTo>
                    <a:pt x="2789333" y="0"/>
                  </a:lnTo>
                  <a:lnTo>
                    <a:pt x="2816122" y="5428"/>
                  </a:lnTo>
                  <a:lnTo>
                    <a:pt x="2838034" y="20219"/>
                  </a:lnTo>
                  <a:lnTo>
                    <a:pt x="2846698" y="33054"/>
                  </a:lnTo>
                  <a:lnTo>
                    <a:pt x="68922" y="33054"/>
                  </a:lnTo>
                  <a:lnTo>
                    <a:pt x="55010" y="35889"/>
                  </a:lnTo>
                  <a:lnTo>
                    <a:pt x="43604" y="43603"/>
                  </a:lnTo>
                  <a:lnTo>
                    <a:pt x="35889" y="55010"/>
                  </a:lnTo>
                  <a:lnTo>
                    <a:pt x="33054" y="68922"/>
                  </a:lnTo>
                  <a:lnTo>
                    <a:pt x="33054" y="5941049"/>
                  </a:lnTo>
                  <a:lnTo>
                    <a:pt x="35889" y="5954961"/>
                  </a:lnTo>
                  <a:lnTo>
                    <a:pt x="43604" y="5966368"/>
                  </a:lnTo>
                  <a:lnTo>
                    <a:pt x="55010" y="5974082"/>
                  </a:lnTo>
                  <a:lnTo>
                    <a:pt x="68922" y="5976917"/>
                  </a:lnTo>
                  <a:lnTo>
                    <a:pt x="2846698" y="5976917"/>
                  </a:lnTo>
                  <a:lnTo>
                    <a:pt x="2838034" y="5989752"/>
                  </a:lnTo>
                  <a:lnTo>
                    <a:pt x="2816122" y="6004543"/>
                  </a:lnTo>
                  <a:lnTo>
                    <a:pt x="2789331" y="6009972"/>
                  </a:lnTo>
                  <a:close/>
                </a:path>
                <a:path w="2855595" h="6010275">
                  <a:moveTo>
                    <a:pt x="2846698" y="5976917"/>
                  </a:moveTo>
                  <a:lnTo>
                    <a:pt x="2789331" y="5976917"/>
                  </a:lnTo>
                  <a:lnTo>
                    <a:pt x="2803243" y="5974082"/>
                  </a:lnTo>
                  <a:lnTo>
                    <a:pt x="2814649" y="5966368"/>
                  </a:lnTo>
                  <a:lnTo>
                    <a:pt x="2822363" y="5954961"/>
                  </a:lnTo>
                  <a:lnTo>
                    <a:pt x="2825198" y="5941049"/>
                  </a:lnTo>
                  <a:lnTo>
                    <a:pt x="2825198" y="68922"/>
                  </a:lnTo>
                  <a:lnTo>
                    <a:pt x="2822363" y="55010"/>
                  </a:lnTo>
                  <a:lnTo>
                    <a:pt x="2814649" y="43603"/>
                  </a:lnTo>
                  <a:lnTo>
                    <a:pt x="2803243" y="35889"/>
                  </a:lnTo>
                  <a:lnTo>
                    <a:pt x="2789331" y="33054"/>
                  </a:lnTo>
                  <a:lnTo>
                    <a:pt x="2846698" y="33054"/>
                  </a:lnTo>
                  <a:lnTo>
                    <a:pt x="2852825" y="42131"/>
                  </a:lnTo>
                  <a:lnTo>
                    <a:pt x="2855360" y="54642"/>
                  </a:lnTo>
                  <a:lnTo>
                    <a:pt x="2855360" y="5955329"/>
                  </a:lnTo>
                  <a:lnTo>
                    <a:pt x="2852825" y="5967840"/>
                  </a:lnTo>
                  <a:lnTo>
                    <a:pt x="2846698" y="597691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999929" y="1297858"/>
            <a:ext cx="2855595" cy="6010275"/>
            <a:chOff x="10999929" y="1297858"/>
            <a:chExt cx="2855595" cy="60102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2395" y="1399764"/>
              <a:ext cx="2657474" cy="57530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999929" y="1297858"/>
              <a:ext cx="2855595" cy="6010275"/>
            </a:xfrm>
            <a:custGeom>
              <a:avLst/>
              <a:gdLst/>
              <a:ahLst/>
              <a:cxnLst/>
              <a:rect l="l" t="t" r="r" b="b"/>
              <a:pathLst>
                <a:path w="2855594" h="6010275">
                  <a:moveTo>
                    <a:pt x="2789331" y="6009972"/>
                  </a:moveTo>
                  <a:lnTo>
                    <a:pt x="68922" y="6009972"/>
                  </a:lnTo>
                  <a:lnTo>
                    <a:pt x="42131" y="6004543"/>
                  </a:lnTo>
                  <a:lnTo>
                    <a:pt x="20219" y="5989752"/>
                  </a:lnTo>
                  <a:lnTo>
                    <a:pt x="5428" y="5967840"/>
                  </a:lnTo>
                  <a:lnTo>
                    <a:pt x="0" y="5941049"/>
                  </a:lnTo>
                  <a:lnTo>
                    <a:pt x="0" y="68922"/>
                  </a:lnTo>
                  <a:lnTo>
                    <a:pt x="5428" y="42131"/>
                  </a:lnTo>
                  <a:lnTo>
                    <a:pt x="20219" y="20219"/>
                  </a:lnTo>
                  <a:lnTo>
                    <a:pt x="42131" y="5428"/>
                  </a:lnTo>
                  <a:lnTo>
                    <a:pt x="68920" y="0"/>
                  </a:lnTo>
                  <a:lnTo>
                    <a:pt x="2789333" y="0"/>
                  </a:lnTo>
                  <a:lnTo>
                    <a:pt x="2816122" y="5428"/>
                  </a:lnTo>
                  <a:lnTo>
                    <a:pt x="2838034" y="20219"/>
                  </a:lnTo>
                  <a:lnTo>
                    <a:pt x="2846698" y="33054"/>
                  </a:lnTo>
                  <a:lnTo>
                    <a:pt x="68922" y="33054"/>
                  </a:lnTo>
                  <a:lnTo>
                    <a:pt x="55010" y="35889"/>
                  </a:lnTo>
                  <a:lnTo>
                    <a:pt x="43603" y="43603"/>
                  </a:lnTo>
                  <a:lnTo>
                    <a:pt x="35889" y="55010"/>
                  </a:lnTo>
                  <a:lnTo>
                    <a:pt x="33054" y="68922"/>
                  </a:lnTo>
                  <a:lnTo>
                    <a:pt x="33054" y="5941049"/>
                  </a:lnTo>
                  <a:lnTo>
                    <a:pt x="35889" y="5954961"/>
                  </a:lnTo>
                  <a:lnTo>
                    <a:pt x="43603" y="5966368"/>
                  </a:lnTo>
                  <a:lnTo>
                    <a:pt x="55010" y="5974082"/>
                  </a:lnTo>
                  <a:lnTo>
                    <a:pt x="68922" y="5976917"/>
                  </a:lnTo>
                  <a:lnTo>
                    <a:pt x="2846698" y="5976917"/>
                  </a:lnTo>
                  <a:lnTo>
                    <a:pt x="2838034" y="5989752"/>
                  </a:lnTo>
                  <a:lnTo>
                    <a:pt x="2816122" y="6004543"/>
                  </a:lnTo>
                  <a:lnTo>
                    <a:pt x="2789331" y="6009972"/>
                  </a:lnTo>
                  <a:close/>
                </a:path>
                <a:path w="2855594" h="6010275">
                  <a:moveTo>
                    <a:pt x="2846698" y="5976917"/>
                  </a:moveTo>
                  <a:lnTo>
                    <a:pt x="2789331" y="5976917"/>
                  </a:lnTo>
                  <a:lnTo>
                    <a:pt x="2803243" y="5974082"/>
                  </a:lnTo>
                  <a:lnTo>
                    <a:pt x="2814650" y="5966368"/>
                  </a:lnTo>
                  <a:lnTo>
                    <a:pt x="2822364" y="5954961"/>
                  </a:lnTo>
                  <a:lnTo>
                    <a:pt x="2825199" y="5941049"/>
                  </a:lnTo>
                  <a:lnTo>
                    <a:pt x="2825199" y="68922"/>
                  </a:lnTo>
                  <a:lnTo>
                    <a:pt x="2822364" y="55010"/>
                  </a:lnTo>
                  <a:lnTo>
                    <a:pt x="2814650" y="43603"/>
                  </a:lnTo>
                  <a:lnTo>
                    <a:pt x="2803243" y="35889"/>
                  </a:lnTo>
                  <a:lnTo>
                    <a:pt x="2789331" y="33054"/>
                  </a:lnTo>
                  <a:lnTo>
                    <a:pt x="2846698" y="33054"/>
                  </a:lnTo>
                  <a:lnTo>
                    <a:pt x="2852825" y="42131"/>
                  </a:lnTo>
                  <a:lnTo>
                    <a:pt x="2855360" y="54639"/>
                  </a:lnTo>
                  <a:lnTo>
                    <a:pt x="2855360" y="5955332"/>
                  </a:lnTo>
                  <a:lnTo>
                    <a:pt x="2852825" y="5967840"/>
                  </a:lnTo>
                  <a:lnTo>
                    <a:pt x="2846698" y="597691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028700" y="7588275"/>
            <a:ext cx="3023870" cy="1948814"/>
            <a:chOff x="1028700" y="7588275"/>
            <a:chExt cx="3023870" cy="1948814"/>
          </a:xfrm>
        </p:grpSpPr>
        <p:sp>
          <p:nvSpPr>
            <p:cNvPr id="20" name="object 20"/>
            <p:cNvSpPr/>
            <p:nvPr/>
          </p:nvSpPr>
          <p:spPr>
            <a:xfrm>
              <a:off x="1038032" y="7597607"/>
              <a:ext cx="3005455" cy="1931035"/>
            </a:xfrm>
            <a:custGeom>
              <a:avLst/>
              <a:gdLst/>
              <a:ahLst/>
              <a:cxnLst/>
              <a:rect l="l" t="t" r="r" b="b"/>
              <a:pathLst>
                <a:path w="3005454" h="1931034">
                  <a:moveTo>
                    <a:pt x="2978307" y="1930413"/>
                  </a:moveTo>
                  <a:lnTo>
                    <a:pt x="27251" y="1930413"/>
                  </a:lnTo>
                  <a:lnTo>
                    <a:pt x="16693" y="1928255"/>
                  </a:lnTo>
                  <a:lnTo>
                    <a:pt x="8026" y="1922387"/>
                  </a:lnTo>
                  <a:lnTo>
                    <a:pt x="2158" y="1913720"/>
                  </a:lnTo>
                  <a:lnTo>
                    <a:pt x="0" y="1903162"/>
                  </a:lnTo>
                  <a:lnTo>
                    <a:pt x="0" y="27250"/>
                  </a:lnTo>
                  <a:lnTo>
                    <a:pt x="2158" y="16693"/>
                  </a:lnTo>
                  <a:lnTo>
                    <a:pt x="8026" y="8026"/>
                  </a:lnTo>
                  <a:lnTo>
                    <a:pt x="16693" y="2158"/>
                  </a:lnTo>
                  <a:lnTo>
                    <a:pt x="27251" y="0"/>
                  </a:lnTo>
                  <a:lnTo>
                    <a:pt x="2977934" y="0"/>
                  </a:lnTo>
                  <a:lnTo>
                    <a:pt x="2988491" y="2158"/>
                  </a:lnTo>
                  <a:lnTo>
                    <a:pt x="2997159" y="8026"/>
                  </a:lnTo>
                  <a:lnTo>
                    <a:pt x="3003027" y="16693"/>
                  </a:lnTo>
                  <a:lnTo>
                    <a:pt x="3005185" y="27250"/>
                  </a:lnTo>
                  <a:lnTo>
                    <a:pt x="3005118" y="1903162"/>
                  </a:lnTo>
                  <a:lnTo>
                    <a:pt x="3003243" y="1913562"/>
                  </a:lnTo>
                  <a:lnTo>
                    <a:pt x="2997486" y="1922340"/>
                  </a:lnTo>
                  <a:lnTo>
                    <a:pt x="2988859" y="1928249"/>
                  </a:lnTo>
                  <a:lnTo>
                    <a:pt x="2978307" y="1930413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8687" y="7588287"/>
              <a:ext cx="3023870" cy="1948814"/>
            </a:xfrm>
            <a:custGeom>
              <a:avLst/>
              <a:gdLst/>
              <a:ahLst/>
              <a:cxnLst/>
              <a:rect l="l" t="t" r="r" b="b"/>
              <a:pathLst>
                <a:path w="3023870" h="1948815">
                  <a:moveTo>
                    <a:pt x="3023755" y="34264"/>
                  </a:moveTo>
                  <a:lnTo>
                    <a:pt x="3021342" y="22352"/>
                  </a:lnTo>
                  <a:lnTo>
                    <a:pt x="3018091" y="17538"/>
                  </a:lnTo>
                  <a:lnTo>
                    <a:pt x="3013494" y="10731"/>
                  </a:lnTo>
                  <a:lnTo>
                    <a:pt x="3006687" y="6134"/>
                  </a:lnTo>
                  <a:lnTo>
                    <a:pt x="3006687" y="460832"/>
                  </a:lnTo>
                  <a:lnTo>
                    <a:pt x="3006687" y="1912493"/>
                  </a:lnTo>
                  <a:lnTo>
                    <a:pt x="3005175" y="1919871"/>
                  </a:lnTo>
                  <a:lnTo>
                    <a:pt x="3001086" y="1925929"/>
                  </a:lnTo>
                  <a:lnTo>
                    <a:pt x="2995028" y="1930019"/>
                  </a:lnTo>
                  <a:lnTo>
                    <a:pt x="2987649" y="1931530"/>
                  </a:lnTo>
                  <a:lnTo>
                    <a:pt x="36588" y="1931530"/>
                  </a:lnTo>
                  <a:lnTo>
                    <a:pt x="29210" y="1930019"/>
                  </a:lnTo>
                  <a:lnTo>
                    <a:pt x="23152" y="1925929"/>
                  </a:lnTo>
                  <a:lnTo>
                    <a:pt x="19062" y="1919871"/>
                  </a:lnTo>
                  <a:lnTo>
                    <a:pt x="17551" y="1912493"/>
                  </a:lnTo>
                  <a:lnTo>
                    <a:pt x="17551" y="460844"/>
                  </a:lnTo>
                  <a:lnTo>
                    <a:pt x="22364" y="464083"/>
                  </a:lnTo>
                  <a:lnTo>
                    <a:pt x="34886" y="466623"/>
                  </a:lnTo>
                  <a:lnTo>
                    <a:pt x="2989351" y="466623"/>
                  </a:lnTo>
                  <a:lnTo>
                    <a:pt x="3001861" y="464083"/>
                  </a:lnTo>
                  <a:lnTo>
                    <a:pt x="3006687" y="460832"/>
                  </a:lnTo>
                  <a:lnTo>
                    <a:pt x="3006687" y="6134"/>
                  </a:lnTo>
                  <a:lnTo>
                    <a:pt x="3001861" y="2870"/>
                  </a:lnTo>
                  <a:lnTo>
                    <a:pt x="2987649" y="0"/>
                  </a:lnTo>
                  <a:lnTo>
                    <a:pt x="36588" y="0"/>
                  </a:lnTo>
                  <a:lnTo>
                    <a:pt x="22364" y="2870"/>
                  </a:lnTo>
                  <a:lnTo>
                    <a:pt x="10744" y="10731"/>
                  </a:lnTo>
                  <a:lnTo>
                    <a:pt x="2882" y="22352"/>
                  </a:lnTo>
                  <a:lnTo>
                    <a:pt x="0" y="36576"/>
                  </a:lnTo>
                  <a:lnTo>
                    <a:pt x="0" y="430390"/>
                  </a:lnTo>
                  <a:lnTo>
                    <a:pt x="0" y="1912493"/>
                  </a:lnTo>
                  <a:lnTo>
                    <a:pt x="2882" y="1926704"/>
                  </a:lnTo>
                  <a:lnTo>
                    <a:pt x="10744" y="1938337"/>
                  </a:lnTo>
                  <a:lnTo>
                    <a:pt x="22364" y="1946186"/>
                  </a:lnTo>
                  <a:lnTo>
                    <a:pt x="34442" y="1948637"/>
                  </a:lnTo>
                  <a:lnTo>
                    <a:pt x="2989796" y="1948637"/>
                  </a:lnTo>
                  <a:lnTo>
                    <a:pt x="3021342" y="1926704"/>
                  </a:lnTo>
                  <a:lnTo>
                    <a:pt x="3023755" y="1914804"/>
                  </a:lnTo>
                  <a:lnTo>
                    <a:pt x="3023755" y="432701"/>
                  </a:lnTo>
                  <a:lnTo>
                    <a:pt x="3023755" y="3426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674" y="7753772"/>
              <a:ext cx="96610" cy="966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390" y="7753772"/>
              <a:ext cx="96610" cy="966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7239" y="7753772"/>
              <a:ext cx="96610" cy="9661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5689" y="8125669"/>
            <a:ext cx="234251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Pada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menu 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diatas </a:t>
            </a:r>
            <a:r>
              <a:rPr dirty="0" sz="170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Microsoft Sans Serif"/>
                <a:cs typeface="Microsoft Sans Serif"/>
              </a:rPr>
              <a:t>merupakan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untuk </a:t>
            </a:r>
            <a:r>
              <a:rPr dirty="0" sz="1700" spc="-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mengisi </a:t>
            </a:r>
            <a:r>
              <a:rPr dirty="0" sz="1700" spc="45">
                <a:solidFill>
                  <a:srgbClr val="FFFFFF"/>
                </a:solidFill>
                <a:latin typeface="Microsoft Sans Serif"/>
                <a:cs typeface="Microsoft Sans Serif"/>
              </a:rPr>
              <a:t>nama 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petugas </a:t>
            </a:r>
            <a:r>
              <a:rPr dirty="0" sz="1700" spc="-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hp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Microsoft Sans Serif"/>
                <a:cs typeface="Microsoft Sans Serif"/>
              </a:rPr>
              <a:t>dan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Microsoft Sans Serif"/>
                <a:cs typeface="Microsoft Sans Serif"/>
              </a:rPr>
              <a:t>alamat.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34198" y="7588275"/>
            <a:ext cx="3023870" cy="1948814"/>
            <a:chOff x="4334198" y="7588275"/>
            <a:chExt cx="3023870" cy="1948814"/>
          </a:xfrm>
        </p:grpSpPr>
        <p:sp>
          <p:nvSpPr>
            <p:cNvPr id="27" name="object 27"/>
            <p:cNvSpPr/>
            <p:nvPr/>
          </p:nvSpPr>
          <p:spPr>
            <a:xfrm>
              <a:off x="4343530" y="7597607"/>
              <a:ext cx="3005455" cy="1931035"/>
            </a:xfrm>
            <a:custGeom>
              <a:avLst/>
              <a:gdLst/>
              <a:ahLst/>
              <a:cxnLst/>
              <a:rect l="l" t="t" r="r" b="b"/>
              <a:pathLst>
                <a:path w="3005454" h="1931034">
                  <a:moveTo>
                    <a:pt x="2978307" y="1930413"/>
                  </a:moveTo>
                  <a:lnTo>
                    <a:pt x="27251" y="1930413"/>
                  </a:lnTo>
                  <a:lnTo>
                    <a:pt x="16693" y="1928255"/>
                  </a:lnTo>
                  <a:lnTo>
                    <a:pt x="8025" y="1922387"/>
                  </a:lnTo>
                  <a:lnTo>
                    <a:pt x="2158" y="1913720"/>
                  </a:lnTo>
                  <a:lnTo>
                    <a:pt x="0" y="1903162"/>
                  </a:lnTo>
                  <a:lnTo>
                    <a:pt x="0" y="27250"/>
                  </a:lnTo>
                  <a:lnTo>
                    <a:pt x="2158" y="16693"/>
                  </a:lnTo>
                  <a:lnTo>
                    <a:pt x="8025" y="8026"/>
                  </a:lnTo>
                  <a:lnTo>
                    <a:pt x="16693" y="2158"/>
                  </a:lnTo>
                  <a:lnTo>
                    <a:pt x="27251" y="0"/>
                  </a:lnTo>
                  <a:lnTo>
                    <a:pt x="2977934" y="0"/>
                  </a:lnTo>
                  <a:lnTo>
                    <a:pt x="2988491" y="2158"/>
                  </a:lnTo>
                  <a:lnTo>
                    <a:pt x="2997159" y="8026"/>
                  </a:lnTo>
                  <a:lnTo>
                    <a:pt x="3003027" y="16693"/>
                  </a:lnTo>
                  <a:lnTo>
                    <a:pt x="3005185" y="27250"/>
                  </a:lnTo>
                  <a:lnTo>
                    <a:pt x="3005117" y="1903162"/>
                  </a:lnTo>
                  <a:lnTo>
                    <a:pt x="3003242" y="1913562"/>
                  </a:lnTo>
                  <a:lnTo>
                    <a:pt x="2997486" y="1922340"/>
                  </a:lnTo>
                  <a:lnTo>
                    <a:pt x="2988859" y="1928249"/>
                  </a:lnTo>
                  <a:lnTo>
                    <a:pt x="2978307" y="1930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34192" y="7588287"/>
              <a:ext cx="3023870" cy="1948814"/>
            </a:xfrm>
            <a:custGeom>
              <a:avLst/>
              <a:gdLst/>
              <a:ahLst/>
              <a:cxnLst/>
              <a:rect l="l" t="t" r="r" b="b"/>
              <a:pathLst>
                <a:path w="3023870" h="1948815">
                  <a:moveTo>
                    <a:pt x="3023755" y="34264"/>
                  </a:moveTo>
                  <a:lnTo>
                    <a:pt x="3021342" y="22352"/>
                  </a:lnTo>
                  <a:lnTo>
                    <a:pt x="3018091" y="17538"/>
                  </a:lnTo>
                  <a:lnTo>
                    <a:pt x="3013494" y="10731"/>
                  </a:lnTo>
                  <a:lnTo>
                    <a:pt x="3006674" y="6134"/>
                  </a:lnTo>
                  <a:lnTo>
                    <a:pt x="3006674" y="449668"/>
                  </a:lnTo>
                  <a:lnTo>
                    <a:pt x="3006674" y="1912493"/>
                  </a:lnTo>
                  <a:lnTo>
                    <a:pt x="3005175" y="1919871"/>
                  </a:lnTo>
                  <a:lnTo>
                    <a:pt x="3001073" y="1925929"/>
                  </a:lnTo>
                  <a:lnTo>
                    <a:pt x="2995028" y="1930019"/>
                  </a:lnTo>
                  <a:lnTo>
                    <a:pt x="2987637" y="1931530"/>
                  </a:lnTo>
                  <a:lnTo>
                    <a:pt x="36588" y="1931530"/>
                  </a:lnTo>
                  <a:lnTo>
                    <a:pt x="29197" y="1930019"/>
                  </a:lnTo>
                  <a:lnTo>
                    <a:pt x="23139" y="1925929"/>
                  </a:lnTo>
                  <a:lnTo>
                    <a:pt x="19050" y="1919871"/>
                  </a:lnTo>
                  <a:lnTo>
                    <a:pt x="17538" y="1912493"/>
                  </a:lnTo>
                  <a:lnTo>
                    <a:pt x="17538" y="449732"/>
                  </a:lnTo>
                  <a:lnTo>
                    <a:pt x="26022" y="455472"/>
                  </a:lnTo>
                  <a:lnTo>
                    <a:pt x="36588" y="457631"/>
                  </a:lnTo>
                  <a:lnTo>
                    <a:pt x="2987637" y="457631"/>
                  </a:lnTo>
                  <a:lnTo>
                    <a:pt x="3006674" y="6134"/>
                  </a:lnTo>
                  <a:lnTo>
                    <a:pt x="2987637" y="0"/>
                  </a:lnTo>
                  <a:lnTo>
                    <a:pt x="36588" y="0"/>
                  </a:lnTo>
                  <a:lnTo>
                    <a:pt x="22364" y="2870"/>
                  </a:lnTo>
                  <a:lnTo>
                    <a:pt x="10731" y="10731"/>
                  </a:lnTo>
                  <a:lnTo>
                    <a:pt x="2882" y="22352"/>
                  </a:lnTo>
                  <a:lnTo>
                    <a:pt x="0" y="36576"/>
                  </a:lnTo>
                  <a:lnTo>
                    <a:pt x="0" y="1912493"/>
                  </a:lnTo>
                  <a:lnTo>
                    <a:pt x="2882" y="1926704"/>
                  </a:lnTo>
                  <a:lnTo>
                    <a:pt x="10731" y="1938337"/>
                  </a:lnTo>
                  <a:lnTo>
                    <a:pt x="22364" y="1946186"/>
                  </a:lnTo>
                  <a:lnTo>
                    <a:pt x="34429" y="1948637"/>
                  </a:lnTo>
                  <a:lnTo>
                    <a:pt x="2989796" y="1948637"/>
                  </a:lnTo>
                  <a:lnTo>
                    <a:pt x="3021342" y="1926704"/>
                  </a:lnTo>
                  <a:lnTo>
                    <a:pt x="3023755" y="1914804"/>
                  </a:lnTo>
                  <a:lnTo>
                    <a:pt x="3023755" y="3426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34198" y="7588275"/>
              <a:ext cx="3023870" cy="466725"/>
            </a:xfrm>
            <a:custGeom>
              <a:avLst/>
              <a:gdLst/>
              <a:ahLst/>
              <a:cxnLst/>
              <a:rect l="l" t="t" r="r" b="b"/>
              <a:pathLst>
                <a:path w="3023870" h="466725">
                  <a:moveTo>
                    <a:pt x="2989348" y="466628"/>
                  </a:moveTo>
                  <a:lnTo>
                    <a:pt x="34875" y="466628"/>
                  </a:lnTo>
                  <a:lnTo>
                    <a:pt x="22363" y="464093"/>
                  </a:lnTo>
                  <a:lnTo>
                    <a:pt x="10732" y="456242"/>
                  </a:lnTo>
                  <a:lnTo>
                    <a:pt x="2881" y="444611"/>
                  </a:lnTo>
                  <a:lnTo>
                    <a:pt x="0" y="430390"/>
                  </a:lnTo>
                  <a:lnTo>
                    <a:pt x="0" y="36583"/>
                  </a:lnTo>
                  <a:lnTo>
                    <a:pt x="22363" y="2881"/>
                  </a:lnTo>
                  <a:lnTo>
                    <a:pt x="2987640" y="0"/>
                  </a:lnTo>
                  <a:lnTo>
                    <a:pt x="3001860" y="2881"/>
                  </a:lnTo>
                  <a:lnTo>
                    <a:pt x="3013491" y="10732"/>
                  </a:lnTo>
                  <a:lnTo>
                    <a:pt x="3018090" y="17545"/>
                  </a:lnTo>
                  <a:lnTo>
                    <a:pt x="36583" y="17545"/>
                  </a:lnTo>
                  <a:lnTo>
                    <a:pt x="29199" y="19050"/>
                  </a:lnTo>
                  <a:lnTo>
                    <a:pt x="23144" y="23144"/>
                  </a:lnTo>
                  <a:lnTo>
                    <a:pt x="19050" y="29199"/>
                  </a:lnTo>
                  <a:lnTo>
                    <a:pt x="17545" y="36583"/>
                  </a:lnTo>
                  <a:lnTo>
                    <a:pt x="17545" y="430390"/>
                  </a:lnTo>
                  <a:lnTo>
                    <a:pt x="19050" y="437775"/>
                  </a:lnTo>
                  <a:lnTo>
                    <a:pt x="23144" y="443830"/>
                  </a:lnTo>
                  <a:lnTo>
                    <a:pt x="29199" y="447924"/>
                  </a:lnTo>
                  <a:lnTo>
                    <a:pt x="36583" y="449429"/>
                  </a:lnTo>
                  <a:lnTo>
                    <a:pt x="3018090" y="449429"/>
                  </a:lnTo>
                  <a:lnTo>
                    <a:pt x="3013491" y="456242"/>
                  </a:lnTo>
                  <a:lnTo>
                    <a:pt x="3001860" y="464093"/>
                  </a:lnTo>
                  <a:lnTo>
                    <a:pt x="2989348" y="466628"/>
                  </a:lnTo>
                  <a:close/>
                </a:path>
                <a:path w="3023870" h="466725">
                  <a:moveTo>
                    <a:pt x="3018090" y="449429"/>
                  </a:moveTo>
                  <a:lnTo>
                    <a:pt x="2987640" y="449429"/>
                  </a:lnTo>
                  <a:lnTo>
                    <a:pt x="2995024" y="447924"/>
                  </a:lnTo>
                  <a:lnTo>
                    <a:pt x="3001079" y="443830"/>
                  </a:lnTo>
                  <a:lnTo>
                    <a:pt x="3005174" y="437775"/>
                  </a:lnTo>
                  <a:lnTo>
                    <a:pt x="3006678" y="430390"/>
                  </a:lnTo>
                  <a:lnTo>
                    <a:pt x="3006678" y="36583"/>
                  </a:lnTo>
                  <a:lnTo>
                    <a:pt x="3005174" y="29199"/>
                  </a:lnTo>
                  <a:lnTo>
                    <a:pt x="3001079" y="23144"/>
                  </a:lnTo>
                  <a:lnTo>
                    <a:pt x="2995024" y="19050"/>
                  </a:lnTo>
                  <a:lnTo>
                    <a:pt x="2987640" y="17545"/>
                  </a:lnTo>
                  <a:lnTo>
                    <a:pt x="3018090" y="17545"/>
                  </a:lnTo>
                  <a:lnTo>
                    <a:pt x="3021342" y="22363"/>
                  </a:lnTo>
                  <a:lnTo>
                    <a:pt x="3023755" y="34268"/>
                  </a:lnTo>
                  <a:lnTo>
                    <a:pt x="3023755" y="432706"/>
                  </a:lnTo>
                  <a:lnTo>
                    <a:pt x="3021342" y="444611"/>
                  </a:lnTo>
                  <a:lnTo>
                    <a:pt x="3018090" y="449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3888" y="7753772"/>
              <a:ext cx="96610" cy="966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7173" y="7753772"/>
              <a:ext cx="96610" cy="9661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2737" y="7753772"/>
              <a:ext cx="96609" cy="9661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501188" y="8273306"/>
            <a:ext cx="2146935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700" spc="-70">
                <a:solidFill>
                  <a:srgbClr val="FFFFFF"/>
                </a:solidFill>
                <a:latin typeface="Microsoft Sans Serif"/>
                <a:cs typeface="Microsoft Sans Serif"/>
              </a:rPr>
              <a:t>Ini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adalah</a:t>
            </a:r>
            <a:r>
              <a:rPr dirty="0" sz="17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untuk </a:t>
            </a:r>
            <a:r>
              <a:rPr dirty="0" sz="1700" spc="-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mengisi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nama,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no 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hp, </a:t>
            </a:r>
            <a:r>
              <a:rPr dirty="0" sz="1700" spc="-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FFFFFF"/>
                </a:solidFill>
                <a:latin typeface="Microsoft Sans Serif"/>
                <a:cs typeface="Microsoft Sans Serif"/>
              </a:rPr>
              <a:t>alamat</a:t>
            </a:r>
            <a:r>
              <a:rPr dirty="0" sz="17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Microsoft Sans Serif"/>
                <a:cs typeface="Microsoft Sans Serif"/>
              </a:rPr>
              <a:t>penyewa.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9696" y="7588275"/>
            <a:ext cx="3023870" cy="1948814"/>
            <a:chOff x="7639696" y="7588275"/>
            <a:chExt cx="3023870" cy="1948814"/>
          </a:xfrm>
        </p:grpSpPr>
        <p:sp>
          <p:nvSpPr>
            <p:cNvPr id="35" name="object 35"/>
            <p:cNvSpPr/>
            <p:nvPr/>
          </p:nvSpPr>
          <p:spPr>
            <a:xfrm>
              <a:off x="7649028" y="7597607"/>
              <a:ext cx="3005455" cy="1931035"/>
            </a:xfrm>
            <a:custGeom>
              <a:avLst/>
              <a:gdLst/>
              <a:ahLst/>
              <a:cxnLst/>
              <a:rect l="l" t="t" r="r" b="b"/>
              <a:pathLst>
                <a:path w="3005454" h="1931034">
                  <a:moveTo>
                    <a:pt x="2978308" y="1930413"/>
                  </a:moveTo>
                  <a:lnTo>
                    <a:pt x="27251" y="1930413"/>
                  </a:lnTo>
                  <a:lnTo>
                    <a:pt x="16693" y="1928255"/>
                  </a:lnTo>
                  <a:lnTo>
                    <a:pt x="8026" y="1922387"/>
                  </a:lnTo>
                  <a:lnTo>
                    <a:pt x="2158" y="1913720"/>
                  </a:lnTo>
                  <a:lnTo>
                    <a:pt x="0" y="1903162"/>
                  </a:lnTo>
                  <a:lnTo>
                    <a:pt x="0" y="27250"/>
                  </a:lnTo>
                  <a:lnTo>
                    <a:pt x="2158" y="16693"/>
                  </a:lnTo>
                  <a:lnTo>
                    <a:pt x="8026" y="8026"/>
                  </a:lnTo>
                  <a:lnTo>
                    <a:pt x="16693" y="2158"/>
                  </a:lnTo>
                  <a:lnTo>
                    <a:pt x="27251" y="0"/>
                  </a:lnTo>
                  <a:lnTo>
                    <a:pt x="2977934" y="0"/>
                  </a:lnTo>
                  <a:lnTo>
                    <a:pt x="2988492" y="2158"/>
                  </a:lnTo>
                  <a:lnTo>
                    <a:pt x="2997159" y="8026"/>
                  </a:lnTo>
                  <a:lnTo>
                    <a:pt x="3003027" y="16693"/>
                  </a:lnTo>
                  <a:lnTo>
                    <a:pt x="3005185" y="27250"/>
                  </a:lnTo>
                  <a:lnTo>
                    <a:pt x="3005118" y="1903162"/>
                  </a:lnTo>
                  <a:lnTo>
                    <a:pt x="3003243" y="1913562"/>
                  </a:lnTo>
                  <a:lnTo>
                    <a:pt x="2997486" y="1922340"/>
                  </a:lnTo>
                  <a:lnTo>
                    <a:pt x="2988859" y="1928249"/>
                  </a:lnTo>
                  <a:lnTo>
                    <a:pt x="2978308" y="1930413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39685" y="7588287"/>
              <a:ext cx="3023870" cy="1948814"/>
            </a:xfrm>
            <a:custGeom>
              <a:avLst/>
              <a:gdLst/>
              <a:ahLst/>
              <a:cxnLst/>
              <a:rect l="l" t="t" r="r" b="b"/>
              <a:pathLst>
                <a:path w="3023870" h="1948815">
                  <a:moveTo>
                    <a:pt x="3023755" y="34264"/>
                  </a:moveTo>
                  <a:lnTo>
                    <a:pt x="3021342" y="22352"/>
                  </a:lnTo>
                  <a:lnTo>
                    <a:pt x="3018091" y="17538"/>
                  </a:lnTo>
                  <a:lnTo>
                    <a:pt x="3013494" y="10731"/>
                  </a:lnTo>
                  <a:lnTo>
                    <a:pt x="3006687" y="6134"/>
                  </a:lnTo>
                  <a:lnTo>
                    <a:pt x="3006687" y="460832"/>
                  </a:lnTo>
                  <a:lnTo>
                    <a:pt x="3006687" y="1912493"/>
                  </a:lnTo>
                  <a:lnTo>
                    <a:pt x="3005175" y="1919871"/>
                  </a:lnTo>
                  <a:lnTo>
                    <a:pt x="3001086" y="1925929"/>
                  </a:lnTo>
                  <a:lnTo>
                    <a:pt x="2995028" y="1930019"/>
                  </a:lnTo>
                  <a:lnTo>
                    <a:pt x="2987649" y="1931530"/>
                  </a:lnTo>
                  <a:lnTo>
                    <a:pt x="36588" y="1931530"/>
                  </a:lnTo>
                  <a:lnTo>
                    <a:pt x="29210" y="1930019"/>
                  </a:lnTo>
                  <a:lnTo>
                    <a:pt x="23152" y="1925929"/>
                  </a:lnTo>
                  <a:lnTo>
                    <a:pt x="19050" y="1919871"/>
                  </a:lnTo>
                  <a:lnTo>
                    <a:pt x="17551" y="1912493"/>
                  </a:lnTo>
                  <a:lnTo>
                    <a:pt x="17551" y="460844"/>
                  </a:lnTo>
                  <a:lnTo>
                    <a:pt x="22364" y="464083"/>
                  </a:lnTo>
                  <a:lnTo>
                    <a:pt x="34874" y="466623"/>
                  </a:lnTo>
                  <a:lnTo>
                    <a:pt x="2989351" y="466623"/>
                  </a:lnTo>
                  <a:lnTo>
                    <a:pt x="3001861" y="464083"/>
                  </a:lnTo>
                  <a:lnTo>
                    <a:pt x="3006687" y="460832"/>
                  </a:lnTo>
                  <a:lnTo>
                    <a:pt x="3006687" y="6134"/>
                  </a:lnTo>
                  <a:lnTo>
                    <a:pt x="3001861" y="2870"/>
                  </a:lnTo>
                  <a:lnTo>
                    <a:pt x="2987649" y="0"/>
                  </a:lnTo>
                  <a:lnTo>
                    <a:pt x="36588" y="0"/>
                  </a:lnTo>
                  <a:lnTo>
                    <a:pt x="22364" y="2870"/>
                  </a:lnTo>
                  <a:lnTo>
                    <a:pt x="10744" y="10731"/>
                  </a:lnTo>
                  <a:lnTo>
                    <a:pt x="2882" y="22352"/>
                  </a:lnTo>
                  <a:lnTo>
                    <a:pt x="0" y="36576"/>
                  </a:lnTo>
                  <a:lnTo>
                    <a:pt x="0" y="430390"/>
                  </a:lnTo>
                  <a:lnTo>
                    <a:pt x="0" y="1912493"/>
                  </a:lnTo>
                  <a:lnTo>
                    <a:pt x="2882" y="1926704"/>
                  </a:lnTo>
                  <a:lnTo>
                    <a:pt x="10744" y="1938337"/>
                  </a:lnTo>
                  <a:lnTo>
                    <a:pt x="22364" y="1946186"/>
                  </a:lnTo>
                  <a:lnTo>
                    <a:pt x="34442" y="1948637"/>
                  </a:lnTo>
                  <a:lnTo>
                    <a:pt x="2989796" y="1948637"/>
                  </a:lnTo>
                  <a:lnTo>
                    <a:pt x="3021342" y="1926704"/>
                  </a:lnTo>
                  <a:lnTo>
                    <a:pt x="3023755" y="1914804"/>
                  </a:lnTo>
                  <a:lnTo>
                    <a:pt x="3023755" y="432701"/>
                  </a:lnTo>
                  <a:lnTo>
                    <a:pt x="3023755" y="3426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9387" y="7753772"/>
              <a:ext cx="96608" cy="9661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2672" y="7753772"/>
              <a:ext cx="96607" cy="966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8235" y="7753772"/>
              <a:ext cx="96609" cy="9661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806686" y="8420941"/>
            <a:ext cx="246761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700" spc="-45">
                <a:solidFill>
                  <a:srgbClr val="FFFFFF"/>
                </a:solidFill>
                <a:latin typeface="Microsoft Sans Serif"/>
                <a:cs typeface="Microsoft Sans Serif"/>
              </a:rPr>
              <a:t>ini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Microsoft Sans Serif"/>
                <a:cs typeface="Microsoft Sans Serif"/>
              </a:rPr>
              <a:t>adalah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Microsoft Sans Serif"/>
                <a:cs typeface="Microsoft Sans Serif"/>
              </a:rPr>
              <a:t>menu</a:t>
            </a:r>
            <a:r>
              <a:rPr dirty="0" sz="1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jenis 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Microsoft Sans Serif"/>
                <a:cs typeface="Microsoft Sans Serif"/>
              </a:rPr>
              <a:t>playstation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Microsoft Sans Serif"/>
                <a:cs typeface="Microsoft Sans Serif"/>
              </a:rPr>
              <a:t>yang</a:t>
            </a:r>
            <a:r>
              <a:rPr dirty="0" sz="1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Microsoft Sans Serif"/>
                <a:cs typeface="Microsoft Sans Serif"/>
              </a:rPr>
              <a:t>terpilih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45194" y="7588275"/>
            <a:ext cx="3023870" cy="1948814"/>
            <a:chOff x="10945194" y="7588275"/>
            <a:chExt cx="3023870" cy="1948814"/>
          </a:xfrm>
        </p:grpSpPr>
        <p:sp>
          <p:nvSpPr>
            <p:cNvPr id="42" name="object 42"/>
            <p:cNvSpPr/>
            <p:nvPr/>
          </p:nvSpPr>
          <p:spPr>
            <a:xfrm>
              <a:off x="10954527" y="7597607"/>
              <a:ext cx="3005455" cy="1931035"/>
            </a:xfrm>
            <a:custGeom>
              <a:avLst/>
              <a:gdLst/>
              <a:ahLst/>
              <a:cxnLst/>
              <a:rect l="l" t="t" r="r" b="b"/>
              <a:pathLst>
                <a:path w="3005455" h="1931034">
                  <a:moveTo>
                    <a:pt x="2978308" y="1930413"/>
                  </a:moveTo>
                  <a:lnTo>
                    <a:pt x="27251" y="1930413"/>
                  </a:lnTo>
                  <a:lnTo>
                    <a:pt x="16693" y="1928255"/>
                  </a:lnTo>
                  <a:lnTo>
                    <a:pt x="8026" y="1922387"/>
                  </a:lnTo>
                  <a:lnTo>
                    <a:pt x="2158" y="1913720"/>
                  </a:lnTo>
                  <a:lnTo>
                    <a:pt x="0" y="1903162"/>
                  </a:lnTo>
                  <a:lnTo>
                    <a:pt x="0" y="27250"/>
                  </a:lnTo>
                  <a:lnTo>
                    <a:pt x="2158" y="16693"/>
                  </a:lnTo>
                  <a:lnTo>
                    <a:pt x="8026" y="8026"/>
                  </a:lnTo>
                  <a:lnTo>
                    <a:pt x="16693" y="2158"/>
                  </a:lnTo>
                  <a:lnTo>
                    <a:pt x="27251" y="0"/>
                  </a:lnTo>
                  <a:lnTo>
                    <a:pt x="2977934" y="0"/>
                  </a:lnTo>
                  <a:lnTo>
                    <a:pt x="2988491" y="2158"/>
                  </a:lnTo>
                  <a:lnTo>
                    <a:pt x="2997159" y="8026"/>
                  </a:lnTo>
                  <a:lnTo>
                    <a:pt x="3003026" y="16693"/>
                  </a:lnTo>
                  <a:lnTo>
                    <a:pt x="3005185" y="27250"/>
                  </a:lnTo>
                  <a:lnTo>
                    <a:pt x="3005117" y="1903162"/>
                  </a:lnTo>
                  <a:lnTo>
                    <a:pt x="3003242" y="1913562"/>
                  </a:lnTo>
                  <a:lnTo>
                    <a:pt x="2997486" y="1922340"/>
                  </a:lnTo>
                  <a:lnTo>
                    <a:pt x="2988859" y="1928249"/>
                  </a:lnTo>
                  <a:lnTo>
                    <a:pt x="2978308" y="1930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945191" y="7588287"/>
              <a:ext cx="3023870" cy="1948814"/>
            </a:xfrm>
            <a:custGeom>
              <a:avLst/>
              <a:gdLst/>
              <a:ahLst/>
              <a:cxnLst/>
              <a:rect l="l" t="t" r="r" b="b"/>
              <a:pathLst>
                <a:path w="3023869" h="1948815">
                  <a:moveTo>
                    <a:pt x="3023755" y="34264"/>
                  </a:moveTo>
                  <a:lnTo>
                    <a:pt x="3021342" y="22352"/>
                  </a:lnTo>
                  <a:lnTo>
                    <a:pt x="3018091" y="17538"/>
                  </a:lnTo>
                  <a:lnTo>
                    <a:pt x="3013494" y="10731"/>
                  </a:lnTo>
                  <a:lnTo>
                    <a:pt x="3006674" y="6134"/>
                  </a:lnTo>
                  <a:lnTo>
                    <a:pt x="3006674" y="449668"/>
                  </a:lnTo>
                  <a:lnTo>
                    <a:pt x="3006674" y="1912493"/>
                  </a:lnTo>
                  <a:lnTo>
                    <a:pt x="3005175" y="1919871"/>
                  </a:lnTo>
                  <a:lnTo>
                    <a:pt x="3001073" y="1925929"/>
                  </a:lnTo>
                  <a:lnTo>
                    <a:pt x="2995028" y="1930019"/>
                  </a:lnTo>
                  <a:lnTo>
                    <a:pt x="2987637" y="1931530"/>
                  </a:lnTo>
                  <a:lnTo>
                    <a:pt x="36576" y="1931530"/>
                  </a:lnTo>
                  <a:lnTo>
                    <a:pt x="29197" y="1930019"/>
                  </a:lnTo>
                  <a:lnTo>
                    <a:pt x="23139" y="1925929"/>
                  </a:lnTo>
                  <a:lnTo>
                    <a:pt x="19050" y="1919871"/>
                  </a:lnTo>
                  <a:lnTo>
                    <a:pt x="17538" y="1912493"/>
                  </a:lnTo>
                  <a:lnTo>
                    <a:pt x="17538" y="449732"/>
                  </a:lnTo>
                  <a:lnTo>
                    <a:pt x="26022" y="455472"/>
                  </a:lnTo>
                  <a:lnTo>
                    <a:pt x="36576" y="457631"/>
                  </a:lnTo>
                  <a:lnTo>
                    <a:pt x="2987637" y="457631"/>
                  </a:lnTo>
                  <a:lnTo>
                    <a:pt x="3006674" y="6134"/>
                  </a:lnTo>
                  <a:lnTo>
                    <a:pt x="2987637" y="0"/>
                  </a:lnTo>
                  <a:lnTo>
                    <a:pt x="36576" y="0"/>
                  </a:lnTo>
                  <a:lnTo>
                    <a:pt x="22364" y="2870"/>
                  </a:lnTo>
                  <a:lnTo>
                    <a:pt x="10731" y="10731"/>
                  </a:lnTo>
                  <a:lnTo>
                    <a:pt x="2882" y="22352"/>
                  </a:lnTo>
                  <a:lnTo>
                    <a:pt x="0" y="36576"/>
                  </a:lnTo>
                  <a:lnTo>
                    <a:pt x="0" y="1912493"/>
                  </a:lnTo>
                  <a:lnTo>
                    <a:pt x="2882" y="1926704"/>
                  </a:lnTo>
                  <a:lnTo>
                    <a:pt x="10731" y="1938337"/>
                  </a:lnTo>
                  <a:lnTo>
                    <a:pt x="22364" y="1946186"/>
                  </a:lnTo>
                  <a:lnTo>
                    <a:pt x="34429" y="1948637"/>
                  </a:lnTo>
                  <a:lnTo>
                    <a:pt x="2989796" y="1948637"/>
                  </a:lnTo>
                  <a:lnTo>
                    <a:pt x="3021342" y="1926704"/>
                  </a:lnTo>
                  <a:lnTo>
                    <a:pt x="3023755" y="1914804"/>
                  </a:lnTo>
                  <a:lnTo>
                    <a:pt x="3023755" y="3426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945194" y="7588275"/>
              <a:ext cx="3023870" cy="466725"/>
            </a:xfrm>
            <a:custGeom>
              <a:avLst/>
              <a:gdLst/>
              <a:ahLst/>
              <a:cxnLst/>
              <a:rect l="l" t="t" r="r" b="b"/>
              <a:pathLst>
                <a:path w="3023869" h="466725">
                  <a:moveTo>
                    <a:pt x="2989349" y="466628"/>
                  </a:moveTo>
                  <a:lnTo>
                    <a:pt x="34875" y="466628"/>
                  </a:lnTo>
                  <a:lnTo>
                    <a:pt x="22363" y="464093"/>
                  </a:lnTo>
                  <a:lnTo>
                    <a:pt x="10732" y="456242"/>
                  </a:lnTo>
                  <a:lnTo>
                    <a:pt x="2881" y="444611"/>
                  </a:lnTo>
                  <a:lnTo>
                    <a:pt x="0" y="430390"/>
                  </a:lnTo>
                  <a:lnTo>
                    <a:pt x="0" y="36583"/>
                  </a:lnTo>
                  <a:lnTo>
                    <a:pt x="22363" y="2881"/>
                  </a:lnTo>
                  <a:lnTo>
                    <a:pt x="2987640" y="0"/>
                  </a:lnTo>
                  <a:lnTo>
                    <a:pt x="3001861" y="2881"/>
                  </a:lnTo>
                  <a:lnTo>
                    <a:pt x="3013491" y="10732"/>
                  </a:lnTo>
                  <a:lnTo>
                    <a:pt x="3018090" y="17545"/>
                  </a:lnTo>
                  <a:lnTo>
                    <a:pt x="36583" y="17545"/>
                  </a:lnTo>
                  <a:lnTo>
                    <a:pt x="29199" y="19050"/>
                  </a:lnTo>
                  <a:lnTo>
                    <a:pt x="23144" y="23144"/>
                  </a:lnTo>
                  <a:lnTo>
                    <a:pt x="19050" y="29199"/>
                  </a:lnTo>
                  <a:lnTo>
                    <a:pt x="17545" y="36583"/>
                  </a:lnTo>
                  <a:lnTo>
                    <a:pt x="17545" y="430390"/>
                  </a:lnTo>
                  <a:lnTo>
                    <a:pt x="19050" y="437775"/>
                  </a:lnTo>
                  <a:lnTo>
                    <a:pt x="23144" y="443830"/>
                  </a:lnTo>
                  <a:lnTo>
                    <a:pt x="29199" y="447924"/>
                  </a:lnTo>
                  <a:lnTo>
                    <a:pt x="36583" y="449429"/>
                  </a:lnTo>
                  <a:lnTo>
                    <a:pt x="3018090" y="449429"/>
                  </a:lnTo>
                  <a:lnTo>
                    <a:pt x="3013491" y="456242"/>
                  </a:lnTo>
                  <a:lnTo>
                    <a:pt x="3001861" y="464093"/>
                  </a:lnTo>
                  <a:lnTo>
                    <a:pt x="2989349" y="466628"/>
                  </a:lnTo>
                  <a:close/>
                </a:path>
                <a:path w="3023869" h="466725">
                  <a:moveTo>
                    <a:pt x="3018090" y="449429"/>
                  </a:moveTo>
                  <a:lnTo>
                    <a:pt x="2987640" y="449429"/>
                  </a:lnTo>
                  <a:lnTo>
                    <a:pt x="2995024" y="447924"/>
                  </a:lnTo>
                  <a:lnTo>
                    <a:pt x="3001079" y="443830"/>
                  </a:lnTo>
                  <a:lnTo>
                    <a:pt x="3005173" y="437775"/>
                  </a:lnTo>
                  <a:lnTo>
                    <a:pt x="3006678" y="430390"/>
                  </a:lnTo>
                  <a:lnTo>
                    <a:pt x="3006678" y="36583"/>
                  </a:lnTo>
                  <a:lnTo>
                    <a:pt x="3005173" y="29199"/>
                  </a:lnTo>
                  <a:lnTo>
                    <a:pt x="3001079" y="23144"/>
                  </a:lnTo>
                  <a:lnTo>
                    <a:pt x="2995024" y="19050"/>
                  </a:lnTo>
                  <a:lnTo>
                    <a:pt x="2987640" y="17545"/>
                  </a:lnTo>
                  <a:lnTo>
                    <a:pt x="3018090" y="17545"/>
                  </a:lnTo>
                  <a:lnTo>
                    <a:pt x="3021342" y="22363"/>
                  </a:lnTo>
                  <a:lnTo>
                    <a:pt x="3023755" y="34268"/>
                  </a:lnTo>
                  <a:lnTo>
                    <a:pt x="3023755" y="432705"/>
                  </a:lnTo>
                  <a:lnTo>
                    <a:pt x="3021342" y="444611"/>
                  </a:lnTo>
                  <a:lnTo>
                    <a:pt x="3018090" y="449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24887" y="7753772"/>
              <a:ext cx="96606" cy="9661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8170" y="7753772"/>
              <a:ext cx="96608" cy="9661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3735" y="7753772"/>
              <a:ext cx="96608" cy="9661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0987229" y="8055546"/>
            <a:ext cx="29368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solidFill>
                  <a:srgbClr val="FFFFFF"/>
                </a:solidFill>
                <a:latin typeface="Microsoft Sans Serif"/>
                <a:cs typeface="Microsoft Sans Serif"/>
              </a:rPr>
              <a:t>Ini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adalah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laman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Microsoft Sans Serif"/>
                <a:cs typeface="Microsoft Sans Serif"/>
              </a:rPr>
              <a:t>bagian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Microsoft Sans Serif"/>
                <a:cs typeface="Microsoft Sans Serif"/>
              </a:rPr>
              <a:t>cekout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987229" y="8299347"/>
            <a:ext cx="279082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600" spc="50">
                <a:solidFill>
                  <a:srgbClr val="FFFFFF"/>
                </a:solidFill>
                <a:latin typeface="Microsoft Sans Serif"/>
                <a:cs typeface="Microsoft Sans Serif"/>
              </a:rPr>
              <a:t>yang 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berisi </a:t>
            </a:r>
            <a:r>
              <a:rPr dirty="0" sz="1600" spc="65">
                <a:solidFill>
                  <a:srgbClr val="FFFFFF"/>
                </a:solidFill>
                <a:latin typeface="Microsoft Sans Serif"/>
                <a:cs typeface="Microsoft Sans Serif"/>
              </a:rPr>
              <a:t>playstation </a:t>
            </a:r>
            <a:r>
              <a:rPr dirty="0" sz="1600" spc="50">
                <a:solidFill>
                  <a:srgbClr val="FFFFFF"/>
                </a:solidFill>
                <a:latin typeface="Microsoft Sans Serif"/>
                <a:cs typeface="Microsoft Sans Serif"/>
              </a:rPr>
              <a:t>yang </a:t>
            </a:r>
            <a:r>
              <a:rPr dirty="0" sz="1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akan </a:t>
            </a: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disewa,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Microsoft Sans Serif"/>
                <a:cs typeface="Microsoft Sans Serif"/>
              </a:rPr>
              <a:t>tanggal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pinjam, </a:t>
            </a:r>
            <a:r>
              <a:rPr dirty="0" sz="1600" spc="-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Microsoft Sans Serif"/>
                <a:cs typeface="Microsoft Sans Serif"/>
              </a:rPr>
              <a:t>tanggal </a:t>
            </a:r>
            <a:r>
              <a:rPr dirty="0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kembali, </a:t>
            </a:r>
            <a:r>
              <a:rPr dirty="0" sz="1600" spc="45">
                <a:solidFill>
                  <a:srgbClr val="FFFFFF"/>
                </a:solidFill>
                <a:latin typeface="Microsoft Sans Serif"/>
                <a:cs typeface="Microsoft Sans Serif"/>
              </a:rPr>
              <a:t>dan </a:t>
            </a:r>
            <a:r>
              <a:rPr dirty="0" sz="1600" spc="114">
                <a:solidFill>
                  <a:srgbClr val="FFFFFF"/>
                </a:solidFill>
                <a:latin typeface="Microsoft Sans Serif"/>
                <a:cs typeface="Microsoft Sans Serif"/>
              </a:rPr>
              <a:t>total </a:t>
            </a:r>
            <a:r>
              <a:rPr dirty="0" sz="1600" spc="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Microsoft Sans Serif"/>
                <a:cs typeface="Microsoft Sans Serif"/>
              </a:rPr>
              <a:t>harga.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250692" y="7588275"/>
            <a:ext cx="3023870" cy="1948814"/>
            <a:chOff x="14250692" y="7588275"/>
            <a:chExt cx="3023870" cy="1948814"/>
          </a:xfrm>
        </p:grpSpPr>
        <p:sp>
          <p:nvSpPr>
            <p:cNvPr id="51" name="object 51"/>
            <p:cNvSpPr/>
            <p:nvPr/>
          </p:nvSpPr>
          <p:spPr>
            <a:xfrm>
              <a:off x="14260025" y="7597607"/>
              <a:ext cx="3005455" cy="1931035"/>
            </a:xfrm>
            <a:custGeom>
              <a:avLst/>
              <a:gdLst/>
              <a:ahLst/>
              <a:cxnLst/>
              <a:rect l="l" t="t" r="r" b="b"/>
              <a:pathLst>
                <a:path w="3005455" h="1931034">
                  <a:moveTo>
                    <a:pt x="2978306" y="1930413"/>
                  </a:moveTo>
                  <a:lnTo>
                    <a:pt x="27250" y="1930413"/>
                  </a:lnTo>
                  <a:lnTo>
                    <a:pt x="16693" y="1928255"/>
                  </a:lnTo>
                  <a:lnTo>
                    <a:pt x="8025" y="1922387"/>
                  </a:lnTo>
                  <a:lnTo>
                    <a:pt x="2158" y="1913720"/>
                  </a:lnTo>
                  <a:lnTo>
                    <a:pt x="0" y="1903162"/>
                  </a:lnTo>
                  <a:lnTo>
                    <a:pt x="0" y="27250"/>
                  </a:lnTo>
                  <a:lnTo>
                    <a:pt x="2158" y="16693"/>
                  </a:lnTo>
                  <a:lnTo>
                    <a:pt x="8025" y="8026"/>
                  </a:lnTo>
                  <a:lnTo>
                    <a:pt x="16693" y="2158"/>
                  </a:lnTo>
                  <a:lnTo>
                    <a:pt x="27250" y="0"/>
                  </a:lnTo>
                  <a:lnTo>
                    <a:pt x="2977934" y="0"/>
                  </a:lnTo>
                  <a:lnTo>
                    <a:pt x="2988491" y="2158"/>
                  </a:lnTo>
                  <a:lnTo>
                    <a:pt x="2997159" y="8026"/>
                  </a:lnTo>
                  <a:lnTo>
                    <a:pt x="3003027" y="16693"/>
                  </a:lnTo>
                  <a:lnTo>
                    <a:pt x="3005185" y="27250"/>
                  </a:lnTo>
                  <a:lnTo>
                    <a:pt x="3005117" y="1903162"/>
                  </a:lnTo>
                  <a:lnTo>
                    <a:pt x="3003243" y="1913562"/>
                  </a:lnTo>
                  <a:lnTo>
                    <a:pt x="2997486" y="1922340"/>
                  </a:lnTo>
                  <a:lnTo>
                    <a:pt x="2988859" y="1928249"/>
                  </a:lnTo>
                  <a:lnTo>
                    <a:pt x="2978306" y="1930413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250683" y="7588287"/>
              <a:ext cx="3023870" cy="1948814"/>
            </a:xfrm>
            <a:custGeom>
              <a:avLst/>
              <a:gdLst/>
              <a:ahLst/>
              <a:cxnLst/>
              <a:rect l="l" t="t" r="r" b="b"/>
              <a:pathLst>
                <a:path w="3023869" h="1948815">
                  <a:moveTo>
                    <a:pt x="3023755" y="34264"/>
                  </a:moveTo>
                  <a:lnTo>
                    <a:pt x="3021342" y="22352"/>
                  </a:lnTo>
                  <a:lnTo>
                    <a:pt x="3018091" y="17538"/>
                  </a:lnTo>
                  <a:lnTo>
                    <a:pt x="3013494" y="10731"/>
                  </a:lnTo>
                  <a:lnTo>
                    <a:pt x="3006687" y="6134"/>
                  </a:lnTo>
                  <a:lnTo>
                    <a:pt x="3006687" y="449668"/>
                  </a:lnTo>
                  <a:lnTo>
                    <a:pt x="3006687" y="1912493"/>
                  </a:lnTo>
                  <a:lnTo>
                    <a:pt x="3005175" y="1919871"/>
                  </a:lnTo>
                  <a:lnTo>
                    <a:pt x="3001086" y="1925929"/>
                  </a:lnTo>
                  <a:lnTo>
                    <a:pt x="2995028" y="1930019"/>
                  </a:lnTo>
                  <a:lnTo>
                    <a:pt x="2987649" y="1931530"/>
                  </a:lnTo>
                  <a:lnTo>
                    <a:pt x="36588" y="1931530"/>
                  </a:lnTo>
                  <a:lnTo>
                    <a:pt x="29197" y="1930019"/>
                  </a:lnTo>
                  <a:lnTo>
                    <a:pt x="23152" y="1925929"/>
                  </a:lnTo>
                  <a:lnTo>
                    <a:pt x="19050" y="1919871"/>
                  </a:lnTo>
                  <a:lnTo>
                    <a:pt x="17551" y="1912493"/>
                  </a:lnTo>
                  <a:lnTo>
                    <a:pt x="17551" y="449745"/>
                  </a:lnTo>
                  <a:lnTo>
                    <a:pt x="26035" y="455472"/>
                  </a:lnTo>
                  <a:lnTo>
                    <a:pt x="36588" y="457631"/>
                  </a:lnTo>
                  <a:lnTo>
                    <a:pt x="2987649" y="457631"/>
                  </a:lnTo>
                  <a:lnTo>
                    <a:pt x="3006687" y="6134"/>
                  </a:lnTo>
                  <a:lnTo>
                    <a:pt x="2987649" y="0"/>
                  </a:lnTo>
                  <a:lnTo>
                    <a:pt x="36588" y="0"/>
                  </a:lnTo>
                  <a:lnTo>
                    <a:pt x="22364" y="2870"/>
                  </a:lnTo>
                  <a:lnTo>
                    <a:pt x="10731" y="10731"/>
                  </a:lnTo>
                  <a:lnTo>
                    <a:pt x="2882" y="22352"/>
                  </a:lnTo>
                  <a:lnTo>
                    <a:pt x="0" y="36576"/>
                  </a:lnTo>
                  <a:lnTo>
                    <a:pt x="0" y="1912493"/>
                  </a:lnTo>
                  <a:lnTo>
                    <a:pt x="2882" y="1926704"/>
                  </a:lnTo>
                  <a:lnTo>
                    <a:pt x="10731" y="1938337"/>
                  </a:lnTo>
                  <a:lnTo>
                    <a:pt x="22364" y="1946186"/>
                  </a:lnTo>
                  <a:lnTo>
                    <a:pt x="34429" y="1948637"/>
                  </a:lnTo>
                  <a:lnTo>
                    <a:pt x="2989796" y="1948637"/>
                  </a:lnTo>
                  <a:lnTo>
                    <a:pt x="3021342" y="1926704"/>
                  </a:lnTo>
                  <a:lnTo>
                    <a:pt x="3023755" y="1914804"/>
                  </a:lnTo>
                  <a:lnTo>
                    <a:pt x="3023755" y="3426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250692" y="7588275"/>
              <a:ext cx="3023870" cy="466725"/>
            </a:xfrm>
            <a:custGeom>
              <a:avLst/>
              <a:gdLst/>
              <a:ahLst/>
              <a:cxnLst/>
              <a:rect l="l" t="t" r="r" b="b"/>
              <a:pathLst>
                <a:path w="3023869" h="466725">
                  <a:moveTo>
                    <a:pt x="2989348" y="466628"/>
                  </a:moveTo>
                  <a:lnTo>
                    <a:pt x="34874" y="466628"/>
                  </a:lnTo>
                  <a:lnTo>
                    <a:pt x="22362" y="464093"/>
                  </a:lnTo>
                  <a:lnTo>
                    <a:pt x="10731" y="456242"/>
                  </a:lnTo>
                  <a:lnTo>
                    <a:pt x="2881" y="444611"/>
                  </a:lnTo>
                  <a:lnTo>
                    <a:pt x="0" y="430391"/>
                  </a:lnTo>
                  <a:lnTo>
                    <a:pt x="0" y="36582"/>
                  </a:lnTo>
                  <a:lnTo>
                    <a:pt x="22362" y="2881"/>
                  </a:lnTo>
                  <a:lnTo>
                    <a:pt x="2987639" y="0"/>
                  </a:lnTo>
                  <a:lnTo>
                    <a:pt x="3001860" y="2881"/>
                  </a:lnTo>
                  <a:lnTo>
                    <a:pt x="3013491" y="10732"/>
                  </a:lnTo>
                  <a:lnTo>
                    <a:pt x="3018090" y="17545"/>
                  </a:lnTo>
                  <a:lnTo>
                    <a:pt x="36583" y="17545"/>
                  </a:lnTo>
                  <a:lnTo>
                    <a:pt x="29199" y="19050"/>
                  </a:lnTo>
                  <a:lnTo>
                    <a:pt x="23144" y="23144"/>
                  </a:lnTo>
                  <a:lnTo>
                    <a:pt x="19050" y="29199"/>
                  </a:lnTo>
                  <a:lnTo>
                    <a:pt x="17545" y="36582"/>
                  </a:lnTo>
                  <a:lnTo>
                    <a:pt x="17545" y="430391"/>
                  </a:lnTo>
                  <a:lnTo>
                    <a:pt x="19050" y="437775"/>
                  </a:lnTo>
                  <a:lnTo>
                    <a:pt x="23144" y="443830"/>
                  </a:lnTo>
                  <a:lnTo>
                    <a:pt x="29199" y="447924"/>
                  </a:lnTo>
                  <a:lnTo>
                    <a:pt x="36583" y="449429"/>
                  </a:lnTo>
                  <a:lnTo>
                    <a:pt x="3018090" y="449429"/>
                  </a:lnTo>
                  <a:lnTo>
                    <a:pt x="3013491" y="456242"/>
                  </a:lnTo>
                  <a:lnTo>
                    <a:pt x="3001860" y="464093"/>
                  </a:lnTo>
                  <a:lnTo>
                    <a:pt x="2989348" y="466628"/>
                  </a:lnTo>
                  <a:close/>
                </a:path>
                <a:path w="3023869" h="466725">
                  <a:moveTo>
                    <a:pt x="3018090" y="449429"/>
                  </a:moveTo>
                  <a:lnTo>
                    <a:pt x="2987639" y="449429"/>
                  </a:lnTo>
                  <a:lnTo>
                    <a:pt x="2995024" y="447924"/>
                  </a:lnTo>
                  <a:lnTo>
                    <a:pt x="3001079" y="443830"/>
                  </a:lnTo>
                  <a:lnTo>
                    <a:pt x="3005174" y="437775"/>
                  </a:lnTo>
                  <a:lnTo>
                    <a:pt x="3006678" y="430391"/>
                  </a:lnTo>
                  <a:lnTo>
                    <a:pt x="3006678" y="36582"/>
                  </a:lnTo>
                  <a:lnTo>
                    <a:pt x="3005174" y="29199"/>
                  </a:lnTo>
                  <a:lnTo>
                    <a:pt x="3001079" y="23144"/>
                  </a:lnTo>
                  <a:lnTo>
                    <a:pt x="2995024" y="19050"/>
                  </a:lnTo>
                  <a:lnTo>
                    <a:pt x="2987639" y="17545"/>
                  </a:lnTo>
                  <a:lnTo>
                    <a:pt x="3018090" y="17545"/>
                  </a:lnTo>
                  <a:lnTo>
                    <a:pt x="3021342" y="22363"/>
                  </a:lnTo>
                  <a:lnTo>
                    <a:pt x="3023755" y="34268"/>
                  </a:lnTo>
                  <a:lnTo>
                    <a:pt x="3023755" y="432705"/>
                  </a:lnTo>
                  <a:lnTo>
                    <a:pt x="3021342" y="444611"/>
                  </a:lnTo>
                  <a:lnTo>
                    <a:pt x="3018090" y="449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30383" y="7753772"/>
              <a:ext cx="96609" cy="966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3667" y="7753772"/>
              <a:ext cx="96610" cy="9661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69235" y="7753772"/>
              <a:ext cx="96606" cy="9661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4417681" y="8273306"/>
            <a:ext cx="2350770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Jika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sudah aka </a:t>
            </a:r>
            <a:r>
              <a:rPr dirty="0" sz="1700" spc="50">
                <a:solidFill>
                  <a:srgbClr val="FFFFFF"/>
                </a:solidFill>
                <a:latin typeface="Microsoft Sans Serif"/>
                <a:cs typeface="Microsoft Sans Serif"/>
              </a:rPr>
              <a:t>nada </a:t>
            </a:r>
            <a:r>
              <a:rPr dirty="0" sz="17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Microsoft Sans Serif"/>
                <a:cs typeface="Microsoft Sans Serif"/>
              </a:rPr>
              <a:t>notif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berhasil </a:t>
            </a:r>
            <a:r>
              <a:rPr dirty="0" sz="1700" spc="75">
                <a:solidFill>
                  <a:srgbClr val="FFFFFF"/>
                </a:solidFill>
                <a:latin typeface="Microsoft Sans Serif"/>
                <a:cs typeface="Microsoft Sans Serif"/>
              </a:rPr>
              <a:t>pada </a:t>
            </a:r>
            <a:r>
              <a:rPr dirty="0" sz="1700" spc="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Microsoft Sans Serif"/>
                <a:cs typeface="Microsoft Sans Serif"/>
              </a:rPr>
              <a:t>halaman</a:t>
            </a:r>
            <a:r>
              <a:rPr dirty="0" sz="17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FFFFFF"/>
                </a:solidFill>
                <a:latin typeface="Microsoft Sans Serif"/>
                <a:cs typeface="Microsoft Sans Serif"/>
              </a:rPr>
              <a:t>seperti</a:t>
            </a:r>
            <a:r>
              <a:rPr dirty="0" sz="17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FFFFFF"/>
                </a:solidFill>
                <a:latin typeface="Microsoft Sans Serif"/>
                <a:cs typeface="Microsoft Sans Serif"/>
              </a:rPr>
              <a:t>diatas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8375"/>
            <a:ext cx="3082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400" spc="13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400" spc="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400" spc="45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2400" spc="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40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20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400" spc="-14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400" spc="-204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13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4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400" spc="1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400" spc="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840" rIns="0" bIns="0" rtlCol="0" vert="horz">
            <a:spAutoFit/>
          </a:bodyPr>
          <a:lstStyle/>
          <a:p>
            <a:pPr marL="1209675" marR="1202055" indent="1001394">
              <a:lnSpc>
                <a:spcPts val="7350"/>
              </a:lnSpc>
              <a:spcBef>
                <a:spcPts val="920"/>
              </a:spcBef>
            </a:pPr>
            <a:r>
              <a:rPr dirty="0" spc="2470"/>
              <a:t>IMPLEMENTASI </a:t>
            </a:r>
            <a:r>
              <a:rPr dirty="0" spc="2475"/>
              <a:t> </a:t>
            </a:r>
            <a:r>
              <a:rPr dirty="0" spc="2160"/>
              <a:t>CODING</a:t>
            </a:r>
            <a:r>
              <a:rPr dirty="0" spc="-229"/>
              <a:t> </a:t>
            </a:r>
            <a:r>
              <a:rPr dirty="0" spc="2915"/>
              <a:t>JAVA</a:t>
            </a:r>
            <a:r>
              <a:rPr dirty="0" spc="-229"/>
              <a:t> </a:t>
            </a:r>
            <a:r>
              <a:rPr dirty="0" spc="2975"/>
              <a:t>DAN</a:t>
            </a:r>
          </a:p>
          <a:p>
            <a:pPr marL="12700" marR="5080" indent="343535">
              <a:lnSpc>
                <a:spcPts val="7350"/>
              </a:lnSpc>
            </a:pPr>
            <a:r>
              <a:rPr dirty="0" spc="2150"/>
              <a:t>SCREENSHOT</a:t>
            </a:r>
            <a:r>
              <a:rPr dirty="0" spc="2150"/>
              <a:t> </a:t>
            </a:r>
            <a:r>
              <a:rPr dirty="0" spc="2160"/>
              <a:t>CODING </a:t>
            </a:r>
            <a:r>
              <a:rPr dirty="0" spc="-1850"/>
              <a:t> </a:t>
            </a:r>
            <a:r>
              <a:rPr dirty="0" spc="1930"/>
              <a:t>IDE</a:t>
            </a:r>
            <a:r>
              <a:rPr dirty="0" spc="-235"/>
              <a:t> </a:t>
            </a:r>
            <a:r>
              <a:rPr dirty="0" spc="2720"/>
              <a:t>YANG</a:t>
            </a:r>
            <a:r>
              <a:rPr dirty="0" spc="-235"/>
              <a:t> </a:t>
            </a:r>
            <a:r>
              <a:rPr dirty="0" spc="2605"/>
              <a:t>DIGUNAKAN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420" y="1449474"/>
            <a:ext cx="8719820" cy="5791835"/>
            <a:chOff x="424420" y="1449474"/>
            <a:chExt cx="8719820" cy="5791835"/>
          </a:xfrm>
        </p:grpSpPr>
        <p:sp>
          <p:nvSpPr>
            <p:cNvPr id="3" name="object 3"/>
            <p:cNvSpPr/>
            <p:nvPr/>
          </p:nvSpPr>
          <p:spPr>
            <a:xfrm>
              <a:off x="424408" y="1449475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20" h="709930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92"/>
                  </a:lnTo>
                  <a:lnTo>
                    <a:pt x="8703386" y="16205"/>
                  </a:lnTo>
                  <a:lnTo>
                    <a:pt x="8685835" y="4356"/>
                  </a:lnTo>
                  <a:lnTo>
                    <a:pt x="8664372" y="0"/>
                  </a:lnTo>
                  <a:lnTo>
                    <a:pt x="55219" y="0"/>
                  </a:lnTo>
                  <a:lnTo>
                    <a:pt x="33756" y="4356"/>
                  </a:lnTo>
                  <a:lnTo>
                    <a:pt x="16205" y="16205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31"/>
                  </a:lnTo>
                  <a:lnTo>
                    <a:pt x="33756" y="705180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35" y="705180"/>
                  </a:lnTo>
                  <a:lnTo>
                    <a:pt x="8703386" y="693331"/>
                  </a:lnTo>
                  <a:lnTo>
                    <a:pt x="8710320" y="683044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0" y="1503464"/>
              <a:ext cx="144613" cy="1446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25" y="1503464"/>
              <a:ext cx="144613" cy="1446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631" y="1503464"/>
              <a:ext cx="144613" cy="144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420" y="1449475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20" h="5791834">
                  <a:moveTo>
                    <a:pt x="8674052" y="5791572"/>
                  </a:moveTo>
                  <a:lnTo>
                    <a:pt x="45527" y="5791572"/>
                  </a:lnTo>
                  <a:lnTo>
                    <a:pt x="32980" y="5789030"/>
                  </a:lnTo>
                  <a:lnTo>
                    <a:pt x="15827" y="5777451"/>
                  </a:lnTo>
                  <a:lnTo>
                    <a:pt x="4249" y="5760299"/>
                  </a:lnTo>
                  <a:lnTo>
                    <a:pt x="0" y="5739327"/>
                  </a:lnTo>
                  <a:lnTo>
                    <a:pt x="0" y="53951"/>
                  </a:lnTo>
                  <a:lnTo>
                    <a:pt x="4249" y="32980"/>
                  </a:lnTo>
                  <a:lnTo>
                    <a:pt x="15827" y="15827"/>
                  </a:lnTo>
                  <a:lnTo>
                    <a:pt x="32980" y="4249"/>
                  </a:lnTo>
                  <a:lnTo>
                    <a:pt x="53951" y="0"/>
                  </a:lnTo>
                  <a:lnTo>
                    <a:pt x="8665627" y="0"/>
                  </a:lnTo>
                  <a:lnTo>
                    <a:pt x="8686599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1" y="25874"/>
                  </a:lnTo>
                  <a:lnTo>
                    <a:pt x="43061" y="28094"/>
                  </a:lnTo>
                  <a:lnTo>
                    <a:pt x="34132" y="34132"/>
                  </a:lnTo>
                  <a:lnTo>
                    <a:pt x="28094" y="43061"/>
                  </a:lnTo>
                  <a:lnTo>
                    <a:pt x="25874" y="53951"/>
                  </a:lnTo>
                  <a:lnTo>
                    <a:pt x="25874" y="5739327"/>
                  </a:lnTo>
                  <a:lnTo>
                    <a:pt x="28094" y="5750217"/>
                  </a:lnTo>
                  <a:lnTo>
                    <a:pt x="34132" y="5759146"/>
                  </a:lnTo>
                  <a:lnTo>
                    <a:pt x="43061" y="5765185"/>
                  </a:lnTo>
                  <a:lnTo>
                    <a:pt x="53951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9" y="5789030"/>
                  </a:lnTo>
                  <a:lnTo>
                    <a:pt x="8674052" y="5791572"/>
                  </a:lnTo>
                  <a:close/>
                </a:path>
                <a:path w="8719820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7" y="5765185"/>
                  </a:lnTo>
                  <a:lnTo>
                    <a:pt x="8685446" y="5759146"/>
                  </a:lnTo>
                  <a:lnTo>
                    <a:pt x="8691484" y="5750217"/>
                  </a:lnTo>
                  <a:lnTo>
                    <a:pt x="8693704" y="5739327"/>
                  </a:lnTo>
                  <a:lnTo>
                    <a:pt x="8693704" y="53951"/>
                  </a:lnTo>
                  <a:lnTo>
                    <a:pt x="8691484" y="43061"/>
                  </a:lnTo>
                  <a:lnTo>
                    <a:pt x="8685446" y="34132"/>
                  </a:lnTo>
                  <a:lnTo>
                    <a:pt x="8676517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30" y="32980"/>
                  </a:lnTo>
                  <a:lnTo>
                    <a:pt x="8719579" y="53951"/>
                  </a:lnTo>
                  <a:lnTo>
                    <a:pt x="8719579" y="5739327"/>
                  </a:lnTo>
                  <a:lnTo>
                    <a:pt x="8715330" y="5760299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02" y="2201257"/>
              <a:ext cx="8448674" cy="474344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32729" y="4219819"/>
            <a:ext cx="8719820" cy="5791835"/>
            <a:chOff x="9332729" y="4219819"/>
            <a:chExt cx="8719820" cy="57918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9911" y="4929339"/>
              <a:ext cx="8448674" cy="47434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32722" y="4219828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19" h="709929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79"/>
                  </a:lnTo>
                  <a:lnTo>
                    <a:pt x="8703386" y="16192"/>
                  </a:lnTo>
                  <a:lnTo>
                    <a:pt x="8685822" y="4343"/>
                  </a:lnTo>
                  <a:lnTo>
                    <a:pt x="8664359" y="0"/>
                  </a:lnTo>
                  <a:lnTo>
                    <a:pt x="55219" y="0"/>
                  </a:lnTo>
                  <a:lnTo>
                    <a:pt x="33756" y="4343"/>
                  </a:lnTo>
                  <a:lnTo>
                    <a:pt x="16205" y="16192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18"/>
                  </a:lnTo>
                  <a:lnTo>
                    <a:pt x="33756" y="705167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22" y="705167"/>
                  </a:lnTo>
                  <a:lnTo>
                    <a:pt x="8703386" y="693318"/>
                  </a:lnTo>
                  <a:lnTo>
                    <a:pt x="8710320" y="683031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2729" y="4273808"/>
              <a:ext cx="144613" cy="1446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6334" y="4273808"/>
              <a:ext cx="144612" cy="1446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9941" y="4273808"/>
              <a:ext cx="144611" cy="144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32729" y="4219820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19" h="5791834">
                  <a:moveTo>
                    <a:pt x="8674054" y="5791572"/>
                  </a:moveTo>
                  <a:lnTo>
                    <a:pt x="45523" y="5791572"/>
                  </a:lnTo>
                  <a:lnTo>
                    <a:pt x="32979" y="5789030"/>
                  </a:lnTo>
                  <a:lnTo>
                    <a:pt x="15826" y="5777451"/>
                  </a:lnTo>
                  <a:lnTo>
                    <a:pt x="4248" y="5760299"/>
                  </a:lnTo>
                  <a:lnTo>
                    <a:pt x="0" y="5739330"/>
                  </a:lnTo>
                  <a:lnTo>
                    <a:pt x="0" y="53948"/>
                  </a:lnTo>
                  <a:lnTo>
                    <a:pt x="4248" y="32980"/>
                  </a:lnTo>
                  <a:lnTo>
                    <a:pt x="15826" y="15827"/>
                  </a:lnTo>
                  <a:lnTo>
                    <a:pt x="32979" y="4249"/>
                  </a:lnTo>
                  <a:lnTo>
                    <a:pt x="53950" y="0"/>
                  </a:lnTo>
                  <a:lnTo>
                    <a:pt x="8665627" y="0"/>
                  </a:lnTo>
                  <a:lnTo>
                    <a:pt x="8686598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0" y="25874"/>
                  </a:lnTo>
                  <a:lnTo>
                    <a:pt x="43060" y="28094"/>
                  </a:lnTo>
                  <a:lnTo>
                    <a:pt x="34132" y="34132"/>
                  </a:lnTo>
                  <a:lnTo>
                    <a:pt x="28093" y="43061"/>
                  </a:lnTo>
                  <a:lnTo>
                    <a:pt x="25875" y="53948"/>
                  </a:lnTo>
                  <a:lnTo>
                    <a:pt x="25875" y="5739330"/>
                  </a:lnTo>
                  <a:lnTo>
                    <a:pt x="28093" y="5750217"/>
                  </a:lnTo>
                  <a:lnTo>
                    <a:pt x="34132" y="5759146"/>
                  </a:lnTo>
                  <a:lnTo>
                    <a:pt x="43060" y="5765184"/>
                  </a:lnTo>
                  <a:lnTo>
                    <a:pt x="53950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8" y="5789030"/>
                  </a:lnTo>
                  <a:lnTo>
                    <a:pt x="8674054" y="5791572"/>
                  </a:lnTo>
                  <a:close/>
                </a:path>
                <a:path w="8719819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6" y="5765184"/>
                  </a:lnTo>
                  <a:lnTo>
                    <a:pt x="8685445" y="5759146"/>
                  </a:lnTo>
                  <a:lnTo>
                    <a:pt x="8691484" y="5750217"/>
                  </a:lnTo>
                  <a:lnTo>
                    <a:pt x="8693702" y="5739330"/>
                  </a:lnTo>
                  <a:lnTo>
                    <a:pt x="8693702" y="53948"/>
                  </a:lnTo>
                  <a:lnTo>
                    <a:pt x="8691484" y="43061"/>
                  </a:lnTo>
                  <a:lnTo>
                    <a:pt x="8685445" y="34132"/>
                  </a:lnTo>
                  <a:lnTo>
                    <a:pt x="8676516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29" y="32980"/>
                  </a:lnTo>
                  <a:lnTo>
                    <a:pt x="8719578" y="53948"/>
                  </a:lnTo>
                  <a:lnTo>
                    <a:pt x="8719578" y="5739330"/>
                  </a:lnTo>
                  <a:lnTo>
                    <a:pt x="8715329" y="5760299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27852" y="120684"/>
            <a:ext cx="623824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415"/>
              <a:t>MAIN</a:t>
            </a:r>
            <a:r>
              <a:rPr dirty="0" baseline="1010" sz="8250" spc="2122">
                <a:solidFill>
                  <a:srgbClr val="00FFFF"/>
                </a:solidFill>
              </a:rPr>
              <a:t>.</a:t>
            </a:r>
            <a:r>
              <a:rPr dirty="0" sz="5500" spc="1415"/>
              <a:t>.</a:t>
            </a:r>
            <a:r>
              <a:rPr dirty="0" sz="5500" spc="1415">
                <a:solidFill>
                  <a:srgbClr val="FF00FF"/>
                </a:solidFill>
              </a:rPr>
              <a:t>.</a:t>
            </a:r>
            <a:r>
              <a:rPr dirty="0" sz="5500" spc="1415"/>
              <a:t>JAVA</a:t>
            </a:r>
            <a:endParaRPr sz="5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420" y="1449475"/>
            <a:ext cx="8719820" cy="5791835"/>
            <a:chOff x="424420" y="1449475"/>
            <a:chExt cx="8719820" cy="5791835"/>
          </a:xfrm>
        </p:grpSpPr>
        <p:sp>
          <p:nvSpPr>
            <p:cNvPr id="3" name="object 3"/>
            <p:cNvSpPr/>
            <p:nvPr/>
          </p:nvSpPr>
          <p:spPr>
            <a:xfrm>
              <a:off x="424408" y="1449475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20" h="709930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92"/>
                  </a:lnTo>
                  <a:lnTo>
                    <a:pt x="8703386" y="16205"/>
                  </a:lnTo>
                  <a:lnTo>
                    <a:pt x="8685835" y="4356"/>
                  </a:lnTo>
                  <a:lnTo>
                    <a:pt x="8664372" y="0"/>
                  </a:lnTo>
                  <a:lnTo>
                    <a:pt x="55219" y="0"/>
                  </a:lnTo>
                  <a:lnTo>
                    <a:pt x="33756" y="4356"/>
                  </a:lnTo>
                  <a:lnTo>
                    <a:pt x="16205" y="16205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31"/>
                  </a:lnTo>
                  <a:lnTo>
                    <a:pt x="33756" y="705180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35" y="705180"/>
                  </a:lnTo>
                  <a:lnTo>
                    <a:pt x="8703386" y="693331"/>
                  </a:lnTo>
                  <a:lnTo>
                    <a:pt x="8710320" y="683044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0" y="1503466"/>
              <a:ext cx="144613" cy="144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25" y="1503466"/>
              <a:ext cx="144613" cy="1446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631" y="1503466"/>
              <a:ext cx="144613" cy="144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420" y="1449475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20" h="5791835">
                  <a:moveTo>
                    <a:pt x="8674051" y="5791572"/>
                  </a:moveTo>
                  <a:lnTo>
                    <a:pt x="45527" y="5791572"/>
                  </a:lnTo>
                  <a:lnTo>
                    <a:pt x="32980" y="5789030"/>
                  </a:lnTo>
                  <a:lnTo>
                    <a:pt x="15827" y="5777451"/>
                  </a:lnTo>
                  <a:lnTo>
                    <a:pt x="4249" y="5760298"/>
                  </a:lnTo>
                  <a:lnTo>
                    <a:pt x="0" y="5739327"/>
                  </a:lnTo>
                  <a:lnTo>
                    <a:pt x="0" y="53951"/>
                  </a:lnTo>
                  <a:lnTo>
                    <a:pt x="4249" y="32980"/>
                  </a:lnTo>
                  <a:lnTo>
                    <a:pt x="15827" y="15827"/>
                  </a:lnTo>
                  <a:lnTo>
                    <a:pt x="32980" y="4249"/>
                  </a:lnTo>
                  <a:lnTo>
                    <a:pt x="53951" y="0"/>
                  </a:lnTo>
                  <a:lnTo>
                    <a:pt x="8665627" y="0"/>
                  </a:lnTo>
                  <a:lnTo>
                    <a:pt x="8686599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1" y="25874"/>
                  </a:lnTo>
                  <a:lnTo>
                    <a:pt x="43061" y="28094"/>
                  </a:lnTo>
                  <a:lnTo>
                    <a:pt x="34132" y="34132"/>
                  </a:lnTo>
                  <a:lnTo>
                    <a:pt x="28094" y="43061"/>
                  </a:lnTo>
                  <a:lnTo>
                    <a:pt x="25874" y="53951"/>
                  </a:lnTo>
                  <a:lnTo>
                    <a:pt x="25874" y="5739327"/>
                  </a:lnTo>
                  <a:lnTo>
                    <a:pt x="28094" y="5750217"/>
                  </a:lnTo>
                  <a:lnTo>
                    <a:pt x="34132" y="5759146"/>
                  </a:lnTo>
                  <a:lnTo>
                    <a:pt x="43061" y="5765185"/>
                  </a:lnTo>
                  <a:lnTo>
                    <a:pt x="53951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9" y="5789030"/>
                  </a:lnTo>
                  <a:lnTo>
                    <a:pt x="8674051" y="5791572"/>
                  </a:lnTo>
                  <a:close/>
                </a:path>
                <a:path w="8719820" h="5791835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7" y="5765185"/>
                  </a:lnTo>
                  <a:lnTo>
                    <a:pt x="8685446" y="5759146"/>
                  </a:lnTo>
                  <a:lnTo>
                    <a:pt x="8691484" y="5750217"/>
                  </a:lnTo>
                  <a:lnTo>
                    <a:pt x="8693704" y="5739327"/>
                  </a:lnTo>
                  <a:lnTo>
                    <a:pt x="8693704" y="53951"/>
                  </a:lnTo>
                  <a:lnTo>
                    <a:pt x="8691484" y="43061"/>
                  </a:lnTo>
                  <a:lnTo>
                    <a:pt x="8685446" y="34132"/>
                  </a:lnTo>
                  <a:lnTo>
                    <a:pt x="8676517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30" y="32980"/>
                  </a:lnTo>
                  <a:lnTo>
                    <a:pt x="8719579" y="53951"/>
                  </a:lnTo>
                  <a:lnTo>
                    <a:pt x="8719579" y="5739327"/>
                  </a:lnTo>
                  <a:lnTo>
                    <a:pt x="8715330" y="5760298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332729" y="4219820"/>
            <a:ext cx="8719820" cy="709930"/>
            <a:chOff x="9332729" y="4219820"/>
            <a:chExt cx="8719820" cy="709930"/>
          </a:xfrm>
        </p:grpSpPr>
        <p:sp>
          <p:nvSpPr>
            <p:cNvPr id="9" name="object 9"/>
            <p:cNvSpPr/>
            <p:nvPr/>
          </p:nvSpPr>
          <p:spPr>
            <a:xfrm>
              <a:off x="9332722" y="4219828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19" h="709929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79"/>
                  </a:lnTo>
                  <a:lnTo>
                    <a:pt x="8703386" y="16192"/>
                  </a:lnTo>
                  <a:lnTo>
                    <a:pt x="8685822" y="4343"/>
                  </a:lnTo>
                  <a:lnTo>
                    <a:pt x="8664359" y="0"/>
                  </a:lnTo>
                  <a:lnTo>
                    <a:pt x="55219" y="0"/>
                  </a:lnTo>
                  <a:lnTo>
                    <a:pt x="33756" y="4343"/>
                  </a:lnTo>
                  <a:lnTo>
                    <a:pt x="16205" y="16192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18"/>
                  </a:lnTo>
                  <a:lnTo>
                    <a:pt x="33756" y="705167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22" y="705167"/>
                  </a:lnTo>
                  <a:lnTo>
                    <a:pt x="8703386" y="693318"/>
                  </a:lnTo>
                  <a:lnTo>
                    <a:pt x="8710320" y="683031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2729" y="4273809"/>
              <a:ext cx="144613" cy="1446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6334" y="4273809"/>
              <a:ext cx="144612" cy="1446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9941" y="4273809"/>
              <a:ext cx="144611" cy="14461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602" y="2201260"/>
            <a:ext cx="8448674" cy="474344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32729" y="4219820"/>
            <a:ext cx="8719820" cy="5791835"/>
            <a:chOff x="9332729" y="4219820"/>
            <a:chExt cx="8719820" cy="579183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9911" y="4929343"/>
              <a:ext cx="8448674" cy="47434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32729" y="4219820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19" h="5791834">
                  <a:moveTo>
                    <a:pt x="8674052" y="5791572"/>
                  </a:moveTo>
                  <a:lnTo>
                    <a:pt x="45525" y="5791572"/>
                  </a:lnTo>
                  <a:lnTo>
                    <a:pt x="32979" y="5789029"/>
                  </a:lnTo>
                  <a:lnTo>
                    <a:pt x="15826" y="5777451"/>
                  </a:lnTo>
                  <a:lnTo>
                    <a:pt x="4248" y="5760298"/>
                  </a:lnTo>
                  <a:lnTo>
                    <a:pt x="0" y="5739330"/>
                  </a:lnTo>
                  <a:lnTo>
                    <a:pt x="0" y="53948"/>
                  </a:lnTo>
                  <a:lnTo>
                    <a:pt x="15826" y="15827"/>
                  </a:lnTo>
                  <a:lnTo>
                    <a:pt x="53950" y="0"/>
                  </a:lnTo>
                  <a:lnTo>
                    <a:pt x="8665627" y="0"/>
                  </a:lnTo>
                  <a:lnTo>
                    <a:pt x="8686598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0" y="25874"/>
                  </a:lnTo>
                  <a:lnTo>
                    <a:pt x="43060" y="28094"/>
                  </a:lnTo>
                  <a:lnTo>
                    <a:pt x="34132" y="34132"/>
                  </a:lnTo>
                  <a:lnTo>
                    <a:pt x="28093" y="43061"/>
                  </a:lnTo>
                  <a:lnTo>
                    <a:pt x="25875" y="53948"/>
                  </a:lnTo>
                  <a:lnTo>
                    <a:pt x="25875" y="5739330"/>
                  </a:lnTo>
                  <a:lnTo>
                    <a:pt x="28093" y="5750217"/>
                  </a:lnTo>
                  <a:lnTo>
                    <a:pt x="34132" y="5759146"/>
                  </a:lnTo>
                  <a:lnTo>
                    <a:pt x="43060" y="5765185"/>
                  </a:lnTo>
                  <a:lnTo>
                    <a:pt x="53950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8" y="5789029"/>
                  </a:lnTo>
                  <a:lnTo>
                    <a:pt x="8674052" y="5791572"/>
                  </a:lnTo>
                  <a:close/>
                </a:path>
                <a:path w="8719819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6" y="5765185"/>
                  </a:lnTo>
                  <a:lnTo>
                    <a:pt x="8685445" y="5759146"/>
                  </a:lnTo>
                  <a:lnTo>
                    <a:pt x="8691484" y="5750217"/>
                  </a:lnTo>
                  <a:lnTo>
                    <a:pt x="8693702" y="5739330"/>
                  </a:lnTo>
                  <a:lnTo>
                    <a:pt x="8693702" y="53948"/>
                  </a:lnTo>
                  <a:lnTo>
                    <a:pt x="8691484" y="43061"/>
                  </a:lnTo>
                  <a:lnTo>
                    <a:pt x="8685445" y="34132"/>
                  </a:lnTo>
                  <a:lnTo>
                    <a:pt x="8676516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29" y="32980"/>
                  </a:lnTo>
                  <a:lnTo>
                    <a:pt x="8719578" y="53948"/>
                  </a:lnTo>
                  <a:lnTo>
                    <a:pt x="8719578" y="5739330"/>
                  </a:lnTo>
                  <a:lnTo>
                    <a:pt x="8715329" y="5760298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727852" y="120686"/>
            <a:ext cx="623824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415"/>
              <a:t>MAIN</a:t>
            </a:r>
            <a:r>
              <a:rPr dirty="0" baseline="1010" sz="8250" spc="2122">
                <a:solidFill>
                  <a:srgbClr val="00FFFF"/>
                </a:solidFill>
              </a:rPr>
              <a:t>.</a:t>
            </a:r>
            <a:r>
              <a:rPr dirty="0" sz="5500" spc="1415"/>
              <a:t>.</a:t>
            </a:r>
            <a:r>
              <a:rPr dirty="0" sz="5500" spc="1415">
                <a:solidFill>
                  <a:srgbClr val="FF00FF"/>
                </a:solidFill>
              </a:rPr>
              <a:t>.</a:t>
            </a:r>
            <a:r>
              <a:rPr dirty="0" sz="5500" spc="1415"/>
              <a:t>JAVA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420" y="1449472"/>
            <a:ext cx="8719820" cy="5791835"/>
            <a:chOff x="424420" y="1449472"/>
            <a:chExt cx="8719820" cy="5791835"/>
          </a:xfrm>
        </p:grpSpPr>
        <p:sp>
          <p:nvSpPr>
            <p:cNvPr id="3" name="object 3"/>
            <p:cNvSpPr/>
            <p:nvPr/>
          </p:nvSpPr>
          <p:spPr>
            <a:xfrm>
              <a:off x="424408" y="1449475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20" h="709930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79"/>
                  </a:lnTo>
                  <a:lnTo>
                    <a:pt x="8703386" y="16205"/>
                  </a:lnTo>
                  <a:lnTo>
                    <a:pt x="8685835" y="4356"/>
                  </a:lnTo>
                  <a:lnTo>
                    <a:pt x="8664359" y="0"/>
                  </a:lnTo>
                  <a:lnTo>
                    <a:pt x="55219" y="0"/>
                  </a:lnTo>
                  <a:lnTo>
                    <a:pt x="33756" y="4356"/>
                  </a:lnTo>
                  <a:lnTo>
                    <a:pt x="16205" y="16205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18"/>
                  </a:lnTo>
                  <a:lnTo>
                    <a:pt x="33756" y="705180"/>
                  </a:lnTo>
                  <a:lnTo>
                    <a:pt x="55219" y="709523"/>
                  </a:lnTo>
                  <a:lnTo>
                    <a:pt x="8664359" y="709523"/>
                  </a:lnTo>
                  <a:lnTo>
                    <a:pt x="8685835" y="705180"/>
                  </a:lnTo>
                  <a:lnTo>
                    <a:pt x="8703386" y="693318"/>
                  </a:lnTo>
                  <a:lnTo>
                    <a:pt x="8710320" y="683044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0" y="1503465"/>
              <a:ext cx="144613" cy="144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25" y="1503465"/>
              <a:ext cx="144613" cy="1446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631" y="1503465"/>
              <a:ext cx="144613" cy="144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420" y="1449473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20" h="5791834">
                  <a:moveTo>
                    <a:pt x="8674054" y="5791571"/>
                  </a:moveTo>
                  <a:lnTo>
                    <a:pt x="45524" y="5791571"/>
                  </a:lnTo>
                  <a:lnTo>
                    <a:pt x="32980" y="5789030"/>
                  </a:lnTo>
                  <a:lnTo>
                    <a:pt x="15827" y="5777451"/>
                  </a:lnTo>
                  <a:lnTo>
                    <a:pt x="4249" y="5760298"/>
                  </a:lnTo>
                  <a:lnTo>
                    <a:pt x="0" y="5739327"/>
                  </a:lnTo>
                  <a:lnTo>
                    <a:pt x="0" y="53951"/>
                  </a:lnTo>
                  <a:lnTo>
                    <a:pt x="4249" y="32980"/>
                  </a:lnTo>
                  <a:lnTo>
                    <a:pt x="15827" y="15827"/>
                  </a:lnTo>
                  <a:lnTo>
                    <a:pt x="32980" y="4249"/>
                  </a:lnTo>
                  <a:lnTo>
                    <a:pt x="53951" y="0"/>
                  </a:lnTo>
                  <a:lnTo>
                    <a:pt x="8665627" y="0"/>
                  </a:lnTo>
                  <a:lnTo>
                    <a:pt x="8686599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1" y="25874"/>
                  </a:lnTo>
                  <a:lnTo>
                    <a:pt x="43061" y="28094"/>
                  </a:lnTo>
                  <a:lnTo>
                    <a:pt x="34132" y="34132"/>
                  </a:lnTo>
                  <a:lnTo>
                    <a:pt x="28094" y="43061"/>
                  </a:lnTo>
                  <a:lnTo>
                    <a:pt x="25874" y="53951"/>
                  </a:lnTo>
                  <a:lnTo>
                    <a:pt x="25874" y="5739327"/>
                  </a:lnTo>
                  <a:lnTo>
                    <a:pt x="28094" y="5750217"/>
                  </a:lnTo>
                  <a:lnTo>
                    <a:pt x="34132" y="5759146"/>
                  </a:lnTo>
                  <a:lnTo>
                    <a:pt x="43061" y="5765184"/>
                  </a:lnTo>
                  <a:lnTo>
                    <a:pt x="53951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9" y="5789030"/>
                  </a:lnTo>
                  <a:lnTo>
                    <a:pt x="8674054" y="5791571"/>
                  </a:lnTo>
                  <a:close/>
                </a:path>
                <a:path w="8719820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7" y="5765184"/>
                  </a:lnTo>
                  <a:lnTo>
                    <a:pt x="8685446" y="5759146"/>
                  </a:lnTo>
                  <a:lnTo>
                    <a:pt x="8691484" y="5750217"/>
                  </a:lnTo>
                  <a:lnTo>
                    <a:pt x="8693704" y="5739327"/>
                  </a:lnTo>
                  <a:lnTo>
                    <a:pt x="8693704" y="53951"/>
                  </a:lnTo>
                  <a:lnTo>
                    <a:pt x="8691484" y="43061"/>
                  </a:lnTo>
                  <a:lnTo>
                    <a:pt x="8685446" y="34132"/>
                  </a:lnTo>
                  <a:lnTo>
                    <a:pt x="8676517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30" y="32980"/>
                  </a:lnTo>
                  <a:lnTo>
                    <a:pt x="8719579" y="53951"/>
                  </a:lnTo>
                  <a:lnTo>
                    <a:pt x="8719579" y="5739327"/>
                  </a:lnTo>
                  <a:lnTo>
                    <a:pt x="8715330" y="5760298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332729" y="4219819"/>
            <a:ext cx="8719820" cy="709930"/>
            <a:chOff x="9332729" y="4219819"/>
            <a:chExt cx="8719820" cy="709930"/>
          </a:xfrm>
        </p:grpSpPr>
        <p:sp>
          <p:nvSpPr>
            <p:cNvPr id="9" name="object 9"/>
            <p:cNvSpPr/>
            <p:nvPr/>
          </p:nvSpPr>
          <p:spPr>
            <a:xfrm>
              <a:off x="9332722" y="4219828"/>
              <a:ext cx="8719820" cy="709930"/>
            </a:xfrm>
            <a:custGeom>
              <a:avLst/>
              <a:gdLst/>
              <a:ahLst/>
              <a:cxnLst/>
              <a:rect l="l" t="t" r="r" b="b"/>
              <a:pathLst>
                <a:path w="8719819" h="709929">
                  <a:moveTo>
                    <a:pt x="8719579" y="55219"/>
                  </a:moveTo>
                  <a:lnTo>
                    <a:pt x="8715235" y="33756"/>
                  </a:lnTo>
                  <a:lnTo>
                    <a:pt x="8710320" y="26479"/>
                  </a:lnTo>
                  <a:lnTo>
                    <a:pt x="8703386" y="16192"/>
                  </a:lnTo>
                  <a:lnTo>
                    <a:pt x="8685822" y="4343"/>
                  </a:lnTo>
                  <a:lnTo>
                    <a:pt x="8664359" y="0"/>
                  </a:lnTo>
                  <a:lnTo>
                    <a:pt x="55219" y="0"/>
                  </a:lnTo>
                  <a:lnTo>
                    <a:pt x="33756" y="4343"/>
                  </a:lnTo>
                  <a:lnTo>
                    <a:pt x="16205" y="16192"/>
                  </a:lnTo>
                  <a:lnTo>
                    <a:pt x="4356" y="33756"/>
                  </a:lnTo>
                  <a:lnTo>
                    <a:pt x="0" y="55219"/>
                  </a:lnTo>
                  <a:lnTo>
                    <a:pt x="0" y="654304"/>
                  </a:lnTo>
                  <a:lnTo>
                    <a:pt x="4356" y="675767"/>
                  </a:lnTo>
                  <a:lnTo>
                    <a:pt x="16205" y="693318"/>
                  </a:lnTo>
                  <a:lnTo>
                    <a:pt x="33756" y="705167"/>
                  </a:lnTo>
                  <a:lnTo>
                    <a:pt x="55219" y="709510"/>
                  </a:lnTo>
                  <a:lnTo>
                    <a:pt x="8664359" y="709510"/>
                  </a:lnTo>
                  <a:lnTo>
                    <a:pt x="8685822" y="705167"/>
                  </a:lnTo>
                  <a:lnTo>
                    <a:pt x="8703386" y="693318"/>
                  </a:lnTo>
                  <a:lnTo>
                    <a:pt x="8710320" y="683031"/>
                  </a:lnTo>
                  <a:lnTo>
                    <a:pt x="8715235" y="675767"/>
                  </a:lnTo>
                  <a:lnTo>
                    <a:pt x="8719579" y="654304"/>
                  </a:lnTo>
                  <a:lnTo>
                    <a:pt x="8719579" y="55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2729" y="4273808"/>
              <a:ext cx="144613" cy="1446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6334" y="4273808"/>
              <a:ext cx="144612" cy="1446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9941" y="4273808"/>
              <a:ext cx="144611" cy="14461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602" y="2201257"/>
            <a:ext cx="8410574" cy="47243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32729" y="4219819"/>
            <a:ext cx="8719820" cy="5791835"/>
            <a:chOff x="9332729" y="4219819"/>
            <a:chExt cx="8719820" cy="57918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9337" y="4929342"/>
              <a:ext cx="8486774" cy="47720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32729" y="4219819"/>
              <a:ext cx="8719820" cy="5791835"/>
            </a:xfrm>
            <a:custGeom>
              <a:avLst/>
              <a:gdLst/>
              <a:ahLst/>
              <a:cxnLst/>
              <a:rect l="l" t="t" r="r" b="b"/>
              <a:pathLst>
                <a:path w="8719819" h="5791834">
                  <a:moveTo>
                    <a:pt x="8674053" y="5791572"/>
                  </a:moveTo>
                  <a:lnTo>
                    <a:pt x="45525" y="5791572"/>
                  </a:lnTo>
                  <a:lnTo>
                    <a:pt x="32979" y="5789030"/>
                  </a:lnTo>
                  <a:lnTo>
                    <a:pt x="15826" y="5777451"/>
                  </a:lnTo>
                  <a:lnTo>
                    <a:pt x="4248" y="5760298"/>
                  </a:lnTo>
                  <a:lnTo>
                    <a:pt x="0" y="5739330"/>
                  </a:lnTo>
                  <a:lnTo>
                    <a:pt x="0" y="53948"/>
                  </a:lnTo>
                  <a:lnTo>
                    <a:pt x="4248" y="32980"/>
                  </a:lnTo>
                  <a:lnTo>
                    <a:pt x="15826" y="15827"/>
                  </a:lnTo>
                  <a:lnTo>
                    <a:pt x="32979" y="4249"/>
                  </a:lnTo>
                  <a:lnTo>
                    <a:pt x="53950" y="0"/>
                  </a:lnTo>
                  <a:lnTo>
                    <a:pt x="8665627" y="0"/>
                  </a:lnTo>
                  <a:lnTo>
                    <a:pt x="8686598" y="4249"/>
                  </a:lnTo>
                  <a:lnTo>
                    <a:pt x="8703751" y="15827"/>
                  </a:lnTo>
                  <a:lnTo>
                    <a:pt x="8710533" y="25874"/>
                  </a:lnTo>
                  <a:lnTo>
                    <a:pt x="53950" y="25874"/>
                  </a:lnTo>
                  <a:lnTo>
                    <a:pt x="43060" y="28094"/>
                  </a:lnTo>
                  <a:lnTo>
                    <a:pt x="34132" y="34132"/>
                  </a:lnTo>
                  <a:lnTo>
                    <a:pt x="28093" y="43061"/>
                  </a:lnTo>
                  <a:lnTo>
                    <a:pt x="25875" y="53948"/>
                  </a:lnTo>
                  <a:lnTo>
                    <a:pt x="25875" y="5739330"/>
                  </a:lnTo>
                  <a:lnTo>
                    <a:pt x="28093" y="5750217"/>
                  </a:lnTo>
                  <a:lnTo>
                    <a:pt x="34132" y="5759146"/>
                  </a:lnTo>
                  <a:lnTo>
                    <a:pt x="43060" y="5765185"/>
                  </a:lnTo>
                  <a:lnTo>
                    <a:pt x="53950" y="5767404"/>
                  </a:lnTo>
                  <a:lnTo>
                    <a:pt x="8710533" y="5767404"/>
                  </a:lnTo>
                  <a:lnTo>
                    <a:pt x="8703751" y="5777451"/>
                  </a:lnTo>
                  <a:lnTo>
                    <a:pt x="8686598" y="5789030"/>
                  </a:lnTo>
                  <a:lnTo>
                    <a:pt x="8674053" y="5791572"/>
                  </a:lnTo>
                  <a:close/>
                </a:path>
                <a:path w="8719819" h="5791834">
                  <a:moveTo>
                    <a:pt x="8710533" y="5767404"/>
                  </a:moveTo>
                  <a:lnTo>
                    <a:pt x="8665627" y="5767404"/>
                  </a:lnTo>
                  <a:lnTo>
                    <a:pt x="8676516" y="5765185"/>
                  </a:lnTo>
                  <a:lnTo>
                    <a:pt x="8685445" y="5759146"/>
                  </a:lnTo>
                  <a:lnTo>
                    <a:pt x="8691484" y="5750217"/>
                  </a:lnTo>
                  <a:lnTo>
                    <a:pt x="8693702" y="5739330"/>
                  </a:lnTo>
                  <a:lnTo>
                    <a:pt x="8693702" y="53948"/>
                  </a:lnTo>
                  <a:lnTo>
                    <a:pt x="8691484" y="43061"/>
                  </a:lnTo>
                  <a:lnTo>
                    <a:pt x="8685445" y="34132"/>
                  </a:lnTo>
                  <a:lnTo>
                    <a:pt x="8676516" y="28094"/>
                  </a:lnTo>
                  <a:lnTo>
                    <a:pt x="8665627" y="25874"/>
                  </a:lnTo>
                  <a:lnTo>
                    <a:pt x="8710533" y="25874"/>
                  </a:lnTo>
                  <a:lnTo>
                    <a:pt x="8715329" y="32980"/>
                  </a:lnTo>
                  <a:lnTo>
                    <a:pt x="8719578" y="53948"/>
                  </a:lnTo>
                  <a:lnTo>
                    <a:pt x="8719578" y="5739330"/>
                  </a:lnTo>
                  <a:lnTo>
                    <a:pt x="8715329" y="5760298"/>
                  </a:lnTo>
                  <a:lnTo>
                    <a:pt x="8710533" y="5767404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78204" y="120683"/>
            <a:ext cx="87903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560"/>
              <a:t>PENYEWA</a:t>
            </a:r>
            <a:r>
              <a:rPr dirty="0" baseline="1010" sz="8250" spc="2340">
                <a:solidFill>
                  <a:srgbClr val="00FFFF"/>
                </a:solidFill>
              </a:rPr>
              <a:t>.</a:t>
            </a:r>
            <a:r>
              <a:rPr dirty="0" sz="5500" spc="1560"/>
              <a:t>.</a:t>
            </a:r>
            <a:r>
              <a:rPr dirty="0" sz="5500" spc="1560">
                <a:solidFill>
                  <a:srgbClr val="FF00FF"/>
                </a:solidFill>
              </a:rPr>
              <a:t>.</a:t>
            </a:r>
            <a:r>
              <a:rPr dirty="0" sz="5500" spc="1560"/>
              <a:t>JAVA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039_Rona Farida</dc:creator>
  <cp:keywords>DAFW3jH9cs4,BAEwWHRjges</cp:keywords>
  <dc:title>Mode Gelap Curah Pendapat Digital Presentasi</dc:title>
  <dcterms:created xsi:type="dcterms:W3CDTF">2023-01-08T05:20:29Z</dcterms:created>
  <dcterms:modified xsi:type="dcterms:W3CDTF">2023-01-08T05:20:29Z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2023-01-08T00:00:00Z</vt:filetime>
  </property>
</Properties>
</file>