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Warta Ekonomi</c:v>
                </c:pt>
                <c:pt idx="1">
                  <c:v>Republika</c:v>
                </c:pt>
                <c:pt idx="2">
                  <c:v>Antara</c:v>
                </c:pt>
                <c:pt idx="3">
                  <c:v>Suara.com</c:v>
                </c:pt>
                <c:pt idx="4">
                  <c:v>Bisnis Indonesia</c:v>
                </c:pt>
                <c:pt idx="5">
                  <c:v>Tribun News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Bisnis Bali</c:v>
                </c:pt>
                <c:pt idx="1">
                  <c:v>Koran Kontan</c:v>
                </c:pt>
                <c:pt idx="2">
                  <c:v>Koran Sindo</c:v>
                </c:pt>
                <c:pt idx="3">
                  <c:v>Media Indonesia</c:v>
                </c:pt>
                <c:pt idx="4">
                  <c:v>Bisnis Indonesia</c:v>
                </c:pt>
                <c:pt idx="5">
                  <c:v>Bandung Ekspres</c:v>
                </c:pt>
                <c:pt idx="6">
                  <c:v>Kompas</c:v>
                </c:pt>
                <c:pt idx="7">
                  <c:v>Neraca</c:v>
                </c:pt>
                <c:pt idx="8">
                  <c:v>Kedaulatan Rakyat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Program CSR untuk Anak-Anak Berpenampilan Kurang di Jawa Barat.</c:v>
                </c:pt>
                <c:pt idx="1">
                  <c:v>Produk Perbankan Terbaru PermataBank dan AirAsia Cards.</c:v>
                </c:pt>
                <c:pt idx="2">
                  <c:v>Peluncuran e-retribusi di pasar tradisional dan rencana penerapan sistem parkir elektronik untuk meningkatkan PAD.</c:v>
                </c:pt>
                <c:pt idx="3">
                  <c:v>Kolaborasi antara perusahaan telekomunikasi dan bank dalam mendukung industri kreatif.</c:v>
                </c:pt>
                <c:pt idx="4">
                  <c:v>Metode Pembayaran Digital</c:v>
                </c:pt>
                <c:pt idx="5">
                  <c:v>Penyediaan Uang Tunai oleh Bank Indonesia pada Bulan Ramadhan dan Idul Fitri.</c:v>
                </c:pt>
                <c:pt idx="6">
                  <c:v>Mendukung Sektor UMKM Melalui Penyaluran KUR Digital oleh Berbagai Bank.</c:v>
                </c:pt>
                <c:pt idx="7">
                  <c:v>Hilirisasi Pertanian dan Inovasi Industri Kreatif Berbasis Digital di Indonesia.</c:v>
                </c:pt>
                <c:pt idx="8">
                  <c:v>Implementasi Peraturan Perpajakan di Indonesia.</c:v>
                </c:pt>
                <c:pt idx="9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</c:v>
                </c:pt>
                <c:pt idx="1">
                  <c:v>0.15</c:v>
                </c:pt>
                <c:pt idx="2">
                  <c:v>0.15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Negatif</c:v>
                </c:pt>
                <c:pt idx="1">
                  <c:v>Netral</c:v>
                </c:pt>
                <c:pt idx="2">
                  <c:v>Positif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0.06</c:v>
                </c:pt>
                <c:pt idx="1">
                  <c:v>0.37</c:v>
                </c:pt>
                <c:pt idx="2">
                  <c:v>0.57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Rois Syuriah</c:v>
                </c:pt>
                <c:pt idx="1">
                  <c:v>Ririn Ekawati</c:v>
                </c:pt>
                <c:pt idx="2">
                  <c:v>Abraham Theofilus</c:v>
                </c:pt>
                <c:pt idx="3">
                  <c:v>Sri Mulyani Indrawati</c:v>
                </c:pt>
                <c:pt idx="4">
                  <c:v>Muhammad Aqil Irham</c:v>
                </c:pt>
                <c:pt idx="5">
                  <c:v>Amos Sampetoding</c:v>
                </c:pt>
                <c:pt idx="6">
                  <c:v>Hera F Haryn</c:v>
                </c:pt>
                <c:pt idx="7">
                  <c:v>Aida S Budiman</c:v>
                </c:pt>
                <c:pt idx="8">
                  <c:v>Sandiaga Salahuddin Uno</c:v>
                </c:pt>
                <c:pt idx="9">
                  <c:v>Royke Tumilaar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Wibawa Prasetyawan</c:v>
                </c:pt>
                <c:pt idx="1">
                  <c:v>Kustini Sri Purnomo</c:v>
                </c:pt>
                <c:pt idx="2">
                  <c:v>Bonarsius Sipayung</c:v>
                </c:pt>
                <c:pt idx="3">
                  <c:v>Arsani Maidi</c:v>
                </c:pt>
                <c:pt idx="4">
                  <c:v>Trisno Nugroho</c:v>
                </c:pt>
                <c:pt idx="5">
                  <c:v>Abdullah Azwar Anas</c:v>
                </c:pt>
                <c:pt idx="6">
                  <c:v>Harumi Supit</c:v>
                </c:pt>
                <c:pt idx="7">
                  <c:v>Royke Tumilaar</c:v>
                </c:pt>
                <c:pt idx="8">
                  <c:v>Erwin Haryono</c:v>
                </c:pt>
                <c:pt idx="9">
                  <c:v>Aida S Budiman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6" Type="http://schemas.openxmlformats.org/officeDocument/2006/relationships/hyperlink" Target="http://www.kompas.tv/article/277646/4-pencuri-dengan-modus-ganjal-mesin-atm-ditangkap-polisi" TargetMode="External"/><Relationship Id="rId7" Type="http://schemas.openxmlformats.org/officeDocument/2006/relationships/hyperlink" Target="http://radarnonstop.co/read/34977/Uang-Nasabah-Raib-Rp35-Miliar-Nabung-di-Bank-BNI-Nggak-Aman" TargetMode="External"/><Relationship Id="rId8" Type="http://schemas.openxmlformats.org/officeDocument/2006/relationships/hyperlink" Target="http://www.kompas.id/baca/polhuk/2022/04/05/identitas-warga-dicatut-berkali-kali-pembahasan-ruu-pdp-masih-saja-alot" TargetMode="External"/><Relationship Id="rId9" Type="http://schemas.openxmlformats.org/officeDocument/2006/relationships/hyperlink" Target="http://mediakonsumen.com/2022/04/07/surat-pembaca/scan-qris-dana-dengan-ovo-berhasil-tapi-tidak-masuk-ke-saldo-mitra-bukalapak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hyperlink" Target="http://katadata.co.id/agustiyanti/finansial/6246b542d03c5/sempat-erorr-mobile-banking-bca-kembali-norm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2022-04-01 Sampai 2022-04-07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2169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192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Layanan B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rbasis Digit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 dalam Transformasi Ekosistem Digital Indonesia.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Lay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anan P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e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nukaran Di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Seluruh L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mpung ol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e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h BI d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an Perbankan.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Pengel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olaan Z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kat dan Pot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e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nsi E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konomi Umat.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Digitalite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asi dan 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opsi Sar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na Digit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 d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alam K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euangan dan Komunikasi.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Layanan B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rbasis Digit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 dalam Transformasi Ekosistem Digital Indonesia.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Program 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U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nggulan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Brittamval Fah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me Amber oleh PT Bank BRI (Persero) Tbk dan PT Bank BRI Syariah Tbk.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Ganggu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an Layanan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M-Bank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ng BCA.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Pengel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olaan Z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kat dan Pot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e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nsi E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konomi Umat.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Pro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duk panga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Indonesi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dipering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at sebag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ai y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ang tertin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ggi kedua secara global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Prestasi 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Bank Neg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ar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 Indone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ia (BN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I) dalam Infob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ank Digita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Brand Aw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rd 2022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Investasi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Aman dal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 Keuang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 dan Pe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banka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Penghargaa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bagi PT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asa Raharj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atas ino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asi d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gital 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tuk b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snis b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rkelanjuta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Layanan M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Banking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BCA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Dampak Kekej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aman Te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rhadap Ko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rban 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nita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 Mik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 dan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ritik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dalam Ind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ustri 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euangan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Pajak Peng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asilan 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 Bunga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injaman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 Indo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esia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549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Alfredo Putra</cp:lastModifiedBy>
  <cp:revision>456</cp:revision>
  <dcterms:created xsi:type="dcterms:W3CDTF">2022-05-22T03:55:25Z</dcterms:created>
  <dcterms:modified xsi:type="dcterms:W3CDTF">2024-03-18T18:37:08Z</dcterms:modified>
</cp:coreProperties>
</file>