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8"/>
  </p:notesMasterIdLst>
  <p:sldIdLst>
    <p:sldId id="1263" r:id="rId3"/>
    <p:sldId id="1285" r:id="rId4"/>
    <p:sldId id="1264" r:id="rId5"/>
    <p:sldId id="1266" r:id="rId6"/>
    <p:sldId id="1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783"/>
    <a:srgbClr val="00B5DD"/>
    <a:srgbClr val="CFD5EA"/>
    <a:srgbClr val="000000"/>
    <a:srgbClr val="0070C0"/>
    <a:srgbClr val="FEC830"/>
    <a:srgbClr val="92D050"/>
    <a:srgbClr val="FEFEFE"/>
    <a:srgbClr val="F6F6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165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Sindo News</c:v>
                </c:pt>
                <c:pt idx="1">
                  <c:v>Warta Ekonomi</c:v>
                </c:pt>
                <c:pt idx="2">
                  <c:v>Suara.com</c:v>
                </c:pt>
                <c:pt idx="3">
                  <c:v>Antara</c:v>
                </c:pt>
                <c:pt idx="4">
                  <c:v>Bisnis Indonesia</c:v>
                </c:pt>
                <c:pt idx="5">
                  <c:v>Tribun Bali</c:v>
                </c:pt>
                <c:pt idx="6">
                  <c:v>Liputan 6</c:v>
                </c:pt>
                <c:pt idx="7">
                  <c:v>Detik</c:v>
                </c:pt>
                <c:pt idx="8">
                  <c:v>Kontan</c:v>
                </c:pt>
                <c:pt idx="9">
                  <c:v>Kompas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23</c:v>
                </c:pt>
                <c:pt idx="2">
                  <c:v>27</c:v>
                </c:pt>
                <c:pt idx="3">
                  <c:v>28</c:v>
                </c:pt>
                <c:pt idx="4">
                  <c:v>32</c:v>
                </c:pt>
                <c:pt idx="5">
                  <c:v>34</c:v>
                </c:pt>
                <c:pt idx="6">
                  <c:v>36</c:v>
                </c:pt>
                <c:pt idx="7">
                  <c:v>38</c:v>
                </c:pt>
                <c:pt idx="8">
                  <c:v>43</c:v>
                </c:pt>
                <c:pt idx="9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4C5F-BDBB-0E7D798F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00800"/>
        <c:axId val="-1123486048"/>
      </c:barChart>
      <c:catAx>
        <c:axId val="-107730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3486048"/>
        <c:crosses val="autoZero"/>
        <c:auto val="1"/>
        <c:lblAlgn val="ctr"/>
        <c:lblOffset val="100"/>
        <c:noMultiLvlLbl val="0"/>
      </c:catAx>
      <c:valAx>
        <c:axId val="-112348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00800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Jurnal Bogor</c:v>
                </c:pt>
                <c:pt idx="1">
                  <c:v>Kompas</c:v>
                </c:pt>
                <c:pt idx="2">
                  <c:v>Tribun Kaltim</c:v>
                </c:pt>
                <c:pt idx="3">
                  <c:v>Bisnis Indonesia</c:v>
                </c:pt>
                <c:pt idx="4">
                  <c:v>Kedaulatan Rakyat</c:v>
                </c:pt>
                <c:pt idx="5">
                  <c:v>Bisnis Bali</c:v>
                </c:pt>
                <c:pt idx="6">
                  <c:v>Koran Kontan</c:v>
                </c:pt>
                <c:pt idx="7">
                  <c:v>Media Indonesia</c:v>
                </c:pt>
                <c:pt idx="8">
                  <c:v>Neraca</c:v>
                </c:pt>
                <c:pt idx="9">
                  <c:v>Investor Daily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57E-9CF4-D2F02084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34208"/>
        <c:axId val="-1077332432"/>
      </c:barChart>
      <c:catAx>
        <c:axId val="-107733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7332432"/>
        <c:crosses val="autoZero"/>
        <c:auto val="1"/>
        <c:lblAlgn val="ctr"/>
        <c:lblOffset val="100"/>
        <c:noMultiLvlLbl val="0"/>
      </c:catAx>
      <c:valAx>
        <c:axId val="-107733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34208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d\-mmm</c:formatCode>
                <c:ptCount val="7"/>
                <c:pt idx="0">
                  <c:v>44652</c:v>
                </c:pt>
                <c:pt idx="1">
                  <c:v>44653</c:v>
                </c:pt>
                <c:pt idx="2">
                  <c:v>44654</c:v>
                </c:pt>
                <c:pt idx="3">
                  <c:v>44655</c:v>
                </c:pt>
                <c:pt idx="4">
                  <c:v>44656</c:v>
                </c:pt>
                <c:pt idx="5">
                  <c:v>44657</c:v>
                </c:pt>
                <c:pt idx="6">
                  <c:v>44658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372</c:v>
                </c:pt>
                <c:pt idx="1">
                  <c:v>174</c:v>
                </c:pt>
                <c:pt idx="2">
                  <c:v>155</c:v>
                </c:pt>
                <c:pt idx="3">
                  <c:v>289</c:v>
                </c:pt>
                <c:pt idx="4">
                  <c:v>333</c:v>
                </c:pt>
                <c:pt idx="5">
                  <c:v>423</c:v>
                </c:pt>
                <c:pt idx="6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A29-B7F6-5EF356545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Cetak</c:v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d\-mmm</c:formatCode>
                <c:ptCount val="7"/>
                <c:pt idx="0">
                  <c:v>44652</c:v>
                </c:pt>
                <c:pt idx="1">
                  <c:v>44653</c:v>
                </c:pt>
                <c:pt idx="2">
                  <c:v>44654</c:v>
                </c:pt>
                <c:pt idx="3">
                  <c:v>44655</c:v>
                </c:pt>
                <c:pt idx="4">
                  <c:v>44656</c:v>
                </c:pt>
                <c:pt idx="5">
                  <c:v>44657</c:v>
                </c:pt>
                <c:pt idx="6">
                  <c:v>44658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</c:v>
                </c:pt>
                <c:pt idx="1">
                  <c:v>12</c:v>
                </c:pt>
                <c:pt idx="2">
                  <c:v>6</c:v>
                </c:pt>
                <c:pt idx="3">
                  <c:v>15</c:v>
                </c:pt>
                <c:pt idx="4">
                  <c:v>28</c:v>
                </c:pt>
                <c:pt idx="5">
                  <c:v>27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A29-B7F6-5EF356545C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56162320"/>
        <c:axId val="856163632"/>
      </c:barChart>
      <c:dateAx>
        <c:axId val="856162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3632"/>
        <c:crosses val="autoZero"/>
        <c:auto val="1"/>
        <c:lblOffset val="100"/>
        <c:baseTimeUnit val="days"/>
      </c:dateAx>
      <c:valAx>
        <c:axId val="856163632"/>
        <c:scaling>
          <c:orientation val="minMax"/>
          <c:max val="1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12105199031407"/>
          <c:y val="0.17024141923395411"/>
          <c:w val="0.56688476891086859"/>
          <c:h val="0.73491877724214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8-45E2-B951-F05D09770B2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8-45E2-B951-F05D09770B2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8-45E2-B951-F05D09770B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8-45E2-B951-F05D09770B2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8-45E2-B951-F05D09770B2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8-45E2-B951-F05D09770B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E8-45E2-B951-F05D09770B2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E8-45E2-B951-F05D09770B2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E8-45E2-B951-F05D09770B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E8-45E2-B951-F05D09770B28}"/>
              </c:ext>
            </c:extLst>
          </c:dPt>
          <c:dLbls>
            <c:dLbl>
              <c:idx val="0"/>
              <c:layout>
                <c:manualLayout>
                  <c:x val="-0.12695003013732453"/>
                  <c:y val="0.111921834680734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5E2-B951-F05D09770B28}"/>
                </c:ext>
              </c:extLst>
            </c:dLbl>
            <c:dLbl>
              <c:idx val="1"/>
              <c:layout>
                <c:manualLayout>
                  <c:x val="2.75862625441066E-2"/>
                  <c:y val="-0.151726488330727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5E2-B951-F05D09770B28}"/>
                </c:ext>
              </c:extLst>
            </c:dLbl>
            <c:dLbl>
              <c:idx val="3"/>
              <c:layout>
                <c:manualLayout>
                  <c:x val="1.7615528427929031E-2"/>
                  <c:y val="5.8594490417835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5161398081377"/>
                      <c:h val="0.12650126008981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EE8-45E2-B951-F05D09770B28}"/>
                </c:ext>
              </c:extLst>
            </c:dLbl>
            <c:dLbl>
              <c:idx val="4"/>
              <c:layout>
                <c:manualLayout>
                  <c:x val="-2.9323737802855868E-2"/>
                  <c:y val="6.26738298403830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4C7D37-87E8-354D-B393-AFBFE966CC6A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6C9D8E1-B08D-B74C-8AB4-78416BFA287C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0941462584125"/>
                      <c:h val="0.16211182099402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EE8-45E2-B951-F05D09770B28}"/>
                </c:ext>
              </c:extLst>
            </c:dLbl>
            <c:dLbl>
              <c:idx val="5"/>
              <c:layout>
                <c:manualLayout>
                  <c:x val="-0.1189494782248753"/>
                  <c:y val="-5.820619111438995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49993665917063"/>
                      <c:h val="0.113007440869087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EE8-45E2-B951-F05D09770B28}"/>
                </c:ext>
              </c:extLst>
            </c:dLbl>
            <c:dLbl>
              <c:idx val="6"/>
              <c:layout>
                <c:manualLayout>
                  <c:x val="-0.12536925282834957"/>
                  <c:y val="-7.2355160803193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36241871734836"/>
                      <c:h val="0.11595377661125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EE8-45E2-B951-F05D09770B28}"/>
                </c:ext>
              </c:extLst>
            </c:dLbl>
            <c:dLbl>
              <c:idx val="7"/>
              <c:layout>
                <c:manualLayout>
                  <c:x val="4.6202011252881529E-2"/>
                  <c:y val="-2.4911199547765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9618212142559"/>
                      <c:h val="0.145100294613727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EE8-45E2-B951-F05D09770B28}"/>
                </c:ext>
              </c:extLst>
            </c:dLbl>
            <c:dLbl>
              <c:idx val="8"/>
              <c:layout>
                <c:manualLayout>
                  <c:x val="0.1134819139742779"/>
                  <c:y val="-0.10758150205719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E8-45E2-B951-F05D09770B28}"/>
                </c:ext>
              </c:extLst>
            </c:dLbl>
            <c:dLbl>
              <c:idx val="9"/>
              <c:layout>
                <c:manualLayout>
                  <c:x val="0.2001541965921827"/>
                  <c:y val="-4.915459124175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8853466437832"/>
                      <c:h val="0.108894313549176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AEE8-45E2-B951-F05D09770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Implementasi Uang Elektronik dan Dompet Digital</c:v>
                </c:pt>
                <c:pt idx="1">
                  <c:v>Implementasi QRIS</c:v>
                </c:pt>
                <c:pt idx="2">
                  <c:v>BI Dorong Transaksi Nontunai </c:v>
                </c:pt>
                <c:pt idx="3">
                  <c:v>Implementasi Kartu ATM</c:v>
                </c:pt>
                <c:pt idx="4">
                  <c:v>Pemajakan Fintech dan Dompet Digital</c:v>
                </c:pt>
                <c:pt idx="5">
                  <c:v>BI-RTGS</c:v>
                </c:pt>
                <c:pt idx="6">
                  <c:v>SKNBI</c:v>
                </c:pt>
                <c:pt idx="7">
                  <c:v>Gangguan Layanan Aplikasi Perbankan</c:v>
                </c:pt>
                <c:pt idx="8">
                  <c:v>BI-SSSS</c:v>
                </c:pt>
                <c:pt idx="9">
                  <c:v>BI-ETP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740</c:v>
                </c:pt>
                <c:pt idx="1">
                  <c:v>564</c:v>
                </c:pt>
                <c:pt idx="2">
                  <c:v>196</c:v>
                </c:pt>
                <c:pt idx="3">
                  <c:v>138</c:v>
                </c:pt>
                <c:pt idx="4">
                  <c:v>114</c:v>
                </c:pt>
                <c:pt idx="5">
                  <c:v>54</c:v>
                </c:pt>
                <c:pt idx="6">
                  <c:v>52</c:v>
                </c:pt>
                <c:pt idx="7">
                  <c:v>52</c:v>
                </c:pt>
                <c:pt idx="8">
                  <c:v>45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E8-45E2-B951-F05D09770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46396907670641"/>
          <c:y val="6.2238512279859069E-2"/>
          <c:w val="0.67582486175176693"/>
          <c:h val="0.727109503619326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05-4B89-BD80-8CAD97F62E6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05-4B89-BD80-8CAD97F62E6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05-4B89-BD80-8CAD97F62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Netral</c:v>
                </c:pt>
                <c:pt idx="2">
                  <c:v>Negatif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1322</c:v>
                </c:pt>
                <c:pt idx="1">
                  <c:v>1012</c:v>
                </c:pt>
                <c:pt idx="2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05-4B89-BD80-8CAD97F62E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7-4E31-A559-8F102C7D1E0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7-4E31-A559-8F102C7D1E0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CC7-4E31-A559-8F102C7D1E0F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7-4E31-A559-8F102C7D1E0F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Aida S. Budiman</c:v>
                </c:pt>
                <c:pt idx="1">
                  <c:v>Widi Hartoto</c:v>
                </c:pt>
                <c:pt idx="2">
                  <c:v>Dedy Permadi</c:v>
                </c:pt>
                <c:pt idx="3">
                  <c:v>Ma'ruf Amin</c:v>
                </c:pt>
                <c:pt idx="4">
                  <c:v>Abdullah Azwar Anas</c:v>
                </c:pt>
                <c:pt idx="5">
                  <c:v>Darmawan Junaidi</c:v>
                </c:pt>
                <c:pt idx="6">
                  <c:v>Hera F Haryn</c:v>
                </c:pt>
                <c:pt idx="7">
                  <c:v>Yuddy Renaldi</c:v>
                </c:pt>
                <c:pt idx="8">
                  <c:v>Royke Tumilaar</c:v>
                </c:pt>
                <c:pt idx="9">
                  <c:v>Johnny Gerard Plate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94</c:v>
                </c:pt>
                <c:pt idx="1">
                  <c:v>97</c:v>
                </c:pt>
                <c:pt idx="2">
                  <c:v>108</c:v>
                </c:pt>
                <c:pt idx="3">
                  <c:v>116</c:v>
                </c:pt>
                <c:pt idx="4">
                  <c:v>119</c:v>
                </c:pt>
                <c:pt idx="5">
                  <c:v>135</c:v>
                </c:pt>
                <c:pt idx="6">
                  <c:v>137</c:v>
                </c:pt>
                <c:pt idx="7">
                  <c:v>177</c:v>
                </c:pt>
                <c:pt idx="8">
                  <c:v>313</c:v>
                </c:pt>
                <c:pt idx="9">
                  <c:v>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C7-4E31-A559-8F102C7D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EC830"/>
            </a:solidFill>
            <a:ln>
              <a:solidFill>
                <a:srgbClr val="FEC83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9-4D79-B94B-2449AEE83A4F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A1D-4DA1-A8B6-723EAA9468FB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59-4D79-B94B-2449AEE83A4F}"/>
              </c:ext>
            </c:extLst>
          </c:dPt>
          <c:dPt>
            <c:idx val="6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A1D-4DA1-A8B6-723EAA9468FB}"/>
              </c:ext>
            </c:extLst>
          </c:dPt>
          <c:dPt>
            <c:idx val="9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D-4DA1-A8B6-723EAA9468F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Jerry Sambuaga</c:v>
                </c:pt>
                <c:pt idx="1">
                  <c:v>Rahmat Dwisaputra</c:v>
                </c:pt>
                <c:pt idx="2">
                  <c:v>Darwin Cyril Noerhadi</c:v>
                </c:pt>
                <c:pt idx="3">
                  <c:v>Filianingsih Hendarta</c:v>
                </c:pt>
                <c:pt idx="4">
                  <c:v>Abdullah Azwar Anas</c:v>
                </c:pt>
                <c:pt idx="5">
                  <c:v>Aida S Budiman</c:v>
                </c:pt>
                <c:pt idx="6">
                  <c:v>Bonarsius Sipayung</c:v>
                </c:pt>
                <c:pt idx="7">
                  <c:v>Ma'ruf Amin</c:v>
                </c:pt>
                <c:pt idx="8">
                  <c:v>Royke Tumilaar</c:v>
                </c:pt>
                <c:pt idx="9">
                  <c:v>Yuddy Renaldi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16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1D-4DA1-A8B6-723EAA94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321-806E-4B34-8C1C-F0AD790BEF5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88DC-E9A2-4000-BF00-D2E506CA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3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6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822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1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58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6165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52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53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6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4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96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78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7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1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2648F-D2D9-4800-A52A-5BAC2CD19214}"/>
              </a:ext>
            </a:extLst>
          </p:cNvPr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1817B51-CDC2-4F69-A281-89B84C29BEC1}"/>
                </a:ext>
              </a:extLst>
            </p:cNvPr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D01B805-68A9-4B26-9376-83768382CD27}"/>
                </a:ext>
              </a:extLst>
            </p:cNvPr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63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74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ompas.id/baca/polhuk/2022/04/05/identitas-warga-dicatut-berkali-kali-pembahasan-ruu-pdp-masih-saja-alot" TargetMode="External"/><Relationship Id="rId3" Type="http://schemas.openxmlformats.org/officeDocument/2006/relationships/chart" Target="../charts/chart4.xml"/><Relationship Id="rId7" Type="http://schemas.openxmlformats.org/officeDocument/2006/relationships/hyperlink" Target="http://radarnonstop.co/read/34977/Uang-Nasabah-Raib-Rp35-Miliar-Nabung-di-Bank-BNI-Nggak-Am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kompas.tv/article/277646/4-pencuri-dengan-modus-ganjal-mesin-atm-ditangkap-polisi" TargetMode="External"/><Relationship Id="rId5" Type="http://schemas.openxmlformats.org/officeDocument/2006/relationships/hyperlink" Target="http://economy.okezone.com/read/2022/04/01/320/2571524/heboh-m-banking-bca-error-lagi-netizen-resah-mau-bayar-kos-gak-bisa" TargetMode="External"/><Relationship Id="rId10" Type="http://schemas.openxmlformats.org/officeDocument/2006/relationships/hyperlink" Target="http://katadata.co.id/desysetyowati/digital/624d1a442f2b9/penyaluran-pinjaman-online-melonjak-di-ri-tapi-70-masih-sasar-jawa" TargetMode="External"/><Relationship Id="rId4" Type="http://schemas.openxmlformats.org/officeDocument/2006/relationships/chart" Target="../charts/chart5.xml"/><Relationship Id="rId9" Type="http://schemas.openxmlformats.org/officeDocument/2006/relationships/hyperlink" Target="http://mediakonsumen.com/2022/04/07/surat-pembaca/scan-qris-dana-dengan-ovo-berhasil-tapi-tidak-masuk-ke-saldo-mitra-bukalapa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katadata.co.id/agustiyanti/finansial/6246b542d03c5/sempat-erorr-mobile-banking-bca-kembali-normal" TargetMode="Externa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row: Pentagon 138">
            <a:extLst>
              <a:ext uri="{FF2B5EF4-FFF2-40B4-BE49-F238E27FC236}">
                <a16:creationId xmlns:a16="http://schemas.microsoft.com/office/drawing/2014/main" id="{91570459-9C61-FC2B-A96F-89168FED6ECA}"/>
              </a:ext>
            </a:extLst>
          </p:cNvPr>
          <p:cNvSpPr/>
          <p:nvPr/>
        </p:nvSpPr>
        <p:spPr>
          <a:xfrm rot="10800000">
            <a:off x="41565" y="1839803"/>
            <a:ext cx="12099668" cy="3173840"/>
          </a:xfrm>
          <a:prstGeom prst="homePlat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341" name="Google Shape;338;p12">
            <a:extLst>
              <a:ext uri="{FF2B5EF4-FFF2-40B4-BE49-F238E27FC236}">
                <a16:creationId xmlns:a16="http://schemas.microsoft.com/office/drawing/2014/main" id="{83B46EC3-EEB7-07E2-7C3B-E2DBBE4E86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381" y="5793434"/>
            <a:ext cx="9294370" cy="1013699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UMKM dan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Konsumen</a:t>
            </a:r>
            <a:endParaRPr lang="en-US" sz="2400" b="1" dirty="0">
              <a:solidFill>
                <a:srgbClr val="193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5" name="Picture 10">
            <a:extLst>
              <a:ext uri="{FF2B5EF4-FFF2-40B4-BE49-F238E27FC236}">
                <a16:creationId xmlns:a16="http://schemas.microsoft.com/office/drawing/2014/main" id="{FDA0337E-071E-5EE4-37F9-A8FB154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5" y="144663"/>
            <a:ext cx="7253703" cy="12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oogle Shape;3680;p47">
            <a:extLst>
              <a:ext uri="{FF2B5EF4-FFF2-40B4-BE49-F238E27FC236}">
                <a16:creationId xmlns:a16="http://schemas.microsoft.com/office/drawing/2014/main" id="{2D752053-C1A8-E98F-03F1-EBBF771C3ED4}"/>
              </a:ext>
            </a:extLst>
          </p:cNvPr>
          <p:cNvGrpSpPr/>
          <p:nvPr/>
        </p:nvGrpSpPr>
        <p:grpSpPr>
          <a:xfrm>
            <a:off x="8414940" y="1263654"/>
            <a:ext cx="3421693" cy="3695700"/>
            <a:chOff x="2533225" y="322726"/>
            <a:chExt cx="4077549" cy="4762523"/>
          </a:xfrm>
        </p:grpSpPr>
        <p:sp>
          <p:nvSpPr>
            <p:cNvPr id="347" name="Google Shape;3681;p47">
              <a:extLst>
                <a:ext uri="{FF2B5EF4-FFF2-40B4-BE49-F238E27FC236}">
                  <a16:creationId xmlns:a16="http://schemas.microsoft.com/office/drawing/2014/main" id="{A80254BF-B0CF-A121-871F-FDB0CB0B3CEC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82;p47">
              <a:extLst>
                <a:ext uri="{FF2B5EF4-FFF2-40B4-BE49-F238E27FC236}">
                  <a16:creationId xmlns:a16="http://schemas.microsoft.com/office/drawing/2014/main" id="{468AAD9F-12C1-8F15-1182-0FA7DF85A62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83;p47">
              <a:extLst>
                <a:ext uri="{FF2B5EF4-FFF2-40B4-BE49-F238E27FC236}">
                  <a16:creationId xmlns:a16="http://schemas.microsoft.com/office/drawing/2014/main" id="{A234B3F8-041B-A6BC-87EC-1BF857671F48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84;p47">
              <a:extLst>
                <a:ext uri="{FF2B5EF4-FFF2-40B4-BE49-F238E27FC236}">
                  <a16:creationId xmlns:a16="http://schemas.microsoft.com/office/drawing/2014/main" id="{F3EAB36A-5BA5-40D7-3471-FF47AFEC969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85;p47">
              <a:extLst>
                <a:ext uri="{FF2B5EF4-FFF2-40B4-BE49-F238E27FC236}">
                  <a16:creationId xmlns:a16="http://schemas.microsoft.com/office/drawing/2014/main" id="{558C2049-1F3D-99C0-9928-1C45AE8FA5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86;p47">
              <a:extLst>
                <a:ext uri="{FF2B5EF4-FFF2-40B4-BE49-F238E27FC236}">
                  <a16:creationId xmlns:a16="http://schemas.microsoft.com/office/drawing/2014/main" id="{F40AD2B8-BA94-5B3A-CBEB-D671F6CF149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87;p47">
              <a:extLst>
                <a:ext uri="{FF2B5EF4-FFF2-40B4-BE49-F238E27FC236}">
                  <a16:creationId xmlns:a16="http://schemas.microsoft.com/office/drawing/2014/main" id="{60A81C55-EE35-B616-37D1-BCE6A60E12C9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88;p47">
              <a:extLst>
                <a:ext uri="{FF2B5EF4-FFF2-40B4-BE49-F238E27FC236}">
                  <a16:creationId xmlns:a16="http://schemas.microsoft.com/office/drawing/2014/main" id="{68DB0D5F-1575-B50F-4466-CDD92654F37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89;p47">
              <a:extLst>
                <a:ext uri="{FF2B5EF4-FFF2-40B4-BE49-F238E27FC236}">
                  <a16:creationId xmlns:a16="http://schemas.microsoft.com/office/drawing/2014/main" id="{73D37175-588D-8B1D-7149-46D9D7404924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90;p47">
              <a:extLst>
                <a:ext uri="{FF2B5EF4-FFF2-40B4-BE49-F238E27FC236}">
                  <a16:creationId xmlns:a16="http://schemas.microsoft.com/office/drawing/2014/main" id="{B3A86F1E-781C-1609-50BE-6488B5548651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91;p47">
              <a:extLst>
                <a:ext uri="{FF2B5EF4-FFF2-40B4-BE49-F238E27FC236}">
                  <a16:creationId xmlns:a16="http://schemas.microsoft.com/office/drawing/2014/main" id="{C526C26F-5038-FB69-4A52-4C471166D967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92;p47">
              <a:extLst>
                <a:ext uri="{FF2B5EF4-FFF2-40B4-BE49-F238E27FC236}">
                  <a16:creationId xmlns:a16="http://schemas.microsoft.com/office/drawing/2014/main" id="{F3A4306D-1D1A-38AA-6F1F-6C8C42CF9A0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93;p47">
              <a:extLst>
                <a:ext uri="{FF2B5EF4-FFF2-40B4-BE49-F238E27FC236}">
                  <a16:creationId xmlns:a16="http://schemas.microsoft.com/office/drawing/2014/main" id="{7CBDE23B-4ECE-F1B3-B5BF-46488029E5A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4;p47">
              <a:extLst>
                <a:ext uri="{FF2B5EF4-FFF2-40B4-BE49-F238E27FC236}">
                  <a16:creationId xmlns:a16="http://schemas.microsoft.com/office/drawing/2014/main" id="{CE36CDD0-955E-C616-4B8F-046C98223F3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95;p47">
              <a:extLst>
                <a:ext uri="{FF2B5EF4-FFF2-40B4-BE49-F238E27FC236}">
                  <a16:creationId xmlns:a16="http://schemas.microsoft.com/office/drawing/2014/main" id="{4F116F4C-F4B5-62A0-DE0B-FB5FCFC8CCB5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96;p47">
              <a:extLst>
                <a:ext uri="{FF2B5EF4-FFF2-40B4-BE49-F238E27FC236}">
                  <a16:creationId xmlns:a16="http://schemas.microsoft.com/office/drawing/2014/main" id="{F414FF64-E57E-5F2E-DBA3-A2DB2950C2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97;p47">
              <a:extLst>
                <a:ext uri="{FF2B5EF4-FFF2-40B4-BE49-F238E27FC236}">
                  <a16:creationId xmlns:a16="http://schemas.microsoft.com/office/drawing/2014/main" id="{59870C33-F968-CC2F-C4E0-E34FAF92AC59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98;p47">
              <a:extLst>
                <a:ext uri="{FF2B5EF4-FFF2-40B4-BE49-F238E27FC236}">
                  <a16:creationId xmlns:a16="http://schemas.microsoft.com/office/drawing/2014/main" id="{54385BD3-0DBF-CF4C-CFF2-EB161C654453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99;p47">
              <a:extLst>
                <a:ext uri="{FF2B5EF4-FFF2-40B4-BE49-F238E27FC236}">
                  <a16:creationId xmlns:a16="http://schemas.microsoft.com/office/drawing/2014/main" id="{5E011B35-BBA0-A637-FE5C-39A8726B8590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700;p47">
              <a:extLst>
                <a:ext uri="{FF2B5EF4-FFF2-40B4-BE49-F238E27FC236}">
                  <a16:creationId xmlns:a16="http://schemas.microsoft.com/office/drawing/2014/main" id="{0E9BBBE7-CBF3-BBD9-B693-ADE3399C9833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701;p47">
              <a:extLst>
                <a:ext uri="{FF2B5EF4-FFF2-40B4-BE49-F238E27FC236}">
                  <a16:creationId xmlns:a16="http://schemas.microsoft.com/office/drawing/2014/main" id="{4B31052F-3E0C-1085-A8DB-F74448306CF7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702;p47">
              <a:extLst>
                <a:ext uri="{FF2B5EF4-FFF2-40B4-BE49-F238E27FC236}">
                  <a16:creationId xmlns:a16="http://schemas.microsoft.com/office/drawing/2014/main" id="{E17EA275-72C8-863A-72C4-A7056A7322A5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703;p47">
              <a:extLst>
                <a:ext uri="{FF2B5EF4-FFF2-40B4-BE49-F238E27FC236}">
                  <a16:creationId xmlns:a16="http://schemas.microsoft.com/office/drawing/2014/main" id="{9F6DFAB8-17BE-2E4B-D424-63566FED55F6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4;p47">
              <a:extLst>
                <a:ext uri="{FF2B5EF4-FFF2-40B4-BE49-F238E27FC236}">
                  <a16:creationId xmlns:a16="http://schemas.microsoft.com/office/drawing/2014/main" id="{2C7FCBE8-D5AA-305D-27EA-74853CAF4069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05;p47">
              <a:extLst>
                <a:ext uri="{FF2B5EF4-FFF2-40B4-BE49-F238E27FC236}">
                  <a16:creationId xmlns:a16="http://schemas.microsoft.com/office/drawing/2014/main" id="{900FF218-0186-22A4-7A09-60119EB4C9B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06;p47">
              <a:extLst>
                <a:ext uri="{FF2B5EF4-FFF2-40B4-BE49-F238E27FC236}">
                  <a16:creationId xmlns:a16="http://schemas.microsoft.com/office/drawing/2014/main" id="{A39E0C25-8059-3CC6-0A04-6CDE076F09B1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07;p47">
              <a:extLst>
                <a:ext uri="{FF2B5EF4-FFF2-40B4-BE49-F238E27FC236}">
                  <a16:creationId xmlns:a16="http://schemas.microsoft.com/office/drawing/2014/main" id="{BA994564-78A7-83C7-6316-D6F57A7A50CF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08;p47">
              <a:extLst>
                <a:ext uri="{FF2B5EF4-FFF2-40B4-BE49-F238E27FC236}">
                  <a16:creationId xmlns:a16="http://schemas.microsoft.com/office/drawing/2014/main" id="{A6CD8401-C993-E9E6-FB54-73A158773D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09;p47">
              <a:extLst>
                <a:ext uri="{FF2B5EF4-FFF2-40B4-BE49-F238E27FC236}">
                  <a16:creationId xmlns:a16="http://schemas.microsoft.com/office/drawing/2014/main" id="{1DFA80F5-EA2D-A720-FE50-751A25B2B761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10;p47">
              <a:extLst>
                <a:ext uri="{FF2B5EF4-FFF2-40B4-BE49-F238E27FC236}">
                  <a16:creationId xmlns:a16="http://schemas.microsoft.com/office/drawing/2014/main" id="{D62076AD-9411-1FC9-5194-42004A96B0B0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11;p47">
              <a:extLst>
                <a:ext uri="{FF2B5EF4-FFF2-40B4-BE49-F238E27FC236}">
                  <a16:creationId xmlns:a16="http://schemas.microsoft.com/office/drawing/2014/main" id="{889519BA-3316-5BDA-E1BF-3FA714C0348C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12;p47">
              <a:extLst>
                <a:ext uri="{FF2B5EF4-FFF2-40B4-BE49-F238E27FC236}">
                  <a16:creationId xmlns:a16="http://schemas.microsoft.com/office/drawing/2014/main" id="{7796D7A7-5274-62AB-C2CA-A3980517222F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13;p47">
              <a:extLst>
                <a:ext uri="{FF2B5EF4-FFF2-40B4-BE49-F238E27FC236}">
                  <a16:creationId xmlns:a16="http://schemas.microsoft.com/office/drawing/2014/main" id="{D734EA6A-9F8C-C6D5-5ADD-7318889E8A7A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714;p47">
              <a:extLst>
                <a:ext uri="{FF2B5EF4-FFF2-40B4-BE49-F238E27FC236}">
                  <a16:creationId xmlns:a16="http://schemas.microsoft.com/office/drawing/2014/main" id="{70ED8941-07E2-D77C-E858-AC3F0E3D295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715;p47">
              <a:extLst>
                <a:ext uri="{FF2B5EF4-FFF2-40B4-BE49-F238E27FC236}">
                  <a16:creationId xmlns:a16="http://schemas.microsoft.com/office/drawing/2014/main" id="{953739D5-B2DF-AC26-E984-4436D91C60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716;p47">
              <a:extLst>
                <a:ext uri="{FF2B5EF4-FFF2-40B4-BE49-F238E27FC236}">
                  <a16:creationId xmlns:a16="http://schemas.microsoft.com/office/drawing/2014/main" id="{53F36443-2E74-1D2B-66EF-CD27449D30BB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717;p47">
              <a:extLst>
                <a:ext uri="{FF2B5EF4-FFF2-40B4-BE49-F238E27FC236}">
                  <a16:creationId xmlns:a16="http://schemas.microsoft.com/office/drawing/2014/main" id="{AA0512FE-9501-1B88-83AF-46320315B4E7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718;p47">
              <a:extLst>
                <a:ext uri="{FF2B5EF4-FFF2-40B4-BE49-F238E27FC236}">
                  <a16:creationId xmlns:a16="http://schemas.microsoft.com/office/drawing/2014/main" id="{FA4210A7-DBA5-598E-E83B-82710B5648F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719;p47">
              <a:extLst>
                <a:ext uri="{FF2B5EF4-FFF2-40B4-BE49-F238E27FC236}">
                  <a16:creationId xmlns:a16="http://schemas.microsoft.com/office/drawing/2014/main" id="{818DB852-7C42-4909-E963-8C58F899175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720;p47">
              <a:extLst>
                <a:ext uri="{FF2B5EF4-FFF2-40B4-BE49-F238E27FC236}">
                  <a16:creationId xmlns:a16="http://schemas.microsoft.com/office/drawing/2014/main" id="{CF1D0625-7B26-15A1-858E-10A43429C09C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721;p47">
              <a:extLst>
                <a:ext uri="{FF2B5EF4-FFF2-40B4-BE49-F238E27FC236}">
                  <a16:creationId xmlns:a16="http://schemas.microsoft.com/office/drawing/2014/main" id="{6A4EE4D6-0ECF-3B83-EA56-EEB0632B9999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722;p47">
              <a:extLst>
                <a:ext uri="{FF2B5EF4-FFF2-40B4-BE49-F238E27FC236}">
                  <a16:creationId xmlns:a16="http://schemas.microsoft.com/office/drawing/2014/main" id="{338AC329-3A60-88CB-2BF4-80EA52A08CC6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723;p47">
              <a:extLst>
                <a:ext uri="{FF2B5EF4-FFF2-40B4-BE49-F238E27FC236}">
                  <a16:creationId xmlns:a16="http://schemas.microsoft.com/office/drawing/2014/main" id="{7B8D176A-68E7-DD4B-FD23-2AEE3DD23708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724;p47">
              <a:extLst>
                <a:ext uri="{FF2B5EF4-FFF2-40B4-BE49-F238E27FC236}">
                  <a16:creationId xmlns:a16="http://schemas.microsoft.com/office/drawing/2014/main" id="{45CCD8ED-8C42-C379-E253-B26775ACB52F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70" name="Google Shape;3725;p47">
                <a:extLst>
                  <a:ext uri="{FF2B5EF4-FFF2-40B4-BE49-F238E27FC236}">
                    <a16:creationId xmlns:a16="http://schemas.microsoft.com/office/drawing/2014/main" id="{BE10119A-2FF2-ADD4-BBF2-D45502A2F40D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726;p47">
                <a:extLst>
                  <a:ext uri="{FF2B5EF4-FFF2-40B4-BE49-F238E27FC236}">
                    <a16:creationId xmlns:a16="http://schemas.microsoft.com/office/drawing/2014/main" id="{552CA979-5B64-1E05-592F-9D577ECFEB1F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727;p47">
                <a:extLst>
                  <a:ext uri="{FF2B5EF4-FFF2-40B4-BE49-F238E27FC236}">
                    <a16:creationId xmlns:a16="http://schemas.microsoft.com/office/drawing/2014/main" id="{7E5210A7-CAC0-2AD4-F531-C6EDE35D75F6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728;p47">
                <a:extLst>
                  <a:ext uri="{FF2B5EF4-FFF2-40B4-BE49-F238E27FC236}">
                    <a16:creationId xmlns:a16="http://schemas.microsoft.com/office/drawing/2014/main" id="{DE7ED375-8208-C0C7-27B1-BB276D65C5B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729;p47">
                <a:extLst>
                  <a:ext uri="{FF2B5EF4-FFF2-40B4-BE49-F238E27FC236}">
                    <a16:creationId xmlns:a16="http://schemas.microsoft.com/office/drawing/2014/main" id="{2FF1C680-364C-CEAA-B72F-C7A4E5271423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730;p47">
                <a:extLst>
                  <a:ext uri="{FF2B5EF4-FFF2-40B4-BE49-F238E27FC236}">
                    <a16:creationId xmlns:a16="http://schemas.microsoft.com/office/drawing/2014/main" id="{97A42706-CA24-0B44-4F41-2233966CB34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731;p47">
                <a:extLst>
                  <a:ext uri="{FF2B5EF4-FFF2-40B4-BE49-F238E27FC236}">
                    <a16:creationId xmlns:a16="http://schemas.microsoft.com/office/drawing/2014/main" id="{9362DDC9-3F06-FDB9-CD66-D6759946E6C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732;p47">
                <a:extLst>
                  <a:ext uri="{FF2B5EF4-FFF2-40B4-BE49-F238E27FC236}">
                    <a16:creationId xmlns:a16="http://schemas.microsoft.com/office/drawing/2014/main" id="{082B953B-6FFA-2CB3-321E-356964DA9E01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Google Shape;3733;p47">
              <a:extLst>
                <a:ext uri="{FF2B5EF4-FFF2-40B4-BE49-F238E27FC236}">
                  <a16:creationId xmlns:a16="http://schemas.microsoft.com/office/drawing/2014/main" id="{5C2F8906-9B4F-9369-7FAA-BC87A9AF63C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734;p47">
              <a:extLst>
                <a:ext uri="{FF2B5EF4-FFF2-40B4-BE49-F238E27FC236}">
                  <a16:creationId xmlns:a16="http://schemas.microsoft.com/office/drawing/2014/main" id="{051D1F91-83C9-D0F4-817A-49C34CE03090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735;p47">
              <a:extLst>
                <a:ext uri="{FF2B5EF4-FFF2-40B4-BE49-F238E27FC236}">
                  <a16:creationId xmlns:a16="http://schemas.microsoft.com/office/drawing/2014/main" id="{3A855336-2568-6F4E-A949-6B4CB04B9E4C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736;p47">
              <a:extLst>
                <a:ext uri="{FF2B5EF4-FFF2-40B4-BE49-F238E27FC236}">
                  <a16:creationId xmlns:a16="http://schemas.microsoft.com/office/drawing/2014/main" id="{8EDBA948-8A54-42EE-16AC-E4C62884E383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737;p47">
              <a:extLst>
                <a:ext uri="{FF2B5EF4-FFF2-40B4-BE49-F238E27FC236}">
                  <a16:creationId xmlns:a16="http://schemas.microsoft.com/office/drawing/2014/main" id="{B8B45D40-215B-DFAC-A554-E4FBFCD13009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738;p47">
              <a:extLst>
                <a:ext uri="{FF2B5EF4-FFF2-40B4-BE49-F238E27FC236}">
                  <a16:creationId xmlns:a16="http://schemas.microsoft.com/office/drawing/2014/main" id="{F88B2C80-C442-2D0F-F165-19A19BAAA203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739;p47">
              <a:extLst>
                <a:ext uri="{FF2B5EF4-FFF2-40B4-BE49-F238E27FC236}">
                  <a16:creationId xmlns:a16="http://schemas.microsoft.com/office/drawing/2014/main" id="{CC671977-5E7B-7D5B-ED83-65F3CB981216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740;p47">
              <a:extLst>
                <a:ext uri="{FF2B5EF4-FFF2-40B4-BE49-F238E27FC236}">
                  <a16:creationId xmlns:a16="http://schemas.microsoft.com/office/drawing/2014/main" id="{BE696FB0-31E2-0EBA-0DD9-356C9098A7E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741;p47">
              <a:extLst>
                <a:ext uri="{FF2B5EF4-FFF2-40B4-BE49-F238E27FC236}">
                  <a16:creationId xmlns:a16="http://schemas.microsoft.com/office/drawing/2014/main" id="{8012DBD3-3126-E7CD-2C50-EFB0B92B22AC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3742;p47">
              <a:extLst>
                <a:ext uri="{FF2B5EF4-FFF2-40B4-BE49-F238E27FC236}">
                  <a16:creationId xmlns:a16="http://schemas.microsoft.com/office/drawing/2014/main" id="{898241B3-8679-9EB7-985B-B40FD4186B0E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3743;p47">
              <a:extLst>
                <a:ext uri="{FF2B5EF4-FFF2-40B4-BE49-F238E27FC236}">
                  <a16:creationId xmlns:a16="http://schemas.microsoft.com/office/drawing/2014/main" id="{594254F2-32C7-2996-CCF1-2760129DA1DF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3744;p47">
              <a:extLst>
                <a:ext uri="{FF2B5EF4-FFF2-40B4-BE49-F238E27FC236}">
                  <a16:creationId xmlns:a16="http://schemas.microsoft.com/office/drawing/2014/main" id="{AC8CF025-55F0-D846-580F-E49D0230AC3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3745;p47">
              <a:extLst>
                <a:ext uri="{FF2B5EF4-FFF2-40B4-BE49-F238E27FC236}">
                  <a16:creationId xmlns:a16="http://schemas.microsoft.com/office/drawing/2014/main" id="{41501397-DFA5-F0CE-D287-23E6502F4B43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3746;p47">
              <a:extLst>
                <a:ext uri="{FF2B5EF4-FFF2-40B4-BE49-F238E27FC236}">
                  <a16:creationId xmlns:a16="http://schemas.microsoft.com/office/drawing/2014/main" id="{DEBFF046-0B9C-3A34-7D62-42EACAB57A09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3747;p47">
              <a:extLst>
                <a:ext uri="{FF2B5EF4-FFF2-40B4-BE49-F238E27FC236}">
                  <a16:creationId xmlns:a16="http://schemas.microsoft.com/office/drawing/2014/main" id="{A6D86A0F-02B5-2CC3-922D-81BEEDFE8629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3748;p47">
              <a:extLst>
                <a:ext uri="{FF2B5EF4-FFF2-40B4-BE49-F238E27FC236}">
                  <a16:creationId xmlns:a16="http://schemas.microsoft.com/office/drawing/2014/main" id="{209611FE-D4CB-AFA0-727D-B56D95501B1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3749;p47">
              <a:extLst>
                <a:ext uri="{FF2B5EF4-FFF2-40B4-BE49-F238E27FC236}">
                  <a16:creationId xmlns:a16="http://schemas.microsoft.com/office/drawing/2014/main" id="{8D702AF4-3BAA-1F91-A1C6-9A318A065859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3750;p47">
              <a:extLst>
                <a:ext uri="{FF2B5EF4-FFF2-40B4-BE49-F238E27FC236}">
                  <a16:creationId xmlns:a16="http://schemas.microsoft.com/office/drawing/2014/main" id="{581C57E6-CA5C-9D77-4609-6B5D33DADE3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3751;p47">
              <a:extLst>
                <a:ext uri="{FF2B5EF4-FFF2-40B4-BE49-F238E27FC236}">
                  <a16:creationId xmlns:a16="http://schemas.microsoft.com/office/drawing/2014/main" id="{4ECD45E4-1313-87E5-76A6-D7FF7CD97933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3752;p47">
              <a:extLst>
                <a:ext uri="{FF2B5EF4-FFF2-40B4-BE49-F238E27FC236}">
                  <a16:creationId xmlns:a16="http://schemas.microsoft.com/office/drawing/2014/main" id="{4266A8EF-4F0B-C7E9-D647-E5C55FAA78A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3753;p47">
              <a:extLst>
                <a:ext uri="{FF2B5EF4-FFF2-40B4-BE49-F238E27FC236}">
                  <a16:creationId xmlns:a16="http://schemas.microsoft.com/office/drawing/2014/main" id="{172FC1D6-4EB9-6EA9-2467-D99CDCB1A99B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3754;p47">
              <a:extLst>
                <a:ext uri="{FF2B5EF4-FFF2-40B4-BE49-F238E27FC236}">
                  <a16:creationId xmlns:a16="http://schemas.microsoft.com/office/drawing/2014/main" id="{4237CAA4-1D7F-6456-DA30-FF4CB899F12A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3755;p47">
              <a:extLst>
                <a:ext uri="{FF2B5EF4-FFF2-40B4-BE49-F238E27FC236}">
                  <a16:creationId xmlns:a16="http://schemas.microsoft.com/office/drawing/2014/main" id="{324A9819-6B3B-F4E9-081E-1A6630AF61E4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3756;p47">
              <a:extLst>
                <a:ext uri="{FF2B5EF4-FFF2-40B4-BE49-F238E27FC236}">
                  <a16:creationId xmlns:a16="http://schemas.microsoft.com/office/drawing/2014/main" id="{FA4EDB99-F17D-CB32-F03F-08082D1AE4D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3757;p47">
              <a:extLst>
                <a:ext uri="{FF2B5EF4-FFF2-40B4-BE49-F238E27FC236}">
                  <a16:creationId xmlns:a16="http://schemas.microsoft.com/office/drawing/2014/main" id="{FF314AE0-9C6A-CDB3-4DA6-1271958BC8E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3758;p47">
              <a:extLst>
                <a:ext uri="{FF2B5EF4-FFF2-40B4-BE49-F238E27FC236}">
                  <a16:creationId xmlns:a16="http://schemas.microsoft.com/office/drawing/2014/main" id="{3E48ADC4-6AE5-5DB2-B9B9-D47DBB4ED1B6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3759;p47">
              <a:extLst>
                <a:ext uri="{FF2B5EF4-FFF2-40B4-BE49-F238E27FC236}">
                  <a16:creationId xmlns:a16="http://schemas.microsoft.com/office/drawing/2014/main" id="{8B1DAEE8-BA3D-5288-5982-B9AE24A7760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3760;p47">
              <a:extLst>
                <a:ext uri="{FF2B5EF4-FFF2-40B4-BE49-F238E27FC236}">
                  <a16:creationId xmlns:a16="http://schemas.microsoft.com/office/drawing/2014/main" id="{C173F0DE-02D7-2140-CF15-8CC998F84A4B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761;p47">
              <a:extLst>
                <a:ext uri="{FF2B5EF4-FFF2-40B4-BE49-F238E27FC236}">
                  <a16:creationId xmlns:a16="http://schemas.microsoft.com/office/drawing/2014/main" id="{6144BF10-4586-461E-F6D8-3A335E65EAB8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3762;p47">
              <a:extLst>
                <a:ext uri="{FF2B5EF4-FFF2-40B4-BE49-F238E27FC236}">
                  <a16:creationId xmlns:a16="http://schemas.microsoft.com/office/drawing/2014/main" id="{250985FA-76CB-CE7D-7855-201B6901445E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3763;p47">
              <a:extLst>
                <a:ext uri="{FF2B5EF4-FFF2-40B4-BE49-F238E27FC236}">
                  <a16:creationId xmlns:a16="http://schemas.microsoft.com/office/drawing/2014/main" id="{B9D30F8B-B6CF-E00E-A001-A0B0BB33DBE3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3764;p47">
              <a:extLst>
                <a:ext uri="{FF2B5EF4-FFF2-40B4-BE49-F238E27FC236}">
                  <a16:creationId xmlns:a16="http://schemas.microsoft.com/office/drawing/2014/main" id="{A6BBC68B-3524-0AE1-22AC-B1DEDEF018F9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3765;p47">
              <a:extLst>
                <a:ext uri="{FF2B5EF4-FFF2-40B4-BE49-F238E27FC236}">
                  <a16:creationId xmlns:a16="http://schemas.microsoft.com/office/drawing/2014/main" id="{A15CF152-85E2-3EDF-1A0F-C5DC478F710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3766;p47">
              <a:extLst>
                <a:ext uri="{FF2B5EF4-FFF2-40B4-BE49-F238E27FC236}">
                  <a16:creationId xmlns:a16="http://schemas.microsoft.com/office/drawing/2014/main" id="{7F393F3B-8573-77DD-ABDA-7FFB6DA0130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3767;p47">
              <a:extLst>
                <a:ext uri="{FF2B5EF4-FFF2-40B4-BE49-F238E27FC236}">
                  <a16:creationId xmlns:a16="http://schemas.microsoft.com/office/drawing/2014/main" id="{D3665835-C335-27A0-4A25-4B8E26B3BAB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3768;p47">
              <a:extLst>
                <a:ext uri="{FF2B5EF4-FFF2-40B4-BE49-F238E27FC236}">
                  <a16:creationId xmlns:a16="http://schemas.microsoft.com/office/drawing/2014/main" id="{2DA36128-FE92-B0CD-5916-DFD0330C0E21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3769;p47">
              <a:extLst>
                <a:ext uri="{FF2B5EF4-FFF2-40B4-BE49-F238E27FC236}">
                  <a16:creationId xmlns:a16="http://schemas.microsoft.com/office/drawing/2014/main" id="{15EEBCE6-B588-66EB-5011-2CA8234A9E92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3770;p47">
              <a:extLst>
                <a:ext uri="{FF2B5EF4-FFF2-40B4-BE49-F238E27FC236}">
                  <a16:creationId xmlns:a16="http://schemas.microsoft.com/office/drawing/2014/main" id="{54643FE3-BB54-1376-A201-4DB496CD7336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3771;p47">
              <a:extLst>
                <a:ext uri="{FF2B5EF4-FFF2-40B4-BE49-F238E27FC236}">
                  <a16:creationId xmlns:a16="http://schemas.microsoft.com/office/drawing/2014/main" id="{60C8DC11-9AFA-6363-EEB0-2B2A1FE29317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3772;p47">
              <a:extLst>
                <a:ext uri="{FF2B5EF4-FFF2-40B4-BE49-F238E27FC236}">
                  <a16:creationId xmlns:a16="http://schemas.microsoft.com/office/drawing/2014/main" id="{39EF96E1-8C78-2D27-3461-A6E8E6E56273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3773;p47">
              <a:extLst>
                <a:ext uri="{FF2B5EF4-FFF2-40B4-BE49-F238E27FC236}">
                  <a16:creationId xmlns:a16="http://schemas.microsoft.com/office/drawing/2014/main" id="{D5FDFFFD-5A49-4B57-942D-33C1023B599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3774;p47">
              <a:extLst>
                <a:ext uri="{FF2B5EF4-FFF2-40B4-BE49-F238E27FC236}">
                  <a16:creationId xmlns:a16="http://schemas.microsoft.com/office/drawing/2014/main" id="{F51CB124-9C4E-9C06-B766-71522C9CBA6A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3775;p47">
              <a:extLst>
                <a:ext uri="{FF2B5EF4-FFF2-40B4-BE49-F238E27FC236}">
                  <a16:creationId xmlns:a16="http://schemas.microsoft.com/office/drawing/2014/main" id="{83C27F9B-5F3B-6CF3-047B-47DF62EAC58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3776;p47">
              <a:extLst>
                <a:ext uri="{FF2B5EF4-FFF2-40B4-BE49-F238E27FC236}">
                  <a16:creationId xmlns:a16="http://schemas.microsoft.com/office/drawing/2014/main" id="{2029F959-BF63-5BDE-A6A9-8490BACF001B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3777;p47">
              <a:extLst>
                <a:ext uri="{FF2B5EF4-FFF2-40B4-BE49-F238E27FC236}">
                  <a16:creationId xmlns:a16="http://schemas.microsoft.com/office/drawing/2014/main" id="{3EBFC267-86CF-C518-1770-4D4739F26B9C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3778;p47">
              <a:extLst>
                <a:ext uri="{FF2B5EF4-FFF2-40B4-BE49-F238E27FC236}">
                  <a16:creationId xmlns:a16="http://schemas.microsoft.com/office/drawing/2014/main" id="{65501C25-F9F7-FB95-D5AB-123901A4E995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3779;p47">
              <a:extLst>
                <a:ext uri="{FF2B5EF4-FFF2-40B4-BE49-F238E27FC236}">
                  <a16:creationId xmlns:a16="http://schemas.microsoft.com/office/drawing/2014/main" id="{924C3D98-F713-DA93-2467-45B1FA55FF55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3780;p47">
              <a:extLst>
                <a:ext uri="{FF2B5EF4-FFF2-40B4-BE49-F238E27FC236}">
                  <a16:creationId xmlns:a16="http://schemas.microsoft.com/office/drawing/2014/main" id="{DC80BAA7-94D7-C635-D09F-5BA906DF1EEF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3781;p47">
              <a:extLst>
                <a:ext uri="{FF2B5EF4-FFF2-40B4-BE49-F238E27FC236}">
                  <a16:creationId xmlns:a16="http://schemas.microsoft.com/office/drawing/2014/main" id="{C1F32374-935A-8300-2BF1-4BE550BDE63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3782;p47">
              <a:extLst>
                <a:ext uri="{FF2B5EF4-FFF2-40B4-BE49-F238E27FC236}">
                  <a16:creationId xmlns:a16="http://schemas.microsoft.com/office/drawing/2014/main" id="{89EAB42E-066B-3811-0149-A8ABA6723C1C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3783;p47">
              <a:extLst>
                <a:ext uri="{FF2B5EF4-FFF2-40B4-BE49-F238E27FC236}">
                  <a16:creationId xmlns:a16="http://schemas.microsoft.com/office/drawing/2014/main" id="{188E7A57-628C-7F17-9D8B-F16E04B38CE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3784;p47">
              <a:extLst>
                <a:ext uri="{FF2B5EF4-FFF2-40B4-BE49-F238E27FC236}">
                  <a16:creationId xmlns:a16="http://schemas.microsoft.com/office/drawing/2014/main" id="{AAD0BB6F-A7B4-15E2-2A33-6DD1F28EA75A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50" name="Google Shape;3785;p47">
                <a:extLst>
                  <a:ext uri="{FF2B5EF4-FFF2-40B4-BE49-F238E27FC236}">
                    <a16:creationId xmlns:a16="http://schemas.microsoft.com/office/drawing/2014/main" id="{380BAE53-17A2-B743-D2AA-0E4AF86C4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786;p47">
                <a:extLst>
                  <a:ext uri="{FF2B5EF4-FFF2-40B4-BE49-F238E27FC236}">
                    <a16:creationId xmlns:a16="http://schemas.microsoft.com/office/drawing/2014/main" id="{93DDEADE-4888-EFE5-6176-F8E838C203B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787;p47">
                <a:extLst>
                  <a:ext uri="{FF2B5EF4-FFF2-40B4-BE49-F238E27FC236}">
                    <a16:creationId xmlns:a16="http://schemas.microsoft.com/office/drawing/2014/main" id="{41E3273D-1127-90F2-A40F-641716611C5B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788;p47">
                <a:extLst>
                  <a:ext uri="{FF2B5EF4-FFF2-40B4-BE49-F238E27FC236}">
                    <a16:creationId xmlns:a16="http://schemas.microsoft.com/office/drawing/2014/main" id="{1B5E4EF3-5BA9-EC8D-CE76-DCEBB7C6F41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789;p47">
                <a:extLst>
                  <a:ext uri="{FF2B5EF4-FFF2-40B4-BE49-F238E27FC236}">
                    <a16:creationId xmlns:a16="http://schemas.microsoft.com/office/drawing/2014/main" id="{8E9C12AF-60F6-AAA9-DD8E-408AC1CE34EE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790;p47">
                <a:extLst>
                  <a:ext uri="{FF2B5EF4-FFF2-40B4-BE49-F238E27FC236}">
                    <a16:creationId xmlns:a16="http://schemas.microsoft.com/office/drawing/2014/main" id="{B6F660A8-982F-187B-0FA9-0FCFADBA802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791;p47">
                <a:extLst>
                  <a:ext uri="{FF2B5EF4-FFF2-40B4-BE49-F238E27FC236}">
                    <a16:creationId xmlns:a16="http://schemas.microsoft.com/office/drawing/2014/main" id="{2F6AECC1-7253-B617-66D0-4525961F64B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792;p47">
                <a:extLst>
                  <a:ext uri="{FF2B5EF4-FFF2-40B4-BE49-F238E27FC236}">
                    <a16:creationId xmlns:a16="http://schemas.microsoft.com/office/drawing/2014/main" id="{D08525E5-2ADC-BDAC-5A94-8092071831A3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793;p47">
                <a:extLst>
                  <a:ext uri="{FF2B5EF4-FFF2-40B4-BE49-F238E27FC236}">
                    <a16:creationId xmlns:a16="http://schemas.microsoft.com/office/drawing/2014/main" id="{CD9C2C22-1566-05F3-7F05-945275E791E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794;p47">
                <a:extLst>
                  <a:ext uri="{FF2B5EF4-FFF2-40B4-BE49-F238E27FC236}">
                    <a16:creationId xmlns:a16="http://schemas.microsoft.com/office/drawing/2014/main" id="{070888E2-97CB-90B8-FFA1-A65357280B3D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795;p47">
                <a:extLst>
                  <a:ext uri="{FF2B5EF4-FFF2-40B4-BE49-F238E27FC236}">
                    <a16:creationId xmlns:a16="http://schemas.microsoft.com/office/drawing/2014/main" id="{16E5B8A7-349C-53DD-3373-AD8D235B4CD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796;p47">
                <a:extLst>
                  <a:ext uri="{FF2B5EF4-FFF2-40B4-BE49-F238E27FC236}">
                    <a16:creationId xmlns:a16="http://schemas.microsoft.com/office/drawing/2014/main" id="{D076A415-1070-0E57-FB07-67EE8D09EFDA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797;p47">
                <a:extLst>
                  <a:ext uri="{FF2B5EF4-FFF2-40B4-BE49-F238E27FC236}">
                    <a16:creationId xmlns:a16="http://schemas.microsoft.com/office/drawing/2014/main" id="{9DA0BF0F-01A9-5C71-35A8-252296E6DCE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798;p47">
                <a:extLst>
                  <a:ext uri="{FF2B5EF4-FFF2-40B4-BE49-F238E27FC236}">
                    <a16:creationId xmlns:a16="http://schemas.microsoft.com/office/drawing/2014/main" id="{7AED06B6-E092-E4C2-E9E0-B506583A76EA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799;p47">
                <a:extLst>
                  <a:ext uri="{FF2B5EF4-FFF2-40B4-BE49-F238E27FC236}">
                    <a16:creationId xmlns:a16="http://schemas.microsoft.com/office/drawing/2014/main" id="{DD2B0402-E179-61E6-3EE9-82E775319F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800;p47">
                <a:extLst>
                  <a:ext uri="{FF2B5EF4-FFF2-40B4-BE49-F238E27FC236}">
                    <a16:creationId xmlns:a16="http://schemas.microsoft.com/office/drawing/2014/main" id="{BE1BA895-36E7-592E-C76D-169E79953CEA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801;p47">
                <a:extLst>
                  <a:ext uri="{FF2B5EF4-FFF2-40B4-BE49-F238E27FC236}">
                    <a16:creationId xmlns:a16="http://schemas.microsoft.com/office/drawing/2014/main" id="{4E1A154C-2058-57F1-3EA6-C082282E9B4F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802;p47">
                <a:extLst>
                  <a:ext uri="{FF2B5EF4-FFF2-40B4-BE49-F238E27FC236}">
                    <a16:creationId xmlns:a16="http://schemas.microsoft.com/office/drawing/2014/main" id="{8AD6C4D8-C764-894F-113F-916870F7D9C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803;p47">
                <a:extLst>
                  <a:ext uri="{FF2B5EF4-FFF2-40B4-BE49-F238E27FC236}">
                    <a16:creationId xmlns:a16="http://schemas.microsoft.com/office/drawing/2014/main" id="{97E5F38F-BE3C-C1B2-48A1-CB9E4AC3EC48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804;p47">
                <a:extLst>
                  <a:ext uri="{FF2B5EF4-FFF2-40B4-BE49-F238E27FC236}">
                    <a16:creationId xmlns:a16="http://schemas.microsoft.com/office/drawing/2014/main" id="{B4A0306D-6AA0-A6A0-CB29-08F02F79C653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" name="Google Shape;3805;p47">
              <a:extLst>
                <a:ext uri="{FF2B5EF4-FFF2-40B4-BE49-F238E27FC236}">
                  <a16:creationId xmlns:a16="http://schemas.microsoft.com/office/drawing/2014/main" id="{7363EC42-29EB-A33E-2F99-A10F08079D04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3806;p47">
              <a:extLst>
                <a:ext uri="{FF2B5EF4-FFF2-40B4-BE49-F238E27FC236}">
                  <a16:creationId xmlns:a16="http://schemas.microsoft.com/office/drawing/2014/main" id="{F8077774-85D3-D11E-1AEC-3321639EE7EF}"/>
                </a:ext>
              </a:extLst>
            </p:cNvPr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3807;p47">
              <a:extLst>
                <a:ext uri="{FF2B5EF4-FFF2-40B4-BE49-F238E27FC236}">
                  <a16:creationId xmlns:a16="http://schemas.microsoft.com/office/drawing/2014/main" id="{6C43DAA6-D2CE-7E6C-A182-7BCDF3647BA0}"/>
                </a:ext>
              </a:extLst>
            </p:cNvPr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3808;p47">
              <a:extLst>
                <a:ext uri="{FF2B5EF4-FFF2-40B4-BE49-F238E27FC236}">
                  <a16:creationId xmlns:a16="http://schemas.microsoft.com/office/drawing/2014/main" id="{0C962ACF-BD64-B2A7-1CC5-9B3E1C1E8DDB}"/>
                </a:ext>
              </a:extLst>
            </p:cNvPr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3809;p47">
              <a:extLst>
                <a:ext uri="{FF2B5EF4-FFF2-40B4-BE49-F238E27FC236}">
                  <a16:creationId xmlns:a16="http://schemas.microsoft.com/office/drawing/2014/main" id="{9B343083-4C97-7AC4-AFF4-A030C4E23F02}"/>
                </a:ext>
              </a:extLst>
            </p:cNvPr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3810;p47">
              <a:extLst>
                <a:ext uri="{FF2B5EF4-FFF2-40B4-BE49-F238E27FC236}">
                  <a16:creationId xmlns:a16="http://schemas.microsoft.com/office/drawing/2014/main" id="{0C8D6DA0-0BCB-538B-A648-1B35F23894AF}"/>
                </a:ext>
              </a:extLst>
            </p:cNvPr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3811;p47">
              <a:extLst>
                <a:ext uri="{FF2B5EF4-FFF2-40B4-BE49-F238E27FC236}">
                  <a16:creationId xmlns:a16="http://schemas.microsoft.com/office/drawing/2014/main" id="{DFA8ECB7-23A7-3E8F-227B-FF8291545882}"/>
                </a:ext>
              </a:extLst>
            </p:cNvPr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338;p12">
            <a:extLst>
              <a:ext uri="{FF2B5EF4-FFF2-40B4-BE49-F238E27FC236}">
                <a16:creationId xmlns:a16="http://schemas.microsoft.com/office/drawing/2014/main" id="{9992E984-04BA-311B-419C-D144D16E0D3C}"/>
              </a:ext>
            </a:extLst>
          </p:cNvPr>
          <p:cNvSpPr txBox="1">
            <a:spLocks/>
          </p:cNvSpPr>
          <p:nvPr/>
        </p:nvSpPr>
        <p:spPr>
          <a:xfrm>
            <a:off x="1349290" y="2696247"/>
            <a:ext cx="572228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Pengaduan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Sistem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Pembayaran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rgbClr val="193783"/>
                </a:solidFill>
              </a:rPr>
              <a:t>Media Massa dan Media </a:t>
            </a:r>
            <a:r>
              <a:rPr lang="en-US" sz="2800" b="1" kern="0" dirty="0" err="1">
                <a:solidFill>
                  <a:srgbClr val="193783"/>
                </a:solidFill>
              </a:rPr>
              <a:t>Sosial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Periode</a:t>
            </a:r>
            <a:r>
              <a:rPr lang="en-US" sz="2800" b="1" kern="0" dirty="0">
                <a:solidFill>
                  <a:srgbClr val="193783"/>
                </a:solidFill>
              </a:rPr>
              <a:t> 1 – 7 April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400" b="1" kern="0" dirty="0">
                <a:solidFill>
                  <a:srgbClr val="193783"/>
                </a:solidFill>
              </a:rPr>
              <a:t>Media Massa</a:t>
            </a:r>
          </a:p>
        </p:txBody>
      </p:sp>
    </p:spTree>
    <p:extLst>
      <p:ext uri="{BB962C8B-B14F-4D97-AF65-F5344CB8AC3E}">
        <p14:creationId xmlns:p14="http://schemas.microsoft.com/office/powerpoint/2010/main" val="11907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Pemberitaan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DE58-EACA-110F-439C-800922B6BF4C}"/>
              </a:ext>
            </a:extLst>
          </p:cNvPr>
          <p:cNvSpPr txBox="1"/>
          <p:nvPr/>
        </p:nvSpPr>
        <p:spPr>
          <a:xfrm rot="16200000">
            <a:off x="8234421" y="2427143"/>
            <a:ext cx="1292662" cy="276999"/>
          </a:xfrm>
          <a:prstGeom prst="rect">
            <a:avLst/>
          </a:prstGeom>
          <a:solidFill>
            <a:srgbClr val="3165A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8489E9-028B-8C58-3D90-43192740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175166"/>
              </p:ext>
            </p:extLst>
          </p:nvPr>
        </p:nvGraphicFramePr>
        <p:xfrm>
          <a:off x="9207599" y="1390564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922E17-DBD1-73A4-4E7A-12E0A496F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249532"/>
              </p:ext>
            </p:extLst>
          </p:nvPr>
        </p:nvGraphicFramePr>
        <p:xfrm>
          <a:off x="9059006" y="3999472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7C9CF-EE7E-D4FA-F1C8-B4E25298EE9E}"/>
              </a:ext>
            </a:extLst>
          </p:cNvPr>
          <p:cNvCxnSpPr>
            <a:cxnSpLocks/>
          </p:cNvCxnSpPr>
          <p:nvPr/>
        </p:nvCxnSpPr>
        <p:spPr>
          <a:xfrm>
            <a:off x="8485239" y="1213831"/>
            <a:ext cx="0" cy="52969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FC2BB-9C9B-E172-975C-D5AA62617608}"/>
              </a:ext>
            </a:extLst>
          </p:cNvPr>
          <p:cNvSpPr txBox="1"/>
          <p:nvPr/>
        </p:nvSpPr>
        <p:spPr>
          <a:xfrm rot="16200000">
            <a:off x="8326752" y="5165427"/>
            <a:ext cx="1107996" cy="276999"/>
          </a:xfrm>
          <a:prstGeom prst="rect">
            <a:avLst/>
          </a:prstGeom>
          <a:solidFill>
            <a:srgbClr val="B5363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8E23A9-5E97-E146-B904-749CFDEC8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287841"/>
              </p:ext>
            </p:extLst>
          </p:nvPr>
        </p:nvGraphicFramePr>
        <p:xfrm>
          <a:off x="411321" y="3227716"/>
          <a:ext cx="7508870" cy="329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6" name="Google Shape;1800;p41">
            <a:extLst>
              <a:ext uri="{FF2B5EF4-FFF2-40B4-BE49-F238E27FC236}">
                <a16:creationId xmlns:a16="http://schemas.microsoft.com/office/drawing/2014/main" id="{F5932A11-C736-25C4-B245-028FEF35D72A}"/>
              </a:ext>
            </a:extLst>
          </p:cNvPr>
          <p:cNvGrpSpPr/>
          <p:nvPr/>
        </p:nvGrpSpPr>
        <p:grpSpPr>
          <a:xfrm>
            <a:off x="743163" y="1340068"/>
            <a:ext cx="3184551" cy="1464559"/>
            <a:chOff x="1230287" y="1398309"/>
            <a:chExt cx="3184551" cy="1464559"/>
          </a:xfrm>
        </p:grpSpPr>
        <p:grpSp>
          <p:nvGrpSpPr>
            <p:cNvPr id="17" name="Google Shape;1801;p41">
              <a:extLst>
                <a:ext uri="{FF2B5EF4-FFF2-40B4-BE49-F238E27FC236}">
                  <a16:creationId xmlns:a16="http://schemas.microsoft.com/office/drawing/2014/main" id="{6A6CCB14-0244-BCF0-5F7F-01FE94CF25F1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21" name="Google Shape;1802;p41">
                <a:extLst>
                  <a:ext uri="{FF2B5EF4-FFF2-40B4-BE49-F238E27FC236}">
                    <a16:creationId xmlns:a16="http://schemas.microsoft.com/office/drawing/2014/main" id="{8EE8DC41-9FA3-48CE-6229-2AC0090A441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Google Shape;1803;p41">
                <a:extLst>
                  <a:ext uri="{FF2B5EF4-FFF2-40B4-BE49-F238E27FC236}">
                    <a16:creationId xmlns:a16="http://schemas.microsoft.com/office/drawing/2014/main" id="{D9873377-3C93-53CB-7382-5D637FEC050C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" name="Google Shape;1804;p41">
                <a:extLst>
                  <a:ext uri="{FF2B5EF4-FFF2-40B4-BE49-F238E27FC236}">
                    <a16:creationId xmlns:a16="http://schemas.microsoft.com/office/drawing/2014/main" id="{FD644CEB-40B9-824F-3EBF-B39990201F42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" name="Google Shape;1805;p41">
                <a:extLst>
                  <a:ext uri="{FF2B5EF4-FFF2-40B4-BE49-F238E27FC236}">
                    <a16:creationId xmlns:a16="http://schemas.microsoft.com/office/drawing/2014/main" id="{FB36A912-3315-A11A-5EF9-9F66C0C8579C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06;p41">
              <a:extLst>
                <a:ext uri="{FF2B5EF4-FFF2-40B4-BE49-F238E27FC236}">
                  <a16:creationId xmlns:a16="http://schemas.microsoft.com/office/drawing/2014/main" id="{FEB7CA34-D7C1-388E-C246-5EBF0672C1FC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19" name="Google Shape;1807;p41">
                <a:extLst>
                  <a:ext uri="{FF2B5EF4-FFF2-40B4-BE49-F238E27FC236}">
                    <a16:creationId xmlns:a16="http://schemas.microsoft.com/office/drawing/2014/main" id="{E0350F37-B6AE-05E5-2B43-2A7ECB6A9B07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Online</a:t>
                </a:r>
              </a:p>
            </p:txBody>
          </p:sp>
          <p:sp>
            <p:nvSpPr>
              <p:cNvPr id="20" name="Google Shape;1808;p41">
                <a:extLst>
                  <a:ext uri="{FF2B5EF4-FFF2-40B4-BE49-F238E27FC236}">
                    <a16:creationId xmlns:a16="http://schemas.microsoft.com/office/drawing/2014/main" id="{893CFB61-707E-8DC9-B9F9-FC1E732C8B3F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2.251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761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id-ID" sz="1200" dirty="0" err="1">
                    <a:solidFill>
                      <a:prstClr val="black"/>
                    </a:solidFill>
                    <a:latin typeface="Calibri" panose="020F0502020204030204"/>
                  </a:rPr>
                  <a:t>online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5" name="Google Shape;1800;p41">
            <a:extLst>
              <a:ext uri="{FF2B5EF4-FFF2-40B4-BE49-F238E27FC236}">
                <a16:creationId xmlns:a16="http://schemas.microsoft.com/office/drawing/2014/main" id="{071733C8-BDF2-05D6-ADBE-76E77F6D1B2F}"/>
              </a:ext>
            </a:extLst>
          </p:cNvPr>
          <p:cNvGrpSpPr/>
          <p:nvPr/>
        </p:nvGrpSpPr>
        <p:grpSpPr>
          <a:xfrm>
            <a:off x="4568040" y="1354710"/>
            <a:ext cx="3184551" cy="1464559"/>
            <a:chOff x="1230287" y="1398309"/>
            <a:chExt cx="3184551" cy="1464559"/>
          </a:xfrm>
        </p:grpSpPr>
        <p:grpSp>
          <p:nvGrpSpPr>
            <p:cNvPr id="26" name="Google Shape;1801;p41">
              <a:extLst>
                <a:ext uri="{FF2B5EF4-FFF2-40B4-BE49-F238E27FC236}">
                  <a16:creationId xmlns:a16="http://schemas.microsoft.com/office/drawing/2014/main" id="{2AD6B04A-2229-C11A-456B-DEBD80A8CD1D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30" name="Google Shape;1802;p41">
                <a:extLst>
                  <a:ext uri="{FF2B5EF4-FFF2-40B4-BE49-F238E27FC236}">
                    <a16:creationId xmlns:a16="http://schemas.microsoft.com/office/drawing/2014/main" id="{05EDF676-21AD-E14F-5DCA-34A6842FF07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1803;p41">
                <a:extLst>
                  <a:ext uri="{FF2B5EF4-FFF2-40B4-BE49-F238E27FC236}">
                    <a16:creationId xmlns:a16="http://schemas.microsoft.com/office/drawing/2014/main" id="{2180352A-4297-EC46-A1D7-077C682DCBD7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" name="Google Shape;1804;p41">
                <a:extLst>
                  <a:ext uri="{FF2B5EF4-FFF2-40B4-BE49-F238E27FC236}">
                    <a16:creationId xmlns:a16="http://schemas.microsoft.com/office/drawing/2014/main" id="{135D68A8-53DD-92A6-53AC-2C1D34CB5F29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05;p41">
                <a:extLst>
                  <a:ext uri="{FF2B5EF4-FFF2-40B4-BE49-F238E27FC236}">
                    <a16:creationId xmlns:a16="http://schemas.microsoft.com/office/drawing/2014/main" id="{554BC9EE-06EF-BFB9-7229-0D62290007AF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6;p41">
              <a:extLst>
                <a:ext uri="{FF2B5EF4-FFF2-40B4-BE49-F238E27FC236}">
                  <a16:creationId xmlns:a16="http://schemas.microsoft.com/office/drawing/2014/main" id="{71F98B9A-63E7-096D-3F03-B5EF1F6B31BB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28" name="Google Shape;1807;p41">
                <a:extLst>
                  <a:ext uri="{FF2B5EF4-FFF2-40B4-BE49-F238E27FC236}">
                    <a16:creationId xmlns:a16="http://schemas.microsoft.com/office/drawing/2014/main" id="{85065416-7AFE-49A1-3020-A3C51F3C0408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b="1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Google Shape;1808;p41">
                <a:extLst>
                  <a:ext uri="{FF2B5EF4-FFF2-40B4-BE49-F238E27FC236}">
                    <a16:creationId xmlns:a16="http://schemas.microsoft.com/office/drawing/2014/main" id="{064E5818-9B2D-B093-4B9E-ED4CB7850004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135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60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9D36A-EE2B-54B9-94A8-CCC8F9A592CC}"/>
              </a:ext>
            </a:extLst>
          </p:cNvPr>
          <p:cNvGrpSpPr/>
          <p:nvPr/>
        </p:nvGrpSpPr>
        <p:grpSpPr>
          <a:xfrm>
            <a:off x="4958721" y="3016411"/>
            <a:ext cx="2813628" cy="1473239"/>
            <a:chOff x="-1029827" y="2908371"/>
            <a:chExt cx="2952753" cy="12287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4BC2D8-6CFF-9A09-4FC8-D8B882EF9D66}"/>
                </a:ext>
              </a:extLst>
            </p:cNvPr>
            <p:cNvSpPr txBox="1"/>
            <p:nvPr/>
          </p:nvSpPr>
          <p:spPr>
            <a:xfrm>
              <a:off x="-1029827" y="2908371"/>
              <a:ext cx="2952753" cy="8855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BI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dorong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penggunaan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transaksi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nontunai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selama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Ramadan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Idulfitri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Pemerintah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berencana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memajaki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fintech 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dan </a:t>
              </a:r>
              <a:r>
                <a:rPr kumimoji="0" lang="en-US" sz="9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dompet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097DF-0F30-2E41-99FE-391AAF324DF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46550" y="3793951"/>
              <a:ext cx="693587" cy="34312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9C82E-D081-E783-CD86-7F6843189B80}"/>
              </a:ext>
            </a:extLst>
          </p:cNvPr>
          <p:cNvGrpSpPr/>
          <p:nvPr/>
        </p:nvGrpSpPr>
        <p:grpSpPr>
          <a:xfrm>
            <a:off x="1339273" y="3566320"/>
            <a:ext cx="2813627" cy="1292662"/>
            <a:chOff x="862817" y="2823647"/>
            <a:chExt cx="2813627" cy="1078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1181F-253A-F697-C408-4808BA747C42}"/>
                </a:ext>
              </a:extLst>
            </p:cNvPr>
            <p:cNvSpPr txBox="1"/>
            <p:nvPr/>
          </p:nvSpPr>
          <p:spPr>
            <a:xfrm>
              <a:off x="862817" y="2823647"/>
              <a:ext cx="2813627" cy="77006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Gangguan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layanan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i="1" kern="0" dirty="0">
                  <a:solidFill>
                    <a:prstClr val="black"/>
                  </a:solidFill>
                  <a:latin typeface="Calibri"/>
                </a:rPr>
                <a:t>mobile banking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BCA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BPJPH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kembangkan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Sistem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Informasi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Halal 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Sihalal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) yang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terintegrasi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dengan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penyedia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uang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elektronik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53EB36-FFDD-13DA-F841-D541F22605D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961819" y="3593716"/>
              <a:ext cx="1307812" cy="30802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620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D7A398-4865-59BA-0D8B-152DB4512F80}"/>
              </a:ext>
            </a:extLst>
          </p:cNvPr>
          <p:cNvSpPr/>
          <p:nvPr/>
        </p:nvSpPr>
        <p:spPr>
          <a:xfrm>
            <a:off x="0" y="1573812"/>
            <a:ext cx="8878186" cy="274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010CC4B-4872-8219-ACDD-F644C00A5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17438"/>
              </p:ext>
            </p:extLst>
          </p:nvPr>
        </p:nvGraphicFramePr>
        <p:xfrm>
          <a:off x="5983519" y="401590"/>
          <a:ext cx="6196635" cy="47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55170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Sentimen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B0876-32F6-A7BB-F656-D36C14D1F65A}"/>
              </a:ext>
            </a:extLst>
          </p:cNvPr>
          <p:cNvSpPr/>
          <p:nvPr/>
        </p:nvSpPr>
        <p:spPr>
          <a:xfrm>
            <a:off x="44988" y="1743054"/>
            <a:ext cx="6989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Media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aktif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meliput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pengimplementasian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termasuk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dalam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promosi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tempat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perbelanjaan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Pemberitaan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bersifat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umum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diarahkan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uang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elektronik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sorotan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lebih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khusus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merujuk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QRIS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sebagai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salah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satu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metode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disediakan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perbankan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maupun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penyedia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media juga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memberikan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besar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terhadap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dorongan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terkait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Idulfitri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informasi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mengenai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operasional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BI-RTGS, BI-SSSS, SKNBI, dan BI-ETP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Ramadan. Adapun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gangguan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mobile banking BCA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merupakan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isu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bertendensi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negatif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banyak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menarik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pewarta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periode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id-ID" sz="1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E284-4521-84C6-5ED4-41FDBADF6E0B}"/>
              </a:ext>
            </a:extLst>
          </p:cNvPr>
          <p:cNvSpPr txBox="1"/>
          <p:nvPr/>
        </p:nvSpPr>
        <p:spPr>
          <a:xfrm>
            <a:off x="10864468" y="4552150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Na: 2.176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Ntotal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2.385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5BD9FD-8AAE-CB2E-4C69-277D67C8C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830071"/>
              </p:ext>
            </p:extLst>
          </p:nvPr>
        </p:nvGraphicFramePr>
        <p:xfrm>
          <a:off x="1" y="4621918"/>
          <a:ext cx="2849526" cy="22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354F2C-56CB-6414-1CA3-309A0F5876C8}"/>
              </a:ext>
            </a:extLst>
          </p:cNvPr>
          <p:cNvSpPr txBox="1"/>
          <p:nvPr/>
        </p:nvSpPr>
        <p:spPr>
          <a:xfrm>
            <a:off x="2636682" y="4305398"/>
            <a:ext cx="7773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472C4"/>
                </a:solidFill>
                <a:latin typeface="Calibri" panose="020F0502020204030204"/>
              </a:rPr>
              <a:t>Positif</a:t>
            </a:r>
            <a:r>
              <a:rPr lang="en-US" sz="1400" b="1" dirty="0">
                <a:solidFill>
                  <a:srgbClr val="4472C4"/>
                </a:solidFill>
                <a:latin typeface="Calibri" panose="020F0502020204030204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perluasan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Kontribusi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penyedia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dompet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digital,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pastikan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keamanan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jaringan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untuk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ATM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selama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Ramadan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Idulfitri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berencana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memudahkan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Daerah (KKPD).</a:t>
            </a:r>
          </a:p>
          <a:p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alibri" panose="020F0502020204030204"/>
              </a:rPr>
              <a:t>Negatif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: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perihal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gangguan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pada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layanan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mobile banking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BCA.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pengganjal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ATM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Cilacap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dugaan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kasus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nasabah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BNI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Samarinda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Pencatutan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identitas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sebabkan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kerugian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berupa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kesulitan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pengajuan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soal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saldo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tidak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kunjung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meskipun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proses scan QRIS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sudah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berhasil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Ketimpangan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penyaluran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pinjaman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online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antara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Pulau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Jawa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dan wilayah lainnya.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89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Influencers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3585B3-6785-C3A9-26A2-63E2CC5EE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004898"/>
              </p:ext>
            </p:extLst>
          </p:nvPr>
        </p:nvGraphicFramePr>
        <p:xfrm>
          <a:off x="228673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9BCD1-4A1A-6210-795F-3861177C2578}"/>
              </a:ext>
            </a:extLst>
          </p:cNvPr>
          <p:cNvSpPr txBox="1"/>
          <p:nvPr/>
        </p:nvSpPr>
        <p:spPr>
          <a:xfrm>
            <a:off x="1297335" y="1028986"/>
            <a:ext cx="133722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62A1B-25DA-382D-BCEF-F84256D29C1D}"/>
              </a:ext>
            </a:extLst>
          </p:cNvPr>
          <p:cNvSpPr txBox="1"/>
          <p:nvPr/>
        </p:nvSpPr>
        <p:spPr>
          <a:xfrm>
            <a:off x="4249261" y="1028986"/>
            <a:ext cx="1252074" cy="338554"/>
          </a:xfrm>
          <a:prstGeom prst="rect">
            <a:avLst/>
          </a:prstGeom>
          <a:solidFill>
            <a:srgbClr val="FEC83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Cetak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7D3FFD-05AF-F551-4A92-4E3D27C08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32039"/>
              </p:ext>
            </p:extLst>
          </p:nvPr>
        </p:nvGraphicFramePr>
        <p:xfrm>
          <a:off x="3440099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0A8196-5CAE-ECF5-52BF-E9E21F2BFE6E}"/>
              </a:ext>
            </a:extLst>
          </p:cNvPr>
          <p:cNvSpPr txBox="1"/>
          <p:nvPr/>
        </p:nvSpPr>
        <p:spPr>
          <a:xfrm>
            <a:off x="6837528" y="1468878"/>
            <a:ext cx="4844955" cy="461664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menduduki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teraktif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media online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 Ramadan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Idulfitri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terpantau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diangkat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media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komitmen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QRIS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sorotan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Executive Vice President Secretariat &amp; Corporate Communication BCA, Hera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Haryn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klarifikasi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permohonan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maaf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pihak BCA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BCA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dikeluhkan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lainnya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pengawalan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penerbitan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Daerah  (KKPD),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dompet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digital. </a:t>
            </a:r>
          </a:p>
        </p:txBody>
      </p:sp>
    </p:spTree>
    <p:extLst>
      <p:ext uri="{BB962C8B-B14F-4D97-AF65-F5344CB8AC3E}">
        <p14:creationId xmlns:p14="http://schemas.microsoft.com/office/powerpoint/2010/main" val="19671553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549</Words>
  <Application>Microsoft Office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Light</vt:lpstr>
      <vt:lpstr>Calibri</vt:lpstr>
      <vt:lpstr>Raleway Thin</vt:lpstr>
      <vt:lpstr>Verdana</vt:lpstr>
      <vt:lpstr>Contents Slide Master</vt:lpstr>
      <vt:lpstr>Gaoler template</vt:lpstr>
      <vt:lpstr>Departemen Pengembangan UMKM dan Perlindungan Konsumen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Alfredo Putra</cp:lastModifiedBy>
  <cp:revision>456</cp:revision>
  <dcterms:created xsi:type="dcterms:W3CDTF">2022-05-22T03:55:25Z</dcterms:created>
  <dcterms:modified xsi:type="dcterms:W3CDTF">2024-03-18T18:37:08Z</dcterms:modified>
</cp:coreProperties>
</file>