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8"/>
  </p:notesMasterIdLst>
  <p:sldIdLst>
    <p:sldId id="1263" r:id="rId3"/>
    <p:sldId id="1285" r:id="rId4"/>
    <p:sldId id="1264" r:id="rId5"/>
    <p:sldId id="1266" r:id="rId6"/>
    <p:sldId id="1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783"/>
    <a:srgbClr val="00B5DD"/>
    <a:srgbClr val="CFD5EA"/>
    <a:srgbClr val="000000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themeOverride" Target="../theme/themeOverride4.xml"/><Relationship Id="rId4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themeOverride" Target="../theme/themeOverride5.xml"/><Relationship Id="rId4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themeOverride" Target="../theme/themeOverride6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Warta Ekonomi</c:v>
                </c:pt>
                <c:pt idx="1">
                  <c:v>Republika</c:v>
                </c:pt>
                <c:pt idx="2">
                  <c:v>Antara</c:v>
                </c:pt>
                <c:pt idx="3">
                  <c:v>Suara.com</c:v>
                </c:pt>
                <c:pt idx="4">
                  <c:v>Bisnis Indonesia</c:v>
                </c:pt>
                <c:pt idx="5">
                  <c:v>Tribun News Bali</c:v>
                </c:pt>
                <c:pt idx="6">
                  <c:v>Liputan 6</c:v>
                </c:pt>
                <c:pt idx="7">
                  <c:v>Detik</c:v>
                </c:pt>
                <c:pt idx="8">
                  <c:v>Kontan</c:v>
                </c:pt>
                <c:pt idx="9">
                  <c:v>Kompas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31</c:v>
                </c:pt>
                <c:pt idx="5">
                  <c:v>32</c:v>
                </c:pt>
                <c:pt idx="6">
                  <c:v>35</c:v>
                </c:pt>
                <c:pt idx="7">
                  <c:v>37</c:v>
                </c:pt>
                <c:pt idx="8">
                  <c:v>39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Bisnis Bali</c:v>
                </c:pt>
                <c:pt idx="1">
                  <c:v>Koran Kontan</c:v>
                </c:pt>
                <c:pt idx="2">
                  <c:v>Koran Sindo</c:v>
                </c:pt>
                <c:pt idx="3">
                  <c:v>Media Indonesia</c:v>
                </c:pt>
                <c:pt idx="4">
                  <c:v>Bisnis Indonesia</c:v>
                </c:pt>
                <c:pt idx="5">
                  <c:v>Bandung Ekspres</c:v>
                </c:pt>
                <c:pt idx="6">
                  <c:v>Kompas</c:v>
                </c:pt>
                <c:pt idx="7">
                  <c:v>Neraca</c:v>
                </c:pt>
                <c:pt idx="8">
                  <c:v>Kedaulatan Rakyat</c:v>
                </c:pt>
                <c:pt idx="9">
                  <c:v>Investor Daily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343</c:v>
                </c:pt>
                <c:pt idx="1">
                  <c:v>161</c:v>
                </c:pt>
                <c:pt idx="2">
                  <c:v>161</c:v>
                </c:pt>
                <c:pt idx="3">
                  <c:v>282</c:v>
                </c:pt>
                <c:pt idx="4">
                  <c:v>340</c:v>
                </c:pt>
                <c:pt idx="5">
                  <c:v>428</c:v>
                </c:pt>
                <c:pt idx="6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7</c:v>
                </c:pt>
                <c:pt idx="2">
                  <c:v>21</c:v>
                </c:pt>
                <c:pt idx="3">
                  <c:v>40</c:v>
                </c:pt>
                <c:pt idx="4">
                  <c:v>36</c:v>
                </c:pt>
                <c:pt idx="5">
                  <c:v>36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dateAx>
        <c:axId val="856162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Offset val="100"/>
        <c:baseTimeUnit val="days"/>
      </c:date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Program CSR untuk Anak-Anak Berpenampilan Kurang di Jawa Barat.</c:v>
                </c:pt>
                <c:pt idx="1">
                  <c:v>Produk Perbankan Terbaru PermataBank dan AirAsia Cards.</c:v>
                </c:pt>
                <c:pt idx="2">
                  <c:v>Peluncuran e-retribusi di pasar tradisional dan rencana penerapan sistem parkir elektronik untuk meningkatkan PAD.</c:v>
                </c:pt>
                <c:pt idx="3">
                  <c:v>Kolaborasi antara perusahaan telekomunikasi dan bank dalam mendukung industri kreatif.</c:v>
                </c:pt>
                <c:pt idx="4">
                  <c:v>Metode Pembayaran Digital</c:v>
                </c:pt>
                <c:pt idx="5">
                  <c:v>Penyediaan Uang Tunai oleh Bank Indonesia pada Bulan Ramadhan dan Idul Fitri.</c:v>
                </c:pt>
                <c:pt idx="6">
                  <c:v>Mendukung Sektor UMKM Melalui Penyaluran KUR Digital oleh Berbagai Bank.</c:v>
                </c:pt>
                <c:pt idx="7">
                  <c:v>Hilirisasi Pertanian dan Inovasi Industri Kreatif Berbasis Digital di Indonesia.</c:v>
                </c:pt>
                <c:pt idx="8">
                  <c:v>Implementasi Peraturan Perpajakan di Indonesia.</c:v>
                </c:pt>
                <c:pt idx="9">
                  <c:v>Kolaborasi Bank BJB dengan Berbagai Instansi dalam Memperkuat Ekonomi Berbasis Keumatn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0.17</c:v>
                </c:pt>
                <c:pt idx="1">
                  <c:v>0.15</c:v>
                </c:pt>
                <c:pt idx="2">
                  <c:v>0.15</c:v>
                </c:pt>
                <c:pt idx="3">
                  <c:v>0.12</c:v>
                </c:pt>
                <c:pt idx="4">
                  <c:v>0.09</c:v>
                </c:pt>
                <c:pt idx="5">
                  <c:v>0.08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Negatif</c:v>
                </c:pt>
                <c:pt idx="1">
                  <c:v>Netral</c:v>
                </c:pt>
                <c:pt idx="2">
                  <c:v>Positif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0.06</c:v>
                </c:pt>
                <c:pt idx="1">
                  <c:v>0.37</c:v>
                </c:pt>
                <c:pt idx="2">
                  <c:v>0.57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Rois Syuriah</c:v>
                </c:pt>
                <c:pt idx="1">
                  <c:v>Ririn Ekawati</c:v>
                </c:pt>
                <c:pt idx="2">
                  <c:v>Abraham Theofilus</c:v>
                </c:pt>
                <c:pt idx="3">
                  <c:v>Sri Mulyani Indrawati</c:v>
                </c:pt>
                <c:pt idx="4">
                  <c:v>Muhammad Aqil Irham</c:v>
                </c:pt>
                <c:pt idx="5">
                  <c:v>Amos Sampetoding</c:v>
                </c:pt>
                <c:pt idx="6">
                  <c:v>Hera F Haryn</c:v>
                </c:pt>
                <c:pt idx="7">
                  <c:v>Aida S Budiman</c:v>
                </c:pt>
                <c:pt idx="8">
                  <c:v>Sandiaga Salahuddin Uno</c:v>
                </c:pt>
                <c:pt idx="9">
                  <c:v>Royke Tumilaar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23</c:v>
                </c:pt>
                <c:pt idx="3">
                  <c:v>27</c:v>
                </c:pt>
                <c:pt idx="4">
                  <c:v>30</c:v>
                </c:pt>
                <c:pt idx="5">
                  <c:v>34</c:v>
                </c:pt>
                <c:pt idx="6">
                  <c:v>36</c:v>
                </c:pt>
                <c:pt idx="7">
                  <c:v>36</c:v>
                </c:pt>
                <c:pt idx="8">
                  <c:v>39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Wibawa Prasetyawan</c:v>
                </c:pt>
                <c:pt idx="1">
                  <c:v>Kustini Sri Purnomo</c:v>
                </c:pt>
                <c:pt idx="2">
                  <c:v>Bonarsius Sipayung</c:v>
                </c:pt>
                <c:pt idx="3">
                  <c:v>Arsani Maidi</c:v>
                </c:pt>
                <c:pt idx="4">
                  <c:v>Trisno Nugroho</c:v>
                </c:pt>
                <c:pt idx="5">
                  <c:v>Abdullah Azwar Anas</c:v>
                </c:pt>
                <c:pt idx="6">
                  <c:v>Harumi Supit</c:v>
                </c:pt>
                <c:pt idx="7">
                  <c:v>Royke Tumilaar</c:v>
                </c:pt>
                <c:pt idx="8">
                  <c:v>Erwin Haryono</c:v>
                </c:pt>
                <c:pt idx="9">
                  <c:v>Aida S Budiman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6" Type="http://schemas.openxmlformats.org/officeDocument/2006/relationships/hyperlink" Target="http://www.kompas.tv/article/277646/4-pencuri-dengan-modus-ganjal-mesin-atm-ditangkap-polisi" TargetMode="External"/><Relationship Id="rId7" Type="http://schemas.openxmlformats.org/officeDocument/2006/relationships/hyperlink" Target="http://radarnonstop.co/read/34977/Uang-Nasabah-Raib-Rp35-Miliar-Nabung-di-Bank-BNI-Nggak-Aman" TargetMode="External"/><Relationship Id="rId8" Type="http://schemas.openxmlformats.org/officeDocument/2006/relationships/hyperlink" Target="http://www.kompas.id/baca/polhuk/2022/04/05/identitas-warga-dicatut-berkali-kali-pembahasan-ruu-pdp-masih-saja-alot" TargetMode="External"/><Relationship Id="rId9" Type="http://schemas.openxmlformats.org/officeDocument/2006/relationships/hyperlink" Target="http://mediakonsumen.com/2022/04/07/surat-pembaca/scan-qris-dana-dengan-ovo-berhasil-tapi-tidak-masuk-ke-saldo-mitra-bukalapak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hyperlink" Target="http://katadata.co.id/agustiyanti/finansial/6246b542d03c5/sempat-erorr-mobile-banking-bca-kembali-norm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1 – 7 April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75166"/>
              </p:ext>
            </p:extLst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49532"/>
              </p:ext>
            </p:extLst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87841"/>
              </p:ext>
            </p:extLst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2.251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761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135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60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BI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dorong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penggunaan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transaksi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nontunai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selama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Ramadan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Idulfitri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Pemerintah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berencana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memajaki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fintech 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dan 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dompet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Gangguan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layanan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mobile banking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BCA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BPJPH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kembangkan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Sistem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Informasi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Halal 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Sihalal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) yang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terintegrasi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dengan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penyedia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uang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elektronik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62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830071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perluasan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Kontribusi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penyedia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dompet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digital,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pastikan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keamanan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jaringan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untuk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ATM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selama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Ramadan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Idulfitri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berencana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memudahkan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Daerah (KKPD).</a:t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perihal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gangguan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pada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layanan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mobile banking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BCA.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pengganjal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ATM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Cilacap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dugaan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kasus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nasabah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BNI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Samarinda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Pencatutan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identitas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sebabkan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kerugian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berupa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kesulitan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pengajuan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soal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saldo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tidak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kunjung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meskipun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proses scan QRIS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sudah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berhasil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Ketimpangan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penyaluran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antara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Pulau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dan wilayah lainnya.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04898"/>
              </p:ext>
            </p:extLst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32039"/>
              </p:ext>
            </p:extLst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1967155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549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Alfredo Putra</cp:lastModifiedBy>
  <cp:revision>456</cp:revision>
  <dcterms:created xsi:type="dcterms:W3CDTF">2022-05-22T03:55:25Z</dcterms:created>
  <dcterms:modified xsi:type="dcterms:W3CDTF">2024-03-18T18:37:08Z</dcterms:modified>
</cp:coreProperties>
</file>