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0.57</c:v>
                </c:pt>
                <c:pt idx="1">
                  <c:v>0.37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2022-04-01 Sampai 2022-04-07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2169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192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Layanan P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nukaran Di S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eluruh Lampung oleh BI dan Perbankan.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Pre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stasi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 Bank Neg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ra Indone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ia (BNI)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dalam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Infobank Digi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tal Brand Award 2022.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Biaya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transfe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r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 dan produk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perba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nkan.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Pengelolaa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Zakat da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Potensi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Ekonomi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Umat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.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Layanan B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rbasis Digit</a:t>
              </a: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 dalam Transformasi Ekosistem Digital Indonesia.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Program 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U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nggulan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Brittamval Fah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me Amber oleh PT Bank BRI (Persero) Tbk dan PT Bank BRI Syariah Tbk.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Ganggu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an Layanan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M-Bank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ng BCA.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/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Biaya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transfe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r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 dan produk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perba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nkan.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/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/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Pro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duk panga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Indonesi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dipering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at sebag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ai y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ang tertin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ggi kedua secara global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Prestasi 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Bank Neg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 Indone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ia (BN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I) dalam Infob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ank Digita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Brand Aw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rd 2022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Investasi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Aman dal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 Keuang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 dan Pe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banka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Penghargaa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bagi PT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asa Raharj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atas ino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asi 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gital 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tuk b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snis b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rkelanjuta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 Layanan M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Banking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BCA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Dampak Kekej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aman Te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rhadap Ko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rban 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nita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 Mik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 dan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ritik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dalam Ind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ustri 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euangan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Pajak Peng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asilan 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 Bunga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injaman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 Indo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esia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/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526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457</cp:revision>
  <dcterms:created xsi:type="dcterms:W3CDTF">2022-05-22T03:55:25Z</dcterms:created>
  <dcterms:modified xsi:type="dcterms:W3CDTF">2024-03-20T05:40:15Z</dcterms:modified>
</cp:coreProperties>
</file>