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8"/>
  </p:notesMasterIdLst>
  <p:sldIdLst>
    <p:sldId id="1263" r:id="rId3"/>
    <p:sldId id="1285" r:id="rId4"/>
    <p:sldId id="1264" r:id="rId5"/>
    <p:sldId id="1266" r:id="rId6"/>
    <p:sldId id="1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783"/>
    <a:srgbClr val="00B5DD"/>
    <a:srgbClr val="CFD5EA"/>
    <a:srgbClr val="000000"/>
    <a:srgbClr val="0070C0"/>
    <a:srgbClr val="FEC830"/>
    <a:srgbClr val="92D050"/>
    <a:srgbClr val="FEFEFE"/>
    <a:srgbClr val="F6F6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themeOverride" Target="../theme/themeOverride1.xml"/><Relationship Id="rId4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themeOverride" Target="../theme/themeOverride2.xml"/><Relationship Id="rId4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themeOverride" Target="../theme/themeOverride3.xml"/><Relationship Id="rId4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themeOverride" Target="../theme/themeOverride4.xml"/><Relationship Id="rId4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themeOverride" Target="../theme/themeOverride5.xml"/><Relationship Id="rId4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themeOverride" Target="../theme/themeOverride6.xml"/><Relationship Id="rId4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3165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Warta Ekonomi</c:v>
                </c:pt>
                <c:pt idx="1">
                  <c:v>Republika</c:v>
                </c:pt>
                <c:pt idx="2">
                  <c:v>Antara</c:v>
                </c:pt>
                <c:pt idx="3">
                  <c:v>Suara.com</c:v>
                </c:pt>
                <c:pt idx="4">
                  <c:v>Bisnis Indonesia</c:v>
                </c:pt>
                <c:pt idx="5">
                  <c:v>Tribun News Bali</c:v>
                </c:pt>
                <c:pt idx="6">
                  <c:v>Liputan 6</c:v>
                </c:pt>
                <c:pt idx="7">
                  <c:v>Detik</c:v>
                </c:pt>
                <c:pt idx="8">
                  <c:v>Kontan</c:v>
                </c:pt>
                <c:pt idx="9">
                  <c:v>Kompas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31</c:v>
                </c:pt>
                <c:pt idx="5">
                  <c:v>32</c:v>
                </c:pt>
                <c:pt idx="6">
                  <c:v>35</c:v>
                </c:pt>
                <c:pt idx="7">
                  <c:v>37</c:v>
                </c:pt>
                <c:pt idx="8">
                  <c:v>39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5-4C5F-BDBB-0E7D798FB6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00800"/>
        <c:axId val="-1123486048"/>
      </c:barChart>
      <c:catAx>
        <c:axId val="-1077300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3486048"/>
        <c:crosses val="autoZero"/>
        <c:auto val="1"/>
        <c:lblAlgn val="ctr"/>
        <c:lblOffset val="100"/>
        <c:noMultiLvlLbl val="0"/>
      </c:catAx>
      <c:valAx>
        <c:axId val="-112348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00800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Bisnis Bali</c:v>
                </c:pt>
                <c:pt idx="1">
                  <c:v>Koran Kontan</c:v>
                </c:pt>
                <c:pt idx="2">
                  <c:v>Koran Sindo</c:v>
                </c:pt>
                <c:pt idx="3">
                  <c:v>Media Indonesia</c:v>
                </c:pt>
                <c:pt idx="4">
                  <c:v>Bisnis Indonesia</c:v>
                </c:pt>
                <c:pt idx="5">
                  <c:v>Bandung Ekspres</c:v>
                </c:pt>
                <c:pt idx="6">
                  <c:v>Kompas</c:v>
                </c:pt>
                <c:pt idx="7">
                  <c:v>Neraca</c:v>
                </c:pt>
                <c:pt idx="8">
                  <c:v>Kedaulatan Rakyat</c:v>
                </c:pt>
                <c:pt idx="9">
                  <c:v>Investor Daily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8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B-457E-9CF4-D2F020848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077334208"/>
        <c:axId val="-1077332432"/>
      </c:barChart>
      <c:catAx>
        <c:axId val="-107733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77332432"/>
        <c:crosses val="autoZero"/>
        <c:auto val="1"/>
        <c:lblAlgn val="ctr"/>
        <c:lblOffset val="100"/>
        <c:noMultiLvlLbl val="0"/>
      </c:catAx>
      <c:valAx>
        <c:axId val="-10773324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77334208"/>
        <c:crosses val="autoZero"/>
        <c:crossBetween val="between"/>
      </c:valAx>
      <c:spPr>
        <a:solidFill>
          <a:srgbClr val="EEEEEE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343</c:v>
                </c:pt>
                <c:pt idx="1">
                  <c:v>161</c:v>
                </c:pt>
                <c:pt idx="2">
                  <c:v>161</c:v>
                </c:pt>
                <c:pt idx="3">
                  <c:v>282</c:v>
                </c:pt>
                <c:pt idx="4">
                  <c:v>340</c:v>
                </c:pt>
                <c:pt idx="5">
                  <c:v>428</c:v>
                </c:pt>
                <c:pt idx="6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6-4A29-B7F6-5EF356545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B5363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2022-04-01</c:v>
                </c:pt>
                <c:pt idx="1">
                  <c:v>2022-04-02</c:v>
                </c:pt>
                <c:pt idx="2">
                  <c:v>2022-04-03</c:v>
                </c:pt>
                <c:pt idx="3">
                  <c:v>2022-04-04</c:v>
                </c:pt>
                <c:pt idx="4">
                  <c:v>2022-04-05</c:v>
                </c:pt>
                <c:pt idx="5">
                  <c:v>2022-04-06</c:v>
                </c:pt>
                <c:pt idx="6">
                  <c:v>2022-04-07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7</c:v>
                </c:pt>
                <c:pt idx="2">
                  <c:v>21</c:v>
                </c:pt>
                <c:pt idx="3">
                  <c:v>40</c:v>
                </c:pt>
                <c:pt idx="4">
                  <c:v>36</c:v>
                </c:pt>
                <c:pt idx="5">
                  <c:v>36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6-4A29-B7F6-5EF356545C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56162320"/>
        <c:axId val="856163632"/>
      </c:barChart>
      <c:dateAx>
        <c:axId val="856162320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3632"/>
        <c:crosses val="autoZero"/>
        <c:auto val="1"/>
        <c:lblOffset val="100"/>
        <c:baseTimeUnit val="days"/>
      </c:dateAx>
      <c:valAx>
        <c:axId val="856163632"/>
        <c:scaling>
          <c:orientation val="minMax"/>
          <c:max val="10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16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12105199031407"/>
          <c:y val="0.17024141923395411"/>
          <c:w val="0.56688476891086859"/>
          <c:h val="0.734918777242146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8-45E2-B951-F05D09770B2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8-45E2-B951-F05D09770B2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8-45E2-B951-F05D09770B2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8-45E2-B951-F05D09770B2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E8-45E2-B951-F05D09770B28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EE8-45E2-B951-F05D09770B28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EE8-45E2-B951-F05D09770B28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EE8-45E2-B951-F05D09770B28}"/>
              </c:ext>
            </c:extLst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EE8-45E2-B951-F05D09770B28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EE8-45E2-B951-F05D09770B28}"/>
              </c:ext>
            </c:extLst>
          </c:dPt>
          <c:dLbls>
            <c:dLbl>
              <c:idx val="0"/>
              <c:layout>
                <c:manualLayout>
                  <c:x val="-0.12695003013732453"/>
                  <c:y val="0.1119218346807346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5E2-B951-F05D09770B28}"/>
                </c:ext>
              </c:extLst>
            </c:dLbl>
            <c:dLbl>
              <c:idx val="1"/>
              <c:layout>
                <c:manualLayout>
                  <c:x val="2.75862625441066E-2"/>
                  <c:y val="-0.151726488330727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5E2-B951-F05D09770B28}"/>
                </c:ext>
              </c:extLst>
            </c:dLbl>
            <c:dLbl>
              <c:idx val="3"/>
              <c:layout>
                <c:manualLayout>
                  <c:x val="1.7615528427929031E-2"/>
                  <c:y val="5.85944904178358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5161398081377"/>
                      <c:h val="0.12650126008981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EE8-45E2-B951-F05D09770B28}"/>
                </c:ext>
              </c:extLst>
            </c:dLbl>
            <c:dLbl>
              <c:idx val="4"/>
              <c:layout>
                <c:manualLayout>
                  <c:x val="-2.9323737802855868E-2"/>
                  <c:y val="6.267382984038304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04C7D37-87E8-354D-B393-AFBFE966CC6A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
</a:t>
                    </a:r>
                    <a:fld id="{16C9D8E1-B08D-B74C-8AB4-78416BFA287C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000" b="1"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860941462584125"/>
                      <c:h val="0.16211182099402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EE8-45E2-B951-F05D09770B28}"/>
                </c:ext>
              </c:extLst>
            </c:dLbl>
            <c:dLbl>
              <c:idx val="5"/>
              <c:layout>
                <c:manualLayout>
                  <c:x val="-0.1189494782248753"/>
                  <c:y val="-5.820619111438995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49993665917063"/>
                      <c:h val="0.113007440869087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EE8-45E2-B951-F05D09770B28}"/>
                </c:ext>
              </c:extLst>
            </c:dLbl>
            <c:dLbl>
              <c:idx val="6"/>
              <c:layout>
                <c:manualLayout>
                  <c:x val="-0.12536925282834957"/>
                  <c:y val="-7.235516080319376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236241871734836"/>
                      <c:h val="0.115953776611256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EE8-45E2-B951-F05D09770B28}"/>
                </c:ext>
              </c:extLst>
            </c:dLbl>
            <c:dLbl>
              <c:idx val="7"/>
              <c:layout>
                <c:manualLayout>
                  <c:x val="4.6202011252881529E-2"/>
                  <c:y val="-2.49111995477652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9618212142559"/>
                      <c:h val="0.145100294613727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AEE8-45E2-B951-F05D09770B28}"/>
                </c:ext>
              </c:extLst>
            </c:dLbl>
            <c:dLbl>
              <c:idx val="8"/>
              <c:layout>
                <c:manualLayout>
                  <c:x val="0.1134819139742779"/>
                  <c:y val="-0.10758150205719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EE8-45E2-B951-F05D09770B28}"/>
                </c:ext>
              </c:extLst>
            </c:dLbl>
            <c:dLbl>
              <c:idx val="9"/>
              <c:layout>
                <c:manualLayout>
                  <c:x val="0.2001541965921827"/>
                  <c:y val="-4.9154591241758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88853466437832"/>
                      <c:h val="0.108894313549176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AEE8-45E2-B951-F05D09770B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Program CSR untuk Anak-Anak Berpenampilan Kurang di Jawa Barat.</c:v>
                </c:pt>
                <c:pt idx="1">
                  <c:v>Produk Perbankan Terbaru PermataBank dan AirAsia Cards.</c:v>
                </c:pt>
                <c:pt idx="2">
                  <c:v>Peluncuran e-retribusi di pasar tradisional dan rencana penerapan sistem parkir elektronik untuk meningkatkan PAD.</c:v>
                </c:pt>
                <c:pt idx="3">
                  <c:v>Kolaborasi antara perusahaan telekomunikasi dan bank dalam mendukung industri kreatif.</c:v>
                </c:pt>
                <c:pt idx="4">
                  <c:v>Metode Pembayaran Digital</c:v>
                </c:pt>
                <c:pt idx="5">
                  <c:v>Penyediaan Uang Tunai oleh Bank Indonesia pada Bulan Ramadhan dan Idul Fitri.</c:v>
                </c:pt>
                <c:pt idx="6">
                  <c:v>Mendukung Sektor UMKM Melalui Penyaluran KUR Digital oleh Berbagai Bank.</c:v>
                </c:pt>
                <c:pt idx="7">
                  <c:v>Hilirisasi Pertanian dan Inovasi Industri Kreatif Berbasis Digital di Indonesia.</c:v>
                </c:pt>
                <c:pt idx="8">
                  <c:v>Implementasi Peraturan Perpajakan di Indonesia.</c:v>
                </c:pt>
                <c:pt idx="9">
                  <c:v>Kolaborasi Bank BJB dengan Berbagai Instansi dalam Memperkuat Ekonomi Berbasis Keumatn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</c:v>
                </c:pt>
                <c:pt idx="1">
                  <c:v>0.15</c:v>
                </c:pt>
                <c:pt idx="2">
                  <c:v>0.15</c:v>
                </c:pt>
                <c:pt idx="3">
                  <c:v>0.12</c:v>
                </c:pt>
                <c:pt idx="4">
                  <c:v>0.09</c:v>
                </c:pt>
                <c:pt idx="5">
                  <c:v>0.08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E8-45E2-B951-F05D09770B2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46396907670641"/>
          <c:y val="6.2238512279859069E-2"/>
          <c:w val="0.67582486175176693"/>
          <c:h val="0.727109503619326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05-4B89-BD80-8CAD97F62E6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05-4B89-BD80-8CAD97F62E6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05-4B89-BD80-8CAD97F62E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Positif</c:v>
                </c:pt>
                <c:pt idx="1">
                  <c:v>Netral</c:v>
                </c:pt>
                <c:pt idx="2">
                  <c:v>Negatif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0.57</c:v>
                </c:pt>
                <c:pt idx="1">
                  <c:v>0.37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05-4B89-BD80-8CAD97F62E6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C7-4E31-A559-8F102C7D1E0F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C7-4E31-A559-8F102C7D1E0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2CC7-4E31-A559-8F102C7D1E0F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CC7-4E31-A559-8F102C7D1E0F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Rois Syuriah</c:v>
                </c:pt>
                <c:pt idx="1">
                  <c:v>Ririn Ekawati</c:v>
                </c:pt>
                <c:pt idx="2">
                  <c:v>Abraham Theofilus</c:v>
                </c:pt>
                <c:pt idx="3">
                  <c:v>Sri Mulyani Indrawati</c:v>
                </c:pt>
                <c:pt idx="4">
                  <c:v>Muhammad Aqil Irham</c:v>
                </c:pt>
                <c:pt idx="5">
                  <c:v>Amos Sampetoding</c:v>
                </c:pt>
                <c:pt idx="6">
                  <c:v>Hera F Haryn</c:v>
                </c:pt>
                <c:pt idx="7">
                  <c:v>Aida S Budiman</c:v>
                </c:pt>
                <c:pt idx="8">
                  <c:v>Sandiaga Salahuddin Uno</c:v>
                </c:pt>
                <c:pt idx="9">
                  <c:v>Royke Tumilaar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27</c:v>
                </c:pt>
                <c:pt idx="4">
                  <c:v>30</c:v>
                </c:pt>
                <c:pt idx="5">
                  <c:v>34</c:v>
                </c:pt>
                <c:pt idx="6">
                  <c:v>36</c:v>
                </c:pt>
                <c:pt idx="7">
                  <c:v>36</c:v>
                </c:pt>
                <c:pt idx="8">
                  <c:v>39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CC7-4E31-A559-8F102C7D1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EC830"/>
            </a:solidFill>
            <a:ln>
              <a:solidFill>
                <a:srgbClr val="FEC83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59-4D79-B94B-2449AEE83A4F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A1D-4DA1-A8B6-723EAA9468FB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A59-4D79-B94B-2449AEE83A4F}"/>
              </c:ext>
            </c:extLst>
          </c:dPt>
          <c:dPt>
            <c:idx val="6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A1D-4DA1-A8B6-723EAA9468FB}"/>
              </c:ext>
            </c:extLst>
          </c:dPt>
          <c:dPt>
            <c:idx val="9"/>
            <c:invertIfNegative val="0"/>
            <c:bubble3D val="0"/>
            <c:spPr>
              <a:solidFill>
                <a:srgbClr val="FEC830"/>
              </a:solidFill>
              <a:ln>
                <a:solidFill>
                  <a:srgbClr val="FEC8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D-4DA1-A8B6-723EAA9468F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Wibawa Prasetyawan</c:v>
                </c:pt>
                <c:pt idx="1">
                  <c:v>Kustini Sri Purnomo</c:v>
                </c:pt>
                <c:pt idx="2">
                  <c:v>Bonarsius Sipayung</c:v>
                </c:pt>
                <c:pt idx="3">
                  <c:v>Arsani Maidi</c:v>
                </c:pt>
                <c:pt idx="4">
                  <c:v>Trisno Nugroho</c:v>
                </c:pt>
                <c:pt idx="5">
                  <c:v>Abdullah Azwar Anas</c:v>
                </c:pt>
                <c:pt idx="6">
                  <c:v>Harumi Supit</c:v>
                </c:pt>
                <c:pt idx="7">
                  <c:v>Royke Tumilaar</c:v>
                </c:pt>
                <c:pt idx="8">
                  <c:v>Erwin Haryono</c:v>
                </c:pt>
                <c:pt idx="9">
                  <c:v>Aida S Budiman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1D-4DA1-A8B6-723EAA946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428592"/>
        <c:axId val="577419408"/>
      </c:barChart>
      <c:catAx>
        <c:axId val="57742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577419408"/>
        <c:crosses val="autoZero"/>
        <c:auto val="1"/>
        <c:lblAlgn val="ctr"/>
        <c:lblOffset val="100"/>
        <c:noMultiLvlLbl val="0"/>
      </c:catAx>
      <c:valAx>
        <c:axId val="5774194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742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321-806E-4B34-8C1C-F0AD790BEF5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288DC-E9A2-4000-BF00-D2E506CA6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0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5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4377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6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822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85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07968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30867" y="-8359"/>
            <a:ext cx="3840000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1097280" cy="10972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8445501" y="0"/>
            <a:ext cx="3746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7185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265715"/>
            <a:ext cx="12192000" cy="3592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3265714"/>
            <a:ext cx="12192000" cy="9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9586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6165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524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9539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6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2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44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7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3870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8164400" y="2661000"/>
            <a:ext cx="34180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▸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▹"/>
              <a:defRPr sz="2133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65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8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96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9"/>
          <p:cNvSpPr/>
          <p:nvPr/>
        </p:nvSpPr>
        <p:spPr>
          <a:xfrm rot="5400000">
            <a:off x="-133800" y="59316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9789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4774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19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04FEC5A-FE9A-463C-92F8-C2BB350D4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1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5827170" y="1700808"/>
            <a:ext cx="6370226" cy="72000"/>
            <a:chOff x="3843032" y="6553200"/>
            <a:chExt cx="2066410" cy="87086"/>
          </a:xfrm>
        </p:grpSpPr>
        <p:sp>
          <p:nvSpPr>
            <p:cNvPr id="6" name="Rectangle 5"/>
            <p:cNvSpPr/>
            <p:nvPr userDrawn="1"/>
          </p:nvSpPr>
          <p:spPr>
            <a:xfrm flipV="1">
              <a:off x="3843032" y="6553200"/>
              <a:ext cx="413282" cy="870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4256314" y="6553200"/>
              <a:ext cx="413282" cy="870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 flipV="1">
              <a:off x="4669596" y="6553200"/>
              <a:ext cx="413282" cy="870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5082878" y="6553200"/>
              <a:ext cx="413282" cy="870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5496160" y="6553200"/>
              <a:ext cx="413282" cy="870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70E1C65B-FA29-49FA-876E-B8BDE06EAB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DBE40ED-7CE2-4516-8B07-D034A986D5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47756"/>
            <a:ext cx="2375188" cy="3703149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584" h="3110905">
                <a:moveTo>
                  <a:pt x="195942" y="21772"/>
                </a:moveTo>
                <a:lnTo>
                  <a:pt x="1985584" y="0"/>
                </a:lnTo>
                <a:lnTo>
                  <a:pt x="1831006" y="3110905"/>
                </a:lnTo>
                <a:lnTo>
                  <a:pt x="0" y="3075245"/>
                </a:lnTo>
                <a:lnTo>
                  <a:pt x="195942" y="21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4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6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28244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682240"/>
            <a:ext cx="3600000" cy="417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32648F-D2D9-4800-A52A-5BAC2CD19214}"/>
              </a:ext>
            </a:extLst>
          </p:cNvPr>
          <p:cNvGrpSpPr/>
          <p:nvPr userDrawn="1"/>
        </p:nvGrpSpPr>
        <p:grpSpPr>
          <a:xfrm>
            <a:off x="11766624" y="0"/>
            <a:ext cx="425376" cy="6858000"/>
            <a:chOff x="11760629" y="0"/>
            <a:chExt cx="425376" cy="68580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21817B51-CDC2-4F69-A281-89B84C29BEC1}"/>
                </a:ext>
              </a:extLst>
            </p:cNvPr>
            <p:cNvSpPr/>
            <p:nvPr userDrawn="1"/>
          </p:nvSpPr>
          <p:spPr>
            <a:xfrm>
              <a:off x="11973317" y="0"/>
              <a:ext cx="21268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D01B805-68A9-4B26-9376-83768382CD27}"/>
                </a:ext>
              </a:extLst>
            </p:cNvPr>
            <p:cNvSpPr/>
            <p:nvPr userDrawn="1"/>
          </p:nvSpPr>
          <p:spPr>
            <a:xfrm>
              <a:off x="11760629" y="0"/>
              <a:ext cx="212688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7634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89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674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hyperlink" Target="http://economy.okezone.com/read/2022/04/01/320/2571524/heboh-m-banking-bca-error-lagi-netizen-resah-mau-bayar-kos-gak-bisa" TargetMode="External"/><Relationship Id="rId6" Type="http://schemas.openxmlformats.org/officeDocument/2006/relationships/hyperlink" Target="http://www.kompas.tv/article/277646/4-pencuri-dengan-modus-ganjal-mesin-atm-ditangkap-polisi" TargetMode="External"/><Relationship Id="rId7" Type="http://schemas.openxmlformats.org/officeDocument/2006/relationships/hyperlink" Target="http://radarnonstop.co/read/34977/Uang-Nasabah-Raib-Rp35-Miliar-Nabung-di-Bank-BNI-Nggak-Aman" TargetMode="External"/><Relationship Id="rId8" Type="http://schemas.openxmlformats.org/officeDocument/2006/relationships/hyperlink" Target="http://www.kompas.id/baca/polhuk/2022/04/05/identitas-warga-dicatut-berkali-kali-pembahasan-ruu-pdp-masih-saja-alot" TargetMode="External"/><Relationship Id="rId9" Type="http://schemas.openxmlformats.org/officeDocument/2006/relationships/hyperlink" Target="http://mediakonsumen.com/2022/04/07/surat-pembaca/scan-qris-dana-dengan-ovo-berhasil-tapi-tidak-masuk-ke-saldo-mitra-bukalapak" TargetMode="External"/><Relationship Id="rId10" Type="http://schemas.openxmlformats.org/officeDocument/2006/relationships/hyperlink" Target="http://katadata.co.id/desysetyowati/digital/624d1a442f2b9/penyaluran-pinjaman-online-melonjak-di-ri-tapi-70-masih-sasar-jawa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5" Type="http://schemas.openxmlformats.org/officeDocument/2006/relationships/hyperlink" Target="http://katadata.co.id/agustiyanti/finansial/6246b542d03c5/sempat-erorr-mobile-banking-bca-kembali-norm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rrow: Pentagon 138">
            <a:extLst>
              <a:ext uri="{FF2B5EF4-FFF2-40B4-BE49-F238E27FC236}">
                <a16:creationId xmlns:a16="http://schemas.microsoft.com/office/drawing/2014/main" id="{91570459-9C61-FC2B-A96F-89168FED6ECA}"/>
              </a:ext>
            </a:extLst>
          </p:cNvPr>
          <p:cNvSpPr/>
          <p:nvPr/>
        </p:nvSpPr>
        <p:spPr>
          <a:xfrm rot="10800000">
            <a:off x="41565" y="1839803"/>
            <a:ext cx="12099668" cy="3173840"/>
          </a:xfrm>
          <a:prstGeom prst="homePlate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341" name="Google Shape;338;p12">
            <a:extLst>
              <a:ext uri="{FF2B5EF4-FFF2-40B4-BE49-F238E27FC236}">
                <a16:creationId xmlns:a16="http://schemas.microsoft.com/office/drawing/2014/main" id="{83B46EC3-EEB7-07E2-7C3B-E2DBBE4E86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381" y="5793434"/>
            <a:ext cx="9294370" cy="1013699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Departemen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UMKM dan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Perlindungan</a:t>
            </a:r>
            <a:r>
              <a:rPr lang="en-US" sz="2400" b="1" dirty="0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937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Konsumen</a:t>
            </a:r>
            <a:endParaRPr lang="en-US" sz="2400" b="1" dirty="0">
              <a:solidFill>
                <a:srgbClr val="1937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5" name="Picture 10">
            <a:extLst>
              <a:ext uri="{FF2B5EF4-FFF2-40B4-BE49-F238E27FC236}">
                <a16:creationId xmlns:a16="http://schemas.microsoft.com/office/drawing/2014/main" id="{FDA0337E-071E-5EE4-37F9-A8FB154D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5" y="144663"/>
            <a:ext cx="7253703" cy="12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oogle Shape;3680;p47">
            <a:extLst>
              <a:ext uri="{FF2B5EF4-FFF2-40B4-BE49-F238E27FC236}">
                <a16:creationId xmlns:a16="http://schemas.microsoft.com/office/drawing/2014/main" id="{2D752053-C1A8-E98F-03F1-EBBF771C3ED4}"/>
              </a:ext>
            </a:extLst>
          </p:cNvPr>
          <p:cNvGrpSpPr/>
          <p:nvPr/>
        </p:nvGrpSpPr>
        <p:grpSpPr>
          <a:xfrm>
            <a:off x="8414940" y="1263654"/>
            <a:ext cx="3421693" cy="3695700"/>
            <a:chOff x="2533225" y="322726"/>
            <a:chExt cx="4077549" cy="4762523"/>
          </a:xfrm>
        </p:grpSpPr>
        <p:sp>
          <p:nvSpPr>
            <p:cNvPr id="347" name="Google Shape;3681;p47">
              <a:extLst>
                <a:ext uri="{FF2B5EF4-FFF2-40B4-BE49-F238E27FC236}">
                  <a16:creationId xmlns:a16="http://schemas.microsoft.com/office/drawing/2014/main" id="{A80254BF-B0CF-A121-871F-FDB0CB0B3CEC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82;p47">
              <a:extLst>
                <a:ext uri="{FF2B5EF4-FFF2-40B4-BE49-F238E27FC236}">
                  <a16:creationId xmlns:a16="http://schemas.microsoft.com/office/drawing/2014/main" id="{468AAD9F-12C1-8F15-1182-0FA7DF85A62A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83;p47">
              <a:extLst>
                <a:ext uri="{FF2B5EF4-FFF2-40B4-BE49-F238E27FC236}">
                  <a16:creationId xmlns:a16="http://schemas.microsoft.com/office/drawing/2014/main" id="{A234B3F8-041B-A6BC-87EC-1BF857671F48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84;p47">
              <a:extLst>
                <a:ext uri="{FF2B5EF4-FFF2-40B4-BE49-F238E27FC236}">
                  <a16:creationId xmlns:a16="http://schemas.microsoft.com/office/drawing/2014/main" id="{F3EAB36A-5BA5-40D7-3471-FF47AFEC9692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85;p47">
              <a:extLst>
                <a:ext uri="{FF2B5EF4-FFF2-40B4-BE49-F238E27FC236}">
                  <a16:creationId xmlns:a16="http://schemas.microsoft.com/office/drawing/2014/main" id="{558C2049-1F3D-99C0-9928-1C45AE8FA5F7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86;p47">
              <a:extLst>
                <a:ext uri="{FF2B5EF4-FFF2-40B4-BE49-F238E27FC236}">
                  <a16:creationId xmlns:a16="http://schemas.microsoft.com/office/drawing/2014/main" id="{F40AD2B8-BA94-5B3A-CBEB-D671F6CF149B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87;p47">
              <a:extLst>
                <a:ext uri="{FF2B5EF4-FFF2-40B4-BE49-F238E27FC236}">
                  <a16:creationId xmlns:a16="http://schemas.microsoft.com/office/drawing/2014/main" id="{60A81C55-EE35-B616-37D1-BCE6A60E12C9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88;p47">
              <a:extLst>
                <a:ext uri="{FF2B5EF4-FFF2-40B4-BE49-F238E27FC236}">
                  <a16:creationId xmlns:a16="http://schemas.microsoft.com/office/drawing/2014/main" id="{68DB0D5F-1575-B50F-4466-CDD92654F376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89;p47">
              <a:extLst>
                <a:ext uri="{FF2B5EF4-FFF2-40B4-BE49-F238E27FC236}">
                  <a16:creationId xmlns:a16="http://schemas.microsoft.com/office/drawing/2014/main" id="{73D37175-588D-8B1D-7149-46D9D7404924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90;p47">
              <a:extLst>
                <a:ext uri="{FF2B5EF4-FFF2-40B4-BE49-F238E27FC236}">
                  <a16:creationId xmlns:a16="http://schemas.microsoft.com/office/drawing/2014/main" id="{B3A86F1E-781C-1609-50BE-6488B5548651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91;p47">
              <a:extLst>
                <a:ext uri="{FF2B5EF4-FFF2-40B4-BE49-F238E27FC236}">
                  <a16:creationId xmlns:a16="http://schemas.microsoft.com/office/drawing/2014/main" id="{C526C26F-5038-FB69-4A52-4C471166D967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92;p47">
              <a:extLst>
                <a:ext uri="{FF2B5EF4-FFF2-40B4-BE49-F238E27FC236}">
                  <a16:creationId xmlns:a16="http://schemas.microsoft.com/office/drawing/2014/main" id="{F3A4306D-1D1A-38AA-6F1F-6C8C42CF9A05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93;p47">
              <a:extLst>
                <a:ext uri="{FF2B5EF4-FFF2-40B4-BE49-F238E27FC236}">
                  <a16:creationId xmlns:a16="http://schemas.microsoft.com/office/drawing/2014/main" id="{7CBDE23B-4ECE-F1B3-B5BF-46488029E5AA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94;p47">
              <a:extLst>
                <a:ext uri="{FF2B5EF4-FFF2-40B4-BE49-F238E27FC236}">
                  <a16:creationId xmlns:a16="http://schemas.microsoft.com/office/drawing/2014/main" id="{CE36CDD0-955E-C616-4B8F-046C98223F3C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95;p47">
              <a:extLst>
                <a:ext uri="{FF2B5EF4-FFF2-40B4-BE49-F238E27FC236}">
                  <a16:creationId xmlns:a16="http://schemas.microsoft.com/office/drawing/2014/main" id="{4F116F4C-F4B5-62A0-DE0B-FB5FCFC8CCB5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96;p47">
              <a:extLst>
                <a:ext uri="{FF2B5EF4-FFF2-40B4-BE49-F238E27FC236}">
                  <a16:creationId xmlns:a16="http://schemas.microsoft.com/office/drawing/2014/main" id="{F414FF64-E57E-5F2E-DBA3-A2DB2950C26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97;p47">
              <a:extLst>
                <a:ext uri="{FF2B5EF4-FFF2-40B4-BE49-F238E27FC236}">
                  <a16:creationId xmlns:a16="http://schemas.microsoft.com/office/drawing/2014/main" id="{59870C33-F968-CC2F-C4E0-E34FAF92AC59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98;p47">
              <a:extLst>
                <a:ext uri="{FF2B5EF4-FFF2-40B4-BE49-F238E27FC236}">
                  <a16:creationId xmlns:a16="http://schemas.microsoft.com/office/drawing/2014/main" id="{54385BD3-0DBF-CF4C-CFF2-EB161C654453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99;p47">
              <a:extLst>
                <a:ext uri="{FF2B5EF4-FFF2-40B4-BE49-F238E27FC236}">
                  <a16:creationId xmlns:a16="http://schemas.microsoft.com/office/drawing/2014/main" id="{5E011B35-BBA0-A637-FE5C-39A8726B8590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700;p47">
              <a:extLst>
                <a:ext uri="{FF2B5EF4-FFF2-40B4-BE49-F238E27FC236}">
                  <a16:creationId xmlns:a16="http://schemas.microsoft.com/office/drawing/2014/main" id="{0E9BBBE7-CBF3-BBD9-B693-ADE3399C9833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701;p47">
              <a:extLst>
                <a:ext uri="{FF2B5EF4-FFF2-40B4-BE49-F238E27FC236}">
                  <a16:creationId xmlns:a16="http://schemas.microsoft.com/office/drawing/2014/main" id="{4B31052F-3E0C-1085-A8DB-F74448306CF7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702;p47">
              <a:extLst>
                <a:ext uri="{FF2B5EF4-FFF2-40B4-BE49-F238E27FC236}">
                  <a16:creationId xmlns:a16="http://schemas.microsoft.com/office/drawing/2014/main" id="{E17EA275-72C8-863A-72C4-A7056A7322A5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703;p47">
              <a:extLst>
                <a:ext uri="{FF2B5EF4-FFF2-40B4-BE49-F238E27FC236}">
                  <a16:creationId xmlns:a16="http://schemas.microsoft.com/office/drawing/2014/main" id="{9F6DFAB8-17BE-2E4B-D424-63566FED55F6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4;p47">
              <a:extLst>
                <a:ext uri="{FF2B5EF4-FFF2-40B4-BE49-F238E27FC236}">
                  <a16:creationId xmlns:a16="http://schemas.microsoft.com/office/drawing/2014/main" id="{2C7FCBE8-D5AA-305D-27EA-74853CAF4069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05;p47">
              <a:extLst>
                <a:ext uri="{FF2B5EF4-FFF2-40B4-BE49-F238E27FC236}">
                  <a16:creationId xmlns:a16="http://schemas.microsoft.com/office/drawing/2014/main" id="{900FF218-0186-22A4-7A09-60119EB4C9B7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06;p47">
              <a:extLst>
                <a:ext uri="{FF2B5EF4-FFF2-40B4-BE49-F238E27FC236}">
                  <a16:creationId xmlns:a16="http://schemas.microsoft.com/office/drawing/2014/main" id="{A39E0C25-8059-3CC6-0A04-6CDE076F09B1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07;p47">
              <a:extLst>
                <a:ext uri="{FF2B5EF4-FFF2-40B4-BE49-F238E27FC236}">
                  <a16:creationId xmlns:a16="http://schemas.microsoft.com/office/drawing/2014/main" id="{BA994564-78A7-83C7-6316-D6F57A7A50CF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08;p47">
              <a:extLst>
                <a:ext uri="{FF2B5EF4-FFF2-40B4-BE49-F238E27FC236}">
                  <a16:creationId xmlns:a16="http://schemas.microsoft.com/office/drawing/2014/main" id="{A6CD8401-C993-E9E6-FB54-73A158773DE9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09;p47">
              <a:extLst>
                <a:ext uri="{FF2B5EF4-FFF2-40B4-BE49-F238E27FC236}">
                  <a16:creationId xmlns:a16="http://schemas.microsoft.com/office/drawing/2014/main" id="{1DFA80F5-EA2D-A720-FE50-751A25B2B761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10;p47">
              <a:extLst>
                <a:ext uri="{FF2B5EF4-FFF2-40B4-BE49-F238E27FC236}">
                  <a16:creationId xmlns:a16="http://schemas.microsoft.com/office/drawing/2014/main" id="{D62076AD-9411-1FC9-5194-42004A96B0B0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11;p47">
              <a:extLst>
                <a:ext uri="{FF2B5EF4-FFF2-40B4-BE49-F238E27FC236}">
                  <a16:creationId xmlns:a16="http://schemas.microsoft.com/office/drawing/2014/main" id="{889519BA-3316-5BDA-E1BF-3FA714C0348C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12;p47">
              <a:extLst>
                <a:ext uri="{FF2B5EF4-FFF2-40B4-BE49-F238E27FC236}">
                  <a16:creationId xmlns:a16="http://schemas.microsoft.com/office/drawing/2014/main" id="{7796D7A7-5274-62AB-C2CA-A3980517222F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13;p47">
              <a:extLst>
                <a:ext uri="{FF2B5EF4-FFF2-40B4-BE49-F238E27FC236}">
                  <a16:creationId xmlns:a16="http://schemas.microsoft.com/office/drawing/2014/main" id="{D734EA6A-9F8C-C6D5-5ADD-7318889E8A7A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714;p47">
              <a:extLst>
                <a:ext uri="{FF2B5EF4-FFF2-40B4-BE49-F238E27FC236}">
                  <a16:creationId xmlns:a16="http://schemas.microsoft.com/office/drawing/2014/main" id="{70ED8941-07E2-D77C-E858-AC3F0E3D2952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715;p47">
              <a:extLst>
                <a:ext uri="{FF2B5EF4-FFF2-40B4-BE49-F238E27FC236}">
                  <a16:creationId xmlns:a16="http://schemas.microsoft.com/office/drawing/2014/main" id="{953739D5-B2DF-AC26-E984-4436D91C60A3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716;p47">
              <a:extLst>
                <a:ext uri="{FF2B5EF4-FFF2-40B4-BE49-F238E27FC236}">
                  <a16:creationId xmlns:a16="http://schemas.microsoft.com/office/drawing/2014/main" id="{53F36443-2E74-1D2B-66EF-CD27449D30BB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717;p47">
              <a:extLst>
                <a:ext uri="{FF2B5EF4-FFF2-40B4-BE49-F238E27FC236}">
                  <a16:creationId xmlns:a16="http://schemas.microsoft.com/office/drawing/2014/main" id="{AA0512FE-9501-1B88-83AF-46320315B4E7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718;p47">
              <a:extLst>
                <a:ext uri="{FF2B5EF4-FFF2-40B4-BE49-F238E27FC236}">
                  <a16:creationId xmlns:a16="http://schemas.microsoft.com/office/drawing/2014/main" id="{FA4210A7-DBA5-598E-E83B-82710B5648F0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719;p47">
              <a:extLst>
                <a:ext uri="{FF2B5EF4-FFF2-40B4-BE49-F238E27FC236}">
                  <a16:creationId xmlns:a16="http://schemas.microsoft.com/office/drawing/2014/main" id="{818DB852-7C42-4909-E963-8C58F899175E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720;p47">
              <a:extLst>
                <a:ext uri="{FF2B5EF4-FFF2-40B4-BE49-F238E27FC236}">
                  <a16:creationId xmlns:a16="http://schemas.microsoft.com/office/drawing/2014/main" id="{CF1D0625-7B26-15A1-858E-10A43429C09C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721;p47">
              <a:extLst>
                <a:ext uri="{FF2B5EF4-FFF2-40B4-BE49-F238E27FC236}">
                  <a16:creationId xmlns:a16="http://schemas.microsoft.com/office/drawing/2014/main" id="{6A4EE4D6-0ECF-3B83-EA56-EEB0632B9999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722;p47">
              <a:extLst>
                <a:ext uri="{FF2B5EF4-FFF2-40B4-BE49-F238E27FC236}">
                  <a16:creationId xmlns:a16="http://schemas.microsoft.com/office/drawing/2014/main" id="{338AC329-3A60-88CB-2BF4-80EA52A08CC6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723;p47">
              <a:extLst>
                <a:ext uri="{FF2B5EF4-FFF2-40B4-BE49-F238E27FC236}">
                  <a16:creationId xmlns:a16="http://schemas.microsoft.com/office/drawing/2014/main" id="{7B8D176A-68E7-DD4B-FD23-2AEE3DD23708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724;p47">
              <a:extLst>
                <a:ext uri="{FF2B5EF4-FFF2-40B4-BE49-F238E27FC236}">
                  <a16:creationId xmlns:a16="http://schemas.microsoft.com/office/drawing/2014/main" id="{45CCD8ED-8C42-C379-E253-B26775ACB52F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470" name="Google Shape;3725;p47">
                <a:extLst>
                  <a:ext uri="{FF2B5EF4-FFF2-40B4-BE49-F238E27FC236}">
                    <a16:creationId xmlns:a16="http://schemas.microsoft.com/office/drawing/2014/main" id="{BE10119A-2FF2-ADD4-BBF2-D45502A2F40D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726;p47">
                <a:extLst>
                  <a:ext uri="{FF2B5EF4-FFF2-40B4-BE49-F238E27FC236}">
                    <a16:creationId xmlns:a16="http://schemas.microsoft.com/office/drawing/2014/main" id="{552CA979-5B64-1E05-592F-9D577ECFEB1F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727;p47">
                <a:extLst>
                  <a:ext uri="{FF2B5EF4-FFF2-40B4-BE49-F238E27FC236}">
                    <a16:creationId xmlns:a16="http://schemas.microsoft.com/office/drawing/2014/main" id="{7E5210A7-CAC0-2AD4-F531-C6EDE35D75F6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728;p47">
                <a:extLst>
                  <a:ext uri="{FF2B5EF4-FFF2-40B4-BE49-F238E27FC236}">
                    <a16:creationId xmlns:a16="http://schemas.microsoft.com/office/drawing/2014/main" id="{DE7ED375-8208-C0C7-27B1-BB276D65C5B2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729;p47">
                <a:extLst>
                  <a:ext uri="{FF2B5EF4-FFF2-40B4-BE49-F238E27FC236}">
                    <a16:creationId xmlns:a16="http://schemas.microsoft.com/office/drawing/2014/main" id="{2FF1C680-364C-CEAA-B72F-C7A4E5271423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730;p47">
                <a:extLst>
                  <a:ext uri="{FF2B5EF4-FFF2-40B4-BE49-F238E27FC236}">
                    <a16:creationId xmlns:a16="http://schemas.microsoft.com/office/drawing/2014/main" id="{97A42706-CA24-0B44-4F41-2233966CB34B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731;p47">
                <a:extLst>
                  <a:ext uri="{FF2B5EF4-FFF2-40B4-BE49-F238E27FC236}">
                    <a16:creationId xmlns:a16="http://schemas.microsoft.com/office/drawing/2014/main" id="{9362DDC9-3F06-FDB9-CD66-D6759946E6C2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732;p47">
                <a:extLst>
                  <a:ext uri="{FF2B5EF4-FFF2-40B4-BE49-F238E27FC236}">
                    <a16:creationId xmlns:a16="http://schemas.microsoft.com/office/drawing/2014/main" id="{082B953B-6FFA-2CB3-321E-356964DA9E01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1" name="Google Shape;3733;p47">
              <a:extLst>
                <a:ext uri="{FF2B5EF4-FFF2-40B4-BE49-F238E27FC236}">
                  <a16:creationId xmlns:a16="http://schemas.microsoft.com/office/drawing/2014/main" id="{5C2F8906-9B4F-9369-7FAA-BC87A9AF63C5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734;p47">
              <a:extLst>
                <a:ext uri="{FF2B5EF4-FFF2-40B4-BE49-F238E27FC236}">
                  <a16:creationId xmlns:a16="http://schemas.microsoft.com/office/drawing/2014/main" id="{051D1F91-83C9-D0F4-817A-49C34CE03090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735;p47">
              <a:extLst>
                <a:ext uri="{FF2B5EF4-FFF2-40B4-BE49-F238E27FC236}">
                  <a16:creationId xmlns:a16="http://schemas.microsoft.com/office/drawing/2014/main" id="{3A855336-2568-6F4E-A949-6B4CB04B9E4C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736;p47">
              <a:extLst>
                <a:ext uri="{FF2B5EF4-FFF2-40B4-BE49-F238E27FC236}">
                  <a16:creationId xmlns:a16="http://schemas.microsoft.com/office/drawing/2014/main" id="{8EDBA948-8A54-42EE-16AC-E4C62884E383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737;p47">
              <a:extLst>
                <a:ext uri="{FF2B5EF4-FFF2-40B4-BE49-F238E27FC236}">
                  <a16:creationId xmlns:a16="http://schemas.microsoft.com/office/drawing/2014/main" id="{B8B45D40-215B-DFAC-A554-E4FBFCD13009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738;p47">
              <a:extLst>
                <a:ext uri="{FF2B5EF4-FFF2-40B4-BE49-F238E27FC236}">
                  <a16:creationId xmlns:a16="http://schemas.microsoft.com/office/drawing/2014/main" id="{F88B2C80-C442-2D0F-F165-19A19BAAA203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739;p47">
              <a:extLst>
                <a:ext uri="{FF2B5EF4-FFF2-40B4-BE49-F238E27FC236}">
                  <a16:creationId xmlns:a16="http://schemas.microsoft.com/office/drawing/2014/main" id="{CC671977-5E7B-7D5B-ED83-65F3CB981216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740;p47">
              <a:extLst>
                <a:ext uri="{FF2B5EF4-FFF2-40B4-BE49-F238E27FC236}">
                  <a16:creationId xmlns:a16="http://schemas.microsoft.com/office/drawing/2014/main" id="{BE696FB0-31E2-0EBA-0DD9-356C9098A7E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741;p47">
              <a:extLst>
                <a:ext uri="{FF2B5EF4-FFF2-40B4-BE49-F238E27FC236}">
                  <a16:creationId xmlns:a16="http://schemas.microsoft.com/office/drawing/2014/main" id="{8012DBD3-3126-E7CD-2C50-EFB0B92B22AC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3742;p47">
              <a:extLst>
                <a:ext uri="{FF2B5EF4-FFF2-40B4-BE49-F238E27FC236}">
                  <a16:creationId xmlns:a16="http://schemas.microsoft.com/office/drawing/2014/main" id="{898241B3-8679-9EB7-985B-B40FD4186B0E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3743;p47">
              <a:extLst>
                <a:ext uri="{FF2B5EF4-FFF2-40B4-BE49-F238E27FC236}">
                  <a16:creationId xmlns:a16="http://schemas.microsoft.com/office/drawing/2014/main" id="{594254F2-32C7-2996-CCF1-2760129DA1DF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3744;p47">
              <a:extLst>
                <a:ext uri="{FF2B5EF4-FFF2-40B4-BE49-F238E27FC236}">
                  <a16:creationId xmlns:a16="http://schemas.microsoft.com/office/drawing/2014/main" id="{AC8CF025-55F0-D846-580F-E49D0230AC3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3745;p47">
              <a:extLst>
                <a:ext uri="{FF2B5EF4-FFF2-40B4-BE49-F238E27FC236}">
                  <a16:creationId xmlns:a16="http://schemas.microsoft.com/office/drawing/2014/main" id="{41501397-DFA5-F0CE-D287-23E6502F4B43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3746;p47">
              <a:extLst>
                <a:ext uri="{FF2B5EF4-FFF2-40B4-BE49-F238E27FC236}">
                  <a16:creationId xmlns:a16="http://schemas.microsoft.com/office/drawing/2014/main" id="{DEBFF046-0B9C-3A34-7D62-42EACAB57A09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3747;p47">
              <a:extLst>
                <a:ext uri="{FF2B5EF4-FFF2-40B4-BE49-F238E27FC236}">
                  <a16:creationId xmlns:a16="http://schemas.microsoft.com/office/drawing/2014/main" id="{A6D86A0F-02B5-2CC3-922D-81BEEDFE8629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3748;p47">
              <a:extLst>
                <a:ext uri="{FF2B5EF4-FFF2-40B4-BE49-F238E27FC236}">
                  <a16:creationId xmlns:a16="http://schemas.microsoft.com/office/drawing/2014/main" id="{209611FE-D4CB-AFA0-727D-B56D95501B17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3749;p47">
              <a:extLst>
                <a:ext uri="{FF2B5EF4-FFF2-40B4-BE49-F238E27FC236}">
                  <a16:creationId xmlns:a16="http://schemas.microsoft.com/office/drawing/2014/main" id="{8D702AF4-3BAA-1F91-A1C6-9A318A065859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3750;p47">
              <a:extLst>
                <a:ext uri="{FF2B5EF4-FFF2-40B4-BE49-F238E27FC236}">
                  <a16:creationId xmlns:a16="http://schemas.microsoft.com/office/drawing/2014/main" id="{581C57E6-CA5C-9D77-4609-6B5D33DADE38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3751;p47">
              <a:extLst>
                <a:ext uri="{FF2B5EF4-FFF2-40B4-BE49-F238E27FC236}">
                  <a16:creationId xmlns:a16="http://schemas.microsoft.com/office/drawing/2014/main" id="{4ECD45E4-1313-87E5-76A6-D7FF7CD97933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3752;p47">
              <a:extLst>
                <a:ext uri="{FF2B5EF4-FFF2-40B4-BE49-F238E27FC236}">
                  <a16:creationId xmlns:a16="http://schemas.microsoft.com/office/drawing/2014/main" id="{4266A8EF-4F0B-C7E9-D647-E5C55FAA78A2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3753;p47">
              <a:extLst>
                <a:ext uri="{FF2B5EF4-FFF2-40B4-BE49-F238E27FC236}">
                  <a16:creationId xmlns:a16="http://schemas.microsoft.com/office/drawing/2014/main" id="{172FC1D6-4EB9-6EA9-2467-D99CDCB1A99B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3754;p47">
              <a:extLst>
                <a:ext uri="{FF2B5EF4-FFF2-40B4-BE49-F238E27FC236}">
                  <a16:creationId xmlns:a16="http://schemas.microsoft.com/office/drawing/2014/main" id="{4237CAA4-1D7F-6456-DA30-FF4CB899F12A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3755;p47">
              <a:extLst>
                <a:ext uri="{FF2B5EF4-FFF2-40B4-BE49-F238E27FC236}">
                  <a16:creationId xmlns:a16="http://schemas.microsoft.com/office/drawing/2014/main" id="{324A9819-6B3B-F4E9-081E-1A6630AF61E4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3756;p47">
              <a:extLst>
                <a:ext uri="{FF2B5EF4-FFF2-40B4-BE49-F238E27FC236}">
                  <a16:creationId xmlns:a16="http://schemas.microsoft.com/office/drawing/2014/main" id="{FA4EDB99-F17D-CB32-F03F-08082D1AE4D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3757;p47">
              <a:extLst>
                <a:ext uri="{FF2B5EF4-FFF2-40B4-BE49-F238E27FC236}">
                  <a16:creationId xmlns:a16="http://schemas.microsoft.com/office/drawing/2014/main" id="{FF314AE0-9C6A-CDB3-4DA6-1271958BC8E0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3758;p47">
              <a:extLst>
                <a:ext uri="{FF2B5EF4-FFF2-40B4-BE49-F238E27FC236}">
                  <a16:creationId xmlns:a16="http://schemas.microsoft.com/office/drawing/2014/main" id="{3E48ADC4-6AE5-5DB2-B9B9-D47DBB4ED1B6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3759;p47">
              <a:extLst>
                <a:ext uri="{FF2B5EF4-FFF2-40B4-BE49-F238E27FC236}">
                  <a16:creationId xmlns:a16="http://schemas.microsoft.com/office/drawing/2014/main" id="{8B1DAEE8-BA3D-5288-5982-B9AE24A7760A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3760;p47">
              <a:extLst>
                <a:ext uri="{FF2B5EF4-FFF2-40B4-BE49-F238E27FC236}">
                  <a16:creationId xmlns:a16="http://schemas.microsoft.com/office/drawing/2014/main" id="{C173F0DE-02D7-2140-CF15-8CC998F84A4B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3761;p47">
              <a:extLst>
                <a:ext uri="{FF2B5EF4-FFF2-40B4-BE49-F238E27FC236}">
                  <a16:creationId xmlns:a16="http://schemas.microsoft.com/office/drawing/2014/main" id="{6144BF10-4586-461E-F6D8-3A335E65EAB8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3762;p47">
              <a:extLst>
                <a:ext uri="{FF2B5EF4-FFF2-40B4-BE49-F238E27FC236}">
                  <a16:creationId xmlns:a16="http://schemas.microsoft.com/office/drawing/2014/main" id="{250985FA-76CB-CE7D-7855-201B6901445E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3763;p47">
              <a:extLst>
                <a:ext uri="{FF2B5EF4-FFF2-40B4-BE49-F238E27FC236}">
                  <a16:creationId xmlns:a16="http://schemas.microsoft.com/office/drawing/2014/main" id="{B9D30F8B-B6CF-E00E-A001-A0B0BB33DBE3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3764;p47">
              <a:extLst>
                <a:ext uri="{FF2B5EF4-FFF2-40B4-BE49-F238E27FC236}">
                  <a16:creationId xmlns:a16="http://schemas.microsoft.com/office/drawing/2014/main" id="{A6BBC68B-3524-0AE1-22AC-B1DEDEF018F9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3765;p47">
              <a:extLst>
                <a:ext uri="{FF2B5EF4-FFF2-40B4-BE49-F238E27FC236}">
                  <a16:creationId xmlns:a16="http://schemas.microsoft.com/office/drawing/2014/main" id="{A15CF152-85E2-3EDF-1A0F-C5DC478F7106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3766;p47">
              <a:extLst>
                <a:ext uri="{FF2B5EF4-FFF2-40B4-BE49-F238E27FC236}">
                  <a16:creationId xmlns:a16="http://schemas.microsoft.com/office/drawing/2014/main" id="{7F393F3B-8573-77DD-ABDA-7FFB6DA0130D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3767;p47">
              <a:extLst>
                <a:ext uri="{FF2B5EF4-FFF2-40B4-BE49-F238E27FC236}">
                  <a16:creationId xmlns:a16="http://schemas.microsoft.com/office/drawing/2014/main" id="{D3665835-C335-27A0-4A25-4B8E26B3BAB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3768;p47">
              <a:extLst>
                <a:ext uri="{FF2B5EF4-FFF2-40B4-BE49-F238E27FC236}">
                  <a16:creationId xmlns:a16="http://schemas.microsoft.com/office/drawing/2014/main" id="{2DA36128-FE92-B0CD-5916-DFD0330C0E21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3769;p47">
              <a:extLst>
                <a:ext uri="{FF2B5EF4-FFF2-40B4-BE49-F238E27FC236}">
                  <a16:creationId xmlns:a16="http://schemas.microsoft.com/office/drawing/2014/main" id="{15EEBCE6-B588-66EB-5011-2CA8234A9E92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3770;p47">
              <a:extLst>
                <a:ext uri="{FF2B5EF4-FFF2-40B4-BE49-F238E27FC236}">
                  <a16:creationId xmlns:a16="http://schemas.microsoft.com/office/drawing/2014/main" id="{54643FE3-BB54-1376-A201-4DB496CD7336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3771;p47">
              <a:extLst>
                <a:ext uri="{FF2B5EF4-FFF2-40B4-BE49-F238E27FC236}">
                  <a16:creationId xmlns:a16="http://schemas.microsoft.com/office/drawing/2014/main" id="{60C8DC11-9AFA-6363-EEB0-2B2A1FE29317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3772;p47">
              <a:extLst>
                <a:ext uri="{FF2B5EF4-FFF2-40B4-BE49-F238E27FC236}">
                  <a16:creationId xmlns:a16="http://schemas.microsoft.com/office/drawing/2014/main" id="{39EF96E1-8C78-2D27-3461-A6E8E6E56273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3773;p47">
              <a:extLst>
                <a:ext uri="{FF2B5EF4-FFF2-40B4-BE49-F238E27FC236}">
                  <a16:creationId xmlns:a16="http://schemas.microsoft.com/office/drawing/2014/main" id="{D5FDFFFD-5A49-4B57-942D-33C1023B599F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3774;p47">
              <a:extLst>
                <a:ext uri="{FF2B5EF4-FFF2-40B4-BE49-F238E27FC236}">
                  <a16:creationId xmlns:a16="http://schemas.microsoft.com/office/drawing/2014/main" id="{F51CB124-9C4E-9C06-B766-71522C9CBA6A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3775;p47">
              <a:extLst>
                <a:ext uri="{FF2B5EF4-FFF2-40B4-BE49-F238E27FC236}">
                  <a16:creationId xmlns:a16="http://schemas.microsoft.com/office/drawing/2014/main" id="{83C27F9B-5F3B-6CF3-047B-47DF62EAC58E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3776;p47">
              <a:extLst>
                <a:ext uri="{FF2B5EF4-FFF2-40B4-BE49-F238E27FC236}">
                  <a16:creationId xmlns:a16="http://schemas.microsoft.com/office/drawing/2014/main" id="{2029F959-BF63-5BDE-A6A9-8490BACF001B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3777;p47">
              <a:extLst>
                <a:ext uri="{FF2B5EF4-FFF2-40B4-BE49-F238E27FC236}">
                  <a16:creationId xmlns:a16="http://schemas.microsoft.com/office/drawing/2014/main" id="{3EBFC267-86CF-C518-1770-4D4739F26B9C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3778;p47">
              <a:extLst>
                <a:ext uri="{FF2B5EF4-FFF2-40B4-BE49-F238E27FC236}">
                  <a16:creationId xmlns:a16="http://schemas.microsoft.com/office/drawing/2014/main" id="{65501C25-F9F7-FB95-D5AB-123901A4E995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3779;p47">
              <a:extLst>
                <a:ext uri="{FF2B5EF4-FFF2-40B4-BE49-F238E27FC236}">
                  <a16:creationId xmlns:a16="http://schemas.microsoft.com/office/drawing/2014/main" id="{924C3D98-F713-DA93-2467-45B1FA55FF55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3780;p47">
              <a:extLst>
                <a:ext uri="{FF2B5EF4-FFF2-40B4-BE49-F238E27FC236}">
                  <a16:creationId xmlns:a16="http://schemas.microsoft.com/office/drawing/2014/main" id="{DC80BAA7-94D7-C635-D09F-5BA906DF1EEF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3781;p47">
              <a:extLst>
                <a:ext uri="{FF2B5EF4-FFF2-40B4-BE49-F238E27FC236}">
                  <a16:creationId xmlns:a16="http://schemas.microsoft.com/office/drawing/2014/main" id="{C1F32374-935A-8300-2BF1-4BE550BDE63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3782;p47">
              <a:extLst>
                <a:ext uri="{FF2B5EF4-FFF2-40B4-BE49-F238E27FC236}">
                  <a16:creationId xmlns:a16="http://schemas.microsoft.com/office/drawing/2014/main" id="{89EAB42E-066B-3811-0149-A8ABA6723C1C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3783;p47">
              <a:extLst>
                <a:ext uri="{FF2B5EF4-FFF2-40B4-BE49-F238E27FC236}">
                  <a16:creationId xmlns:a16="http://schemas.microsoft.com/office/drawing/2014/main" id="{188E7A57-628C-7F17-9D8B-F16E04B38CE5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3784;p47">
              <a:extLst>
                <a:ext uri="{FF2B5EF4-FFF2-40B4-BE49-F238E27FC236}">
                  <a16:creationId xmlns:a16="http://schemas.microsoft.com/office/drawing/2014/main" id="{AAD0BB6F-A7B4-15E2-2A33-6DD1F28EA75A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450" name="Google Shape;3785;p47">
                <a:extLst>
                  <a:ext uri="{FF2B5EF4-FFF2-40B4-BE49-F238E27FC236}">
                    <a16:creationId xmlns:a16="http://schemas.microsoft.com/office/drawing/2014/main" id="{380BAE53-17A2-B743-D2AA-0E4AF86C4A6F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786;p47">
                <a:extLst>
                  <a:ext uri="{FF2B5EF4-FFF2-40B4-BE49-F238E27FC236}">
                    <a16:creationId xmlns:a16="http://schemas.microsoft.com/office/drawing/2014/main" id="{93DDEADE-4888-EFE5-6176-F8E838C203B9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787;p47">
                <a:extLst>
                  <a:ext uri="{FF2B5EF4-FFF2-40B4-BE49-F238E27FC236}">
                    <a16:creationId xmlns:a16="http://schemas.microsoft.com/office/drawing/2014/main" id="{41E3273D-1127-90F2-A40F-641716611C5B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788;p47">
                <a:extLst>
                  <a:ext uri="{FF2B5EF4-FFF2-40B4-BE49-F238E27FC236}">
                    <a16:creationId xmlns:a16="http://schemas.microsoft.com/office/drawing/2014/main" id="{1B5E4EF3-5BA9-EC8D-CE76-DCEBB7C6F41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789;p47">
                <a:extLst>
                  <a:ext uri="{FF2B5EF4-FFF2-40B4-BE49-F238E27FC236}">
                    <a16:creationId xmlns:a16="http://schemas.microsoft.com/office/drawing/2014/main" id="{8E9C12AF-60F6-AAA9-DD8E-408AC1CE34EE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790;p47">
                <a:extLst>
                  <a:ext uri="{FF2B5EF4-FFF2-40B4-BE49-F238E27FC236}">
                    <a16:creationId xmlns:a16="http://schemas.microsoft.com/office/drawing/2014/main" id="{B6F660A8-982F-187B-0FA9-0FCFADBA802B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791;p47">
                <a:extLst>
                  <a:ext uri="{FF2B5EF4-FFF2-40B4-BE49-F238E27FC236}">
                    <a16:creationId xmlns:a16="http://schemas.microsoft.com/office/drawing/2014/main" id="{2F6AECC1-7253-B617-66D0-4525961F64BE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792;p47">
                <a:extLst>
                  <a:ext uri="{FF2B5EF4-FFF2-40B4-BE49-F238E27FC236}">
                    <a16:creationId xmlns:a16="http://schemas.microsoft.com/office/drawing/2014/main" id="{D08525E5-2ADC-BDAC-5A94-8092071831A3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793;p47">
                <a:extLst>
                  <a:ext uri="{FF2B5EF4-FFF2-40B4-BE49-F238E27FC236}">
                    <a16:creationId xmlns:a16="http://schemas.microsoft.com/office/drawing/2014/main" id="{CD9C2C22-1566-05F3-7F05-945275E791E4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794;p47">
                <a:extLst>
                  <a:ext uri="{FF2B5EF4-FFF2-40B4-BE49-F238E27FC236}">
                    <a16:creationId xmlns:a16="http://schemas.microsoft.com/office/drawing/2014/main" id="{070888E2-97CB-90B8-FFA1-A65357280B3D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795;p47">
                <a:extLst>
                  <a:ext uri="{FF2B5EF4-FFF2-40B4-BE49-F238E27FC236}">
                    <a16:creationId xmlns:a16="http://schemas.microsoft.com/office/drawing/2014/main" id="{16E5B8A7-349C-53DD-3373-AD8D235B4CD4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796;p47">
                <a:extLst>
                  <a:ext uri="{FF2B5EF4-FFF2-40B4-BE49-F238E27FC236}">
                    <a16:creationId xmlns:a16="http://schemas.microsoft.com/office/drawing/2014/main" id="{D076A415-1070-0E57-FB07-67EE8D09EFDA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797;p47">
                <a:extLst>
                  <a:ext uri="{FF2B5EF4-FFF2-40B4-BE49-F238E27FC236}">
                    <a16:creationId xmlns:a16="http://schemas.microsoft.com/office/drawing/2014/main" id="{9DA0BF0F-01A9-5C71-35A8-252296E6DCE6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798;p47">
                <a:extLst>
                  <a:ext uri="{FF2B5EF4-FFF2-40B4-BE49-F238E27FC236}">
                    <a16:creationId xmlns:a16="http://schemas.microsoft.com/office/drawing/2014/main" id="{7AED06B6-E092-E4C2-E9E0-B506583A76EA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799;p47">
                <a:extLst>
                  <a:ext uri="{FF2B5EF4-FFF2-40B4-BE49-F238E27FC236}">
                    <a16:creationId xmlns:a16="http://schemas.microsoft.com/office/drawing/2014/main" id="{DD2B0402-E179-61E6-3EE9-82E775319FFF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800;p47">
                <a:extLst>
                  <a:ext uri="{FF2B5EF4-FFF2-40B4-BE49-F238E27FC236}">
                    <a16:creationId xmlns:a16="http://schemas.microsoft.com/office/drawing/2014/main" id="{BE1BA895-36E7-592E-C76D-169E79953CEA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801;p47">
                <a:extLst>
                  <a:ext uri="{FF2B5EF4-FFF2-40B4-BE49-F238E27FC236}">
                    <a16:creationId xmlns:a16="http://schemas.microsoft.com/office/drawing/2014/main" id="{4E1A154C-2058-57F1-3EA6-C082282E9B4F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802;p47">
                <a:extLst>
                  <a:ext uri="{FF2B5EF4-FFF2-40B4-BE49-F238E27FC236}">
                    <a16:creationId xmlns:a16="http://schemas.microsoft.com/office/drawing/2014/main" id="{8AD6C4D8-C764-894F-113F-916870F7D9CB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803;p47">
                <a:extLst>
                  <a:ext uri="{FF2B5EF4-FFF2-40B4-BE49-F238E27FC236}">
                    <a16:creationId xmlns:a16="http://schemas.microsoft.com/office/drawing/2014/main" id="{97E5F38F-BE3C-C1B2-48A1-CB9E4AC3EC48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804;p47">
                <a:extLst>
                  <a:ext uri="{FF2B5EF4-FFF2-40B4-BE49-F238E27FC236}">
                    <a16:creationId xmlns:a16="http://schemas.microsoft.com/office/drawing/2014/main" id="{B4A0306D-6AA0-A6A0-CB29-08F02F79C653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" name="Google Shape;3805;p47">
              <a:extLst>
                <a:ext uri="{FF2B5EF4-FFF2-40B4-BE49-F238E27FC236}">
                  <a16:creationId xmlns:a16="http://schemas.microsoft.com/office/drawing/2014/main" id="{7363EC42-29EB-A33E-2F99-A10F08079D04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3806;p47">
              <a:extLst>
                <a:ext uri="{FF2B5EF4-FFF2-40B4-BE49-F238E27FC236}">
                  <a16:creationId xmlns:a16="http://schemas.microsoft.com/office/drawing/2014/main" id="{F8077774-85D3-D11E-1AEC-3321639EE7EF}"/>
                </a:ext>
              </a:extLst>
            </p:cNvPr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3807;p47">
              <a:extLst>
                <a:ext uri="{FF2B5EF4-FFF2-40B4-BE49-F238E27FC236}">
                  <a16:creationId xmlns:a16="http://schemas.microsoft.com/office/drawing/2014/main" id="{6C43DAA6-D2CE-7E6C-A182-7BCDF3647BA0}"/>
                </a:ext>
              </a:extLst>
            </p:cNvPr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3808;p47">
              <a:extLst>
                <a:ext uri="{FF2B5EF4-FFF2-40B4-BE49-F238E27FC236}">
                  <a16:creationId xmlns:a16="http://schemas.microsoft.com/office/drawing/2014/main" id="{0C962ACF-BD64-B2A7-1CC5-9B3E1C1E8DDB}"/>
                </a:ext>
              </a:extLst>
            </p:cNvPr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3809;p47">
              <a:extLst>
                <a:ext uri="{FF2B5EF4-FFF2-40B4-BE49-F238E27FC236}">
                  <a16:creationId xmlns:a16="http://schemas.microsoft.com/office/drawing/2014/main" id="{9B343083-4C97-7AC4-AFF4-A030C4E23F02}"/>
                </a:ext>
              </a:extLst>
            </p:cNvPr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3810;p47">
              <a:extLst>
                <a:ext uri="{FF2B5EF4-FFF2-40B4-BE49-F238E27FC236}">
                  <a16:creationId xmlns:a16="http://schemas.microsoft.com/office/drawing/2014/main" id="{0C8D6DA0-0BCB-538B-A648-1B35F23894AF}"/>
                </a:ext>
              </a:extLst>
            </p:cNvPr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3811;p47">
              <a:extLst>
                <a:ext uri="{FF2B5EF4-FFF2-40B4-BE49-F238E27FC236}">
                  <a16:creationId xmlns:a16="http://schemas.microsoft.com/office/drawing/2014/main" id="{DFA8ECB7-23A7-3E8F-227B-FF8291545882}"/>
                </a:ext>
              </a:extLst>
            </p:cNvPr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338;p12">
            <a:extLst>
              <a:ext uri="{FF2B5EF4-FFF2-40B4-BE49-F238E27FC236}">
                <a16:creationId xmlns:a16="http://schemas.microsoft.com/office/drawing/2014/main" id="{9992E984-04BA-311B-419C-D144D16E0D3C}"/>
              </a:ext>
            </a:extLst>
          </p:cNvPr>
          <p:cNvSpPr txBox="1">
            <a:spLocks/>
          </p:cNvSpPr>
          <p:nvPr/>
        </p:nvSpPr>
        <p:spPr>
          <a:xfrm>
            <a:off x="1349290" y="2696247"/>
            <a:ext cx="5722283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Pengaduan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Sistem</a:t>
            </a:r>
            <a:r>
              <a:rPr lang="en-US" sz="2800" b="1" kern="0" dirty="0">
                <a:solidFill>
                  <a:srgbClr val="193783"/>
                </a:solidFill>
              </a:rPr>
              <a:t> </a:t>
            </a:r>
            <a:r>
              <a:rPr lang="en-US" sz="2800" b="1" kern="0" dirty="0" err="1">
                <a:solidFill>
                  <a:srgbClr val="193783"/>
                </a:solidFill>
              </a:rPr>
              <a:t>Pembayaran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>
                <a:solidFill>
                  <a:srgbClr val="193783"/>
                </a:solidFill>
              </a:rPr>
              <a:t>Media Massa dan Media </a:t>
            </a:r>
            <a:r>
              <a:rPr lang="en-US" sz="2800" b="1" kern="0" dirty="0" err="1">
                <a:solidFill>
                  <a:srgbClr val="193783"/>
                </a:solidFill>
              </a:rPr>
              <a:t>Sosial</a:t>
            </a:r>
            <a:endParaRPr lang="en-US" sz="2800" b="1" kern="0" dirty="0">
              <a:solidFill>
                <a:srgbClr val="193783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800" b="1" kern="0" dirty="0" err="1">
                <a:solidFill>
                  <a:srgbClr val="193783"/>
                </a:solidFill>
              </a:rPr>
              <a:t>Periode</a:t>
            </a:r>
            <a:r>
              <a:rPr lang="en-US" sz="2800" b="1" kern="0" dirty="0">
                <a:solidFill>
                  <a:srgbClr val="193783"/>
                </a:solidFill>
              </a:rPr>
              <a:t> 1 – 7 April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7;p13">
            <a:extLst>
              <a:ext uri="{FF2B5EF4-FFF2-40B4-BE49-F238E27FC236}">
                <a16:creationId xmlns:a16="http://schemas.microsoft.com/office/drawing/2014/main" id="{1F00E178-27A3-C7D9-4442-9D2877636408}"/>
              </a:ext>
            </a:extLst>
          </p:cNvPr>
          <p:cNvSpPr txBox="1">
            <a:spLocks/>
          </p:cNvSpPr>
          <p:nvPr/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FFFFFF"/>
              </a:solidFill>
            </a:endParaRPr>
          </a:p>
        </p:txBody>
      </p:sp>
      <p:sp>
        <p:nvSpPr>
          <p:cNvPr id="141" name="Rectangle 5">
            <a:extLst>
              <a:ext uri="{FF2B5EF4-FFF2-40B4-BE49-F238E27FC236}">
                <a16:creationId xmlns:a16="http://schemas.microsoft.com/office/drawing/2014/main" id="{1B6AEA6D-1FC8-8E97-EDD2-B38DB51F5957}"/>
              </a:ext>
            </a:extLst>
          </p:cNvPr>
          <p:cNvSpPr/>
          <p:nvPr/>
        </p:nvSpPr>
        <p:spPr>
          <a:xfrm>
            <a:off x="-1" y="0"/>
            <a:ext cx="485933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F03C25-D81A-4B12-669D-6B210026095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6F23CC5-D465-950B-3A36-86D25D3C58BE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rgbClr val="193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1AD2E6-D126-0F19-9252-4C62584276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08C0B1-BA8B-DC0A-A501-95BD63F80CF7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D1D2970-CB0D-628C-B079-C86CB7679D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Google Shape;338;p12">
            <a:extLst>
              <a:ext uri="{FF2B5EF4-FFF2-40B4-BE49-F238E27FC236}">
                <a16:creationId xmlns:a16="http://schemas.microsoft.com/office/drawing/2014/main" id="{AD2A80C1-B5BC-7423-1693-E9DA67F33672}"/>
              </a:ext>
            </a:extLst>
          </p:cNvPr>
          <p:cNvSpPr txBox="1">
            <a:spLocks/>
          </p:cNvSpPr>
          <p:nvPr/>
        </p:nvSpPr>
        <p:spPr>
          <a:xfrm>
            <a:off x="7499833" y="4687762"/>
            <a:ext cx="357884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4400" b="1" kern="0" dirty="0">
                <a:solidFill>
                  <a:srgbClr val="193783"/>
                </a:solidFill>
              </a:rPr>
              <a:t>Media Massa</a:t>
            </a:r>
          </a:p>
        </p:txBody>
      </p:sp>
    </p:spTree>
    <p:extLst>
      <p:ext uri="{BB962C8B-B14F-4D97-AF65-F5344CB8AC3E}">
        <p14:creationId xmlns:p14="http://schemas.microsoft.com/office/powerpoint/2010/main" val="11907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Statistik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Pemberitaan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CDE58-EACA-110F-439C-800922B6BF4C}"/>
              </a:ext>
            </a:extLst>
          </p:cNvPr>
          <p:cNvSpPr txBox="1"/>
          <p:nvPr/>
        </p:nvSpPr>
        <p:spPr>
          <a:xfrm rot="16200000">
            <a:off x="8234421" y="2427143"/>
            <a:ext cx="1292662" cy="276999"/>
          </a:xfrm>
          <a:prstGeom prst="rect">
            <a:avLst/>
          </a:prstGeom>
          <a:solidFill>
            <a:srgbClr val="3165A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8489E9-028B-8C58-3D90-4319274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75166"/>
              </p:ext>
            </p:extLst>
          </p:nvPr>
        </p:nvGraphicFramePr>
        <p:xfrm>
          <a:off x="9207599" y="1390564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922E17-DBD1-73A4-4E7A-12E0A496F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249532"/>
              </p:ext>
            </p:extLst>
          </p:nvPr>
        </p:nvGraphicFramePr>
        <p:xfrm>
          <a:off x="9059006" y="3999472"/>
          <a:ext cx="2912623" cy="2608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27C9CF-EE7E-D4FA-F1C8-B4E25298EE9E}"/>
              </a:ext>
            </a:extLst>
          </p:cNvPr>
          <p:cNvCxnSpPr>
            <a:cxnSpLocks/>
          </p:cNvCxnSpPr>
          <p:nvPr/>
        </p:nvCxnSpPr>
        <p:spPr>
          <a:xfrm>
            <a:off x="8485239" y="1213831"/>
            <a:ext cx="0" cy="52969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EFC2BB-9C9B-E172-975C-D5AA62617608}"/>
              </a:ext>
            </a:extLst>
          </p:cNvPr>
          <p:cNvSpPr txBox="1"/>
          <p:nvPr/>
        </p:nvSpPr>
        <p:spPr>
          <a:xfrm rot="16200000">
            <a:off x="8326752" y="5165427"/>
            <a:ext cx="1107996" cy="276999"/>
          </a:xfrm>
          <a:prstGeom prst="rect">
            <a:avLst/>
          </a:prstGeom>
          <a:solidFill>
            <a:srgbClr val="B53633"/>
          </a:solidFill>
        </p:spPr>
        <p:txBody>
          <a:bodyPr vert="vert" wrap="square">
            <a:spAutoFit/>
          </a:bodyPr>
          <a:lstStyle/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algn="ctr">
              <a:defRPr/>
            </a:pPr>
            <a:r>
              <a:rPr lang="en-ID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98E23A9-5E97-E146-B904-749CFDEC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287841"/>
              </p:ext>
            </p:extLst>
          </p:nvPr>
        </p:nvGraphicFramePr>
        <p:xfrm>
          <a:off x="411321" y="3227716"/>
          <a:ext cx="7508870" cy="3298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6" name="Google Shape;1800;p41">
            <a:extLst>
              <a:ext uri="{FF2B5EF4-FFF2-40B4-BE49-F238E27FC236}">
                <a16:creationId xmlns:a16="http://schemas.microsoft.com/office/drawing/2014/main" id="{F5932A11-C736-25C4-B245-028FEF35D72A}"/>
              </a:ext>
            </a:extLst>
          </p:cNvPr>
          <p:cNvGrpSpPr/>
          <p:nvPr/>
        </p:nvGrpSpPr>
        <p:grpSpPr>
          <a:xfrm>
            <a:off x="743163" y="1340068"/>
            <a:ext cx="3184551" cy="1464559"/>
            <a:chOff x="1230287" y="1398309"/>
            <a:chExt cx="3184551" cy="1464559"/>
          </a:xfrm>
        </p:grpSpPr>
        <p:grpSp>
          <p:nvGrpSpPr>
            <p:cNvPr id="17" name="Google Shape;1801;p41">
              <a:extLst>
                <a:ext uri="{FF2B5EF4-FFF2-40B4-BE49-F238E27FC236}">
                  <a16:creationId xmlns:a16="http://schemas.microsoft.com/office/drawing/2014/main" id="{6A6CCB14-0244-BCF0-5F7F-01FE94CF25F1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21" name="Google Shape;1802;p41">
                <a:extLst>
                  <a:ext uri="{FF2B5EF4-FFF2-40B4-BE49-F238E27FC236}">
                    <a16:creationId xmlns:a16="http://schemas.microsoft.com/office/drawing/2014/main" id="{8EE8DC41-9FA3-48CE-6229-2AC0090A441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2" name="Google Shape;1803;p41">
                <a:extLst>
                  <a:ext uri="{FF2B5EF4-FFF2-40B4-BE49-F238E27FC236}">
                    <a16:creationId xmlns:a16="http://schemas.microsoft.com/office/drawing/2014/main" id="{D9873377-3C93-53CB-7382-5D637FEC050C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3" name="Google Shape;1804;p41">
                <a:extLst>
                  <a:ext uri="{FF2B5EF4-FFF2-40B4-BE49-F238E27FC236}">
                    <a16:creationId xmlns:a16="http://schemas.microsoft.com/office/drawing/2014/main" id="{FD644CEB-40B9-824F-3EBF-B39990201F42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4" name="Google Shape;1805;p41">
                <a:extLst>
                  <a:ext uri="{FF2B5EF4-FFF2-40B4-BE49-F238E27FC236}">
                    <a16:creationId xmlns:a16="http://schemas.microsoft.com/office/drawing/2014/main" id="{FB36A912-3315-A11A-5EF9-9F66C0C8579C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316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06;p41">
              <a:extLst>
                <a:ext uri="{FF2B5EF4-FFF2-40B4-BE49-F238E27FC236}">
                  <a16:creationId xmlns:a16="http://schemas.microsoft.com/office/drawing/2014/main" id="{FEB7CA34-D7C1-388E-C246-5EBF0672C1FC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19" name="Google Shape;1807;p41">
                <a:extLst>
                  <a:ext uri="{FF2B5EF4-FFF2-40B4-BE49-F238E27FC236}">
                    <a16:creationId xmlns:a16="http://schemas.microsoft.com/office/drawing/2014/main" id="{E0350F37-B6AE-05E5-2B43-2A7ECB6A9B07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Online</a:t>
                </a:r>
              </a:p>
            </p:txBody>
          </p:sp>
          <p:sp>
            <p:nvSpPr>
              <p:cNvPr id="20" name="Google Shape;1808;p41">
                <a:extLst>
                  <a:ext uri="{FF2B5EF4-FFF2-40B4-BE49-F238E27FC236}">
                    <a16:creationId xmlns:a16="http://schemas.microsoft.com/office/drawing/2014/main" id="{893CFB61-707E-8DC9-B9F9-FC1E732C8B3F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2.251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761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id-ID" sz="1200" dirty="0" err="1">
                    <a:solidFill>
                      <a:prstClr val="black"/>
                    </a:solidFill>
                    <a:latin typeface="Calibri" panose="020F0502020204030204"/>
                  </a:rPr>
                  <a:t>online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25" name="Google Shape;1800;p41">
            <a:extLst>
              <a:ext uri="{FF2B5EF4-FFF2-40B4-BE49-F238E27FC236}">
                <a16:creationId xmlns:a16="http://schemas.microsoft.com/office/drawing/2014/main" id="{071733C8-BDF2-05D6-ADBE-76E77F6D1B2F}"/>
              </a:ext>
            </a:extLst>
          </p:cNvPr>
          <p:cNvGrpSpPr/>
          <p:nvPr/>
        </p:nvGrpSpPr>
        <p:grpSpPr>
          <a:xfrm>
            <a:off x="4568040" y="1354710"/>
            <a:ext cx="3184551" cy="1464559"/>
            <a:chOff x="1230287" y="1398309"/>
            <a:chExt cx="3184551" cy="1464559"/>
          </a:xfrm>
        </p:grpSpPr>
        <p:grpSp>
          <p:nvGrpSpPr>
            <p:cNvPr id="26" name="Google Shape;1801;p41">
              <a:extLst>
                <a:ext uri="{FF2B5EF4-FFF2-40B4-BE49-F238E27FC236}">
                  <a16:creationId xmlns:a16="http://schemas.microsoft.com/office/drawing/2014/main" id="{2AD6B04A-2229-C11A-456B-DEBD80A8CD1D}"/>
                </a:ext>
              </a:extLst>
            </p:cNvPr>
            <p:cNvGrpSpPr/>
            <p:nvPr/>
          </p:nvGrpSpPr>
          <p:grpSpPr>
            <a:xfrm>
              <a:off x="1230287" y="1398309"/>
              <a:ext cx="3184551" cy="1464559"/>
              <a:chOff x="1230287" y="1398309"/>
              <a:chExt cx="3184551" cy="1464559"/>
            </a:xfrm>
          </p:grpSpPr>
          <p:sp>
            <p:nvSpPr>
              <p:cNvPr id="30" name="Google Shape;1802;p41">
                <a:extLst>
                  <a:ext uri="{FF2B5EF4-FFF2-40B4-BE49-F238E27FC236}">
                    <a16:creationId xmlns:a16="http://schemas.microsoft.com/office/drawing/2014/main" id="{05EDF676-21AD-E14F-5DCA-34A6842FF078}"/>
                  </a:ext>
                </a:extLst>
              </p:cNvPr>
              <p:cNvSpPr/>
              <p:nvPr/>
            </p:nvSpPr>
            <p:spPr>
              <a:xfrm>
                <a:off x="1277791" y="1437832"/>
                <a:ext cx="3137046" cy="1425036"/>
              </a:xfrm>
              <a:custGeom>
                <a:avLst/>
                <a:gdLst/>
                <a:ahLst/>
                <a:cxnLst/>
                <a:rect l="l" t="t" r="r" b="b"/>
                <a:pathLst>
                  <a:path w="98263" h="44637" extrusionOk="0">
                    <a:moveTo>
                      <a:pt x="9454" y="0"/>
                    </a:moveTo>
                    <a:lnTo>
                      <a:pt x="7156" y="1917"/>
                    </a:lnTo>
                    <a:lnTo>
                      <a:pt x="2310" y="1917"/>
                    </a:lnTo>
                    <a:lnTo>
                      <a:pt x="2310" y="5942"/>
                    </a:lnTo>
                    <a:lnTo>
                      <a:pt x="0" y="7870"/>
                    </a:lnTo>
                    <a:lnTo>
                      <a:pt x="0" y="30087"/>
                    </a:lnTo>
                    <a:lnTo>
                      <a:pt x="2310" y="28182"/>
                    </a:lnTo>
                    <a:lnTo>
                      <a:pt x="2310" y="42696"/>
                    </a:lnTo>
                    <a:lnTo>
                      <a:pt x="4644" y="42696"/>
                    </a:lnTo>
                    <a:lnTo>
                      <a:pt x="4644" y="44637"/>
                    </a:lnTo>
                    <a:lnTo>
                      <a:pt x="98263" y="44637"/>
                    </a:lnTo>
                    <a:lnTo>
                      <a:pt x="98263" y="3858"/>
                    </a:lnTo>
                    <a:lnTo>
                      <a:pt x="95917" y="3858"/>
                    </a:lnTo>
                    <a:lnTo>
                      <a:pt x="95917" y="1917"/>
                    </a:lnTo>
                    <a:lnTo>
                      <a:pt x="33862" y="1917"/>
                    </a:lnTo>
                    <a:lnTo>
                      <a:pt x="36172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Google Shape;1803;p41">
                <a:extLst>
                  <a:ext uri="{FF2B5EF4-FFF2-40B4-BE49-F238E27FC236}">
                    <a16:creationId xmlns:a16="http://schemas.microsoft.com/office/drawing/2014/main" id="{2180352A-4297-EC46-A1D7-077C682DCBD7}"/>
                  </a:ext>
                </a:extLst>
              </p:cNvPr>
              <p:cNvSpPr/>
              <p:nvPr/>
            </p:nvSpPr>
            <p:spPr>
              <a:xfrm>
                <a:off x="1378132" y="1521061"/>
                <a:ext cx="2988818" cy="1301902"/>
              </a:xfrm>
              <a:custGeom>
                <a:avLst/>
                <a:gdLst/>
                <a:ahLst/>
                <a:cxnLst/>
                <a:rect l="l" t="t" r="r" b="b"/>
                <a:pathLst>
                  <a:path w="93620" h="40780" extrusionOk="0">
                    <a:moveTo>
                      <a:pt x="1" y="1"/>
                    </a:moveTo>
                    <a:lnTo>
                      <a:pt x="1" y="40780"/>
                    </a:lnTo>
                    <a:lnTo>
                      <a:pt x="93620" y="40780"/>
                    </a:lnTo>
                    <a:lnTo>
                      <a:pt x="93620" y="1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2" name="Google Shape;1804;p41">
                <a:extLst>
                  <a:ext uri="{FF2B5EF4-FFF2-40B4-BE49-F238E27FC236}">
                    <a16:creationId xmlns:a16="http://schemas.microsoft.com/office/drawing/2014/main" id="{135D68A8-53DD-92A6-53AC-2C1D34CB5F29}"/>
                  </a:ext>
                </a:extLst>
              </p:cNvPr>
              <p:cNvSpPr/>
              <p:nvPr/>
            </p:nvSpPr>
            <p:spPr>
              <a:xfrm>
                <a:off x="1303268" y="1458743"/>
                <a:ext cx="2989170" cy="1301870"/>
              </a:xfrm>
              <a:custGeom>
                <a:avLst/>
                <a:gdLst/>
                <a:ahLst/>
                <a:cxnLst/>
                <a:rect l="l" t="t" r="r" b="b"/>
                <a:pathLst>
                  <a:path w="93631" h="40779" extrusionOk="0">
                    <a:moveTo>
                      <a:pt x="0" y="0"/>
                    </a:moveTo>
                    <a:lnTo>
                      <a:pt x="0" y="40779"/>
                    </a:lnTo>
                    <a:lnTo>
                      <a:pt x="93631" y="40779"/>
                    </a:lnTo>
                    <a:lnTo>
                      <a:pt x="9363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Google Shape;1805;p41">
                <a:extLst>
                  <a:ext uri="{FF2B5EF4-FFF2-40B4-BE49-F238E27FC236}">
                    <a16:creationId xmlns:a16="http://schemas.microsoft.com/office/drawing/2014/main" id="{554BC9EE-06EF-BFB9-7229-0D62290007AF}"/>
                  </a:ext>
                </a:extLst>
              </p:cNvPr>
              <p:cNvSpPr/>
              <p:nvPr/>
            </p:nvSpPr>
            <p:spPr>
              <a:xfrm>
                <a:off x="1230287" y="1398309"/>
                <a:ext cx="1154025" cy="960176"/>
              </a:xfrm>
              <a:custGeom>
                <a:avLst/>
                <a:gdLst/>
                <a:ahLst/>
                <a:cxnLst/>
                <a:rect l="l" t="t" r="r" b="b"/>
                <a:pathLst>
                  <a:path w="36148" h="30076" extrusionOk="0">
                    <a:moveTo>
                      <a:pt x="9442" y="0"/>
                    </a:moveTo>
                    <a:lnTo>
                      <a:pt x="0" y="7858"/>
                    </a:lnTo>
                    <a:lnTo>
                      <a:pt x="0" y="30075"/>
                    </a:lnTo>
                    <a:lnTo>
                      <a:pt x="36148" y="0"/>
                    </a:lnTo>
                    <a:close/>
                  </a:path>
                </a:pathLst>
              </a:custGeom>
              <a:solidFill>
                <a:srgbClr val="B53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  <a:defRPr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1806;p41">
              <a:extLst>
                <a:ext uri="{FF2B5EF4-FFF2-40B4-BE49-F238E27FC236}">
                  <a16:creationId xmlns:a16="http://schemas.microsoft.com/office/drawing/2014/main" id="{71F98B9A-63E7-096D-3F03-B5EF1F6B31BB}"/>
                </a:ext>
              </a:extLst>
            </p:cNvPr>
            <p:cNvGrpSpPr/>
            <p:nvPr/>
          </p:nvGrpSpPr>
          <p:grpSpPr>
            <a:xfrm>
              <a:off x="1826397" y="1678700"/>
              <a:ext cx="2335060" cy="950063"/>
              <a:chOff x="1826397" y="1678700"/>
              <a:chExt cx="2335060" cy="950063"/>
            </a:xfrm>
          </p:grpSpPr>
          <p:sp>
            <p:nvSpPr>
              <p:cNvPr id="28" name="Google Shape;1807;p41">
                <a:extLst>
                  <a:ext uri="{FF2B5EF4-FFF2-40B4-BE49-F238E27FC236}">
                    <a16:creationId xmlns:a16="http://schemas.microsoft.com/office/drawing/2014/main" id="{85065416-7AFE-49A1-3020-A3C51F3C0408}"/>
                  </a:ext>
                </a:extLst>
              </p:cNvPr>
              <p:cNvSpPr txBox="1"/>
              <p:nvPr/>
            </p:nvSpPr>
            <p:spPr>
              <a:xfrm>
                <a:off x="2335812" y="1678700"/>
                <a:ext cx="1494875" cy="134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b="1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endParaRPr lang="en-US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Google Shape;1808;p41">
                <a:extLst>
                  <a:ext uri="{FF2B5EF4-FFF2-40B4-BE49-F238E27FC236}">
                    <a16:creationId xmlns:a16="http://schemas.microsoft.com/office/drawing/2014/main" id="{064E5818-9B2D-B093-4B9E-ED4CB7850004}"/>
                  </a:ext>
                </a:extLst>
              </p:cNvPr>
              <p:cNvSpPr txBox="1"/>
              <p:nvPr/>
            </p:nvSpPr>
            <p:spPr>
              <a:xfrm>
                <a:off x="1826397" y="2031763"/>
                <a:ext cx="2335060" cy="59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b" anchorCtr="0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135</a:t>
                </a:r>
              </a:p>
              <a:p>
                <a:pPr algn="ctr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berita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dari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anose="020F0502020204030204"/>
                  </a:rPr>
                  <a:t>60</a:t>
                </a:r>
                <a:r>
                  <a:rPr lang="id-ID" sz="12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media </a:t>
                </a:r>
                <a:r>
                  <a:rPr lang="en-US" sz="1200" dirty="0" err="1">
                    <a:solidFill>
                      <a:prstClr val="black"/>
                    </a:solidFill>
                    <a:latin typeface="Calibri" panose="020F0502020204030204"/>
                  </a:rPr>
                  <a:t>cetak</a:t>
                </a:r>
                <a:r>
                  <a:rPr lang="en-US" sz="1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9D36A-EE2B-54B9-94A8-CCC8F9A592CC}"/>
              </a:ext>
            </a:extLst>
          </p:cNvPr>
          <p:cNvGrpSpPr/>
          <p:nvPr/>
        </p:nvGrpSpPr>
        <p:grpSpPr>
          <a:xfrm>
            <a:off x="4958721" y="3016411"/>
            <a:ext cx="2813628" cy="1473239"/>
            <a:chOff x="-1029827" y="2908371"/>
            <a:chExt cx="2952753" cy="12287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4BC2D8-6CFF-9A09-4FC8-D8B882EF9D66}"/>
                </a:ext>
              </a:extLst>
            </p:cNvPr>
            <p:cNvSpPr txBox="1"/>
            <p:nvPr/>
          </p:nvSpPr>
          <p:spPr>
            <a:xfrm>
              <a:off x="-1029827" y="2908371"/>
              <a:ext cx="2952753" cy="885580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BI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dorong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penggunaan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transaksi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nontunai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selama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Ramadan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Idulfitri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Pemerintah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berencana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memajaki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fintech 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dan </a:t>
              </a:r>
              <a:r>
                <a:rPr kumimoji="0" lang="en-US" sz="9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dompet</a:t>
              </a:r>
              <a:r>
                <a:rPr kumimoji="0" lang="en-US" sz="9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097DF-0F30-2E41-99FE-391AAF324DF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46550" y="3793951"/>
              <a:ext cx="693587" cy="34312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D9C82E-D081-E783-CD86-7F6843189B80}"/>
              </a:ext>
            </a:extLst>
          </p:cNvPr>
          <p:cNvGrpSpPr/>
          <p:nvPr/>
        </p:nvGrpSpPr>
        <p:grpSpPr>
          <a:xfrm>
            <a:off x="1339273" y="3566320"/>
            <a:ext cx="2813627" cy="1292662"/>
            <a:chOff x="862817" y="2823647"/>
            <a:chExt cx="2813627" cy="107809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1181F-253A-F697-C408-4808BA747C42}"/>
                </a:ext>
              </a:extLst>
            </p:cNvPr>
            <p:cNvSpPr txBox="1"/>
            <p:nvPr/>
          </p:nvSpPr>
          <p:spPr>
            <a:xfrm>
              <a:off x="862817" y="2823647"/>
              <a:ext cx="2813627" cy="770069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Perluasan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implementasi</a:t>
              </a: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QRIS.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Gangguan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layanan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i="1" kern="0" dirty="0">
                  <a:solidFill>
                    <a:prstClr val="black"/>
                  </a:solidFill>
                  <a:latin typeface="Calibri"/>
                </a:rPr>
                <a:t>mobile banking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BCA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BPJPH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kembangkan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Sistem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Informasi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Halal (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Sihalal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) yang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terintegrasi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dengan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penyedia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uang 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elektronik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Promo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belanja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menggunakan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kartu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debit dan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kredit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serta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sz="900" kern="0" dirty="0" err="1">
                  <a:solidFill>
                    <a:prstClr val="black"/>
                  </a:solidFill>
                  <a:latin typeface="Calibri"/>
                </a:rPr>
                <a:t>dompet</a:t>
              </a:r>
              <a:r>
                <a:rPr lang="en-US" sz="900" kern="0" dirty="0">
                  <a:solidFill>
                    <a:prstClr val="black"/>
                  </a:solidFill>
                  <a:latin typeface="Calibri"/>
                </a:rPr>
                <a:t> digital</a:t>
              </a:r>
              <a:endParaRPr kumimoji="0" lang="id-ID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53EB36-FFDD-13DA-F841-D541F22605D9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961819" y="3593716"/>
              <a:ext cx="1307812" cy="308027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62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D7A398-4865-59BA-0D8B-152DB4512F80}"/>
              </a:ext>
            </a:extLst>
          </p:cNvPr>
          <p:cNvSpPr/>
          <p:nvPr/>
        </p:nvSpPr>
        <p:spPr>
          <a:xfrm>
            <a:off x="0" y="1573812"/>
            <a:ext cx="8878186" cy="2743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F010CC4B-4872-8219-ACDD-F644C00A5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417438"/>
              </p:ext>
            </p:extLst>
          </p:nvPr>
        </p:nvGraphicFramePr>
        <p:xfrm>
          <a:off x="5983519" y="401590"/>
          <a:ext cx="6196635" cy="477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Light"/>
              <a:sym typeface="Barlow Light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55170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Sentimen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B0876-32F6-A7BB-F656-D36C14D1F65A}"/>
              </a:ext>
            </a:extLst>
          </p:cNvPr>
          <p:cNvSpPr/>
          <p:nvPr/>
        </p:nvSpPr>
        <p:spPr>
          <a:xfrm>
            <a:off x="44988" y="1743054"/>
            <a:ext cx="69894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Media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aktif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meliput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pengimplementasian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termasuk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dalam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promosi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untuk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tempat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perbelanjaan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Pemberitaan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bersifat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umum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diarahkan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uang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elektronik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digital,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sorotan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lebih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khusus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merujuk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pada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penggunaan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QRIS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sebagai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salah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satu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metode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disediakan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perbankan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maupun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penyedia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dompet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digital.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Sementara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itu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, media juga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memberikan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besar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terhadap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dorongan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terkait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transaksi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nontunai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 dan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Idulfitri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informasi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mengenai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operasional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BI-RTGS, BI-SSSS, SKNBI, dan BI-ETP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Ramadan. Adapun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gangguan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layanan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mobile banking BCA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merupakan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isu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bertendensi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negatif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yang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cukup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banyak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menarik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atensi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pewarta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selama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periode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500" i="1" dirty="0" err="1">
                <a:solidFill>
                  <a:prstClr val="white"/>
                </a:solidFill>
                <a:latin typeface="Calibri" panose="020F0502020204030204"/>
              </a:rPr>
              <a:t>ini</a:t>
            </a:r>
            <a:r>
              <a:rPr lang="en-US" sz="1500" i="1" dirty="0">
                <a:solidFill>
                  <a:prstClr val="white"/>
                </a:solidFill>
                <a:latin typeface="Calibri" panose="020F0502020204030204"/>
              </a:rPr>
              <a:t>. </a:t>
            </a:r>
            <a:endParaRPr kumimoji="0" lang="id-ID" sz="15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E284-4521-84C6-5ED4-41FDBADF6E0B}"/>
              </a:ext>
            </a:extLst>
          </p:cNvPr>
          <p:cNvSpPr txBox="1"/>
          <p:nvPr/>
        </p:nvSpPr>
        <p:spPr>
          <a:xfrm>
            <a:off x="10864468" y="4552150"/>
            <a:ext cx="1139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Na: 2.176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Ntotal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2.385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5BD9FD-8AAE-CB2E-4C69-277D67C8C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830071"/>
              </p:ext>
            </p:extLst>
          </p:nvPr>
        </p:nvGraphicFramePr>
        <p:xfrm>
          <a:off x="1" y="4621918"/>
          <a:ext cx="2849526" cy="223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8354F2C-56CB-6414-1CA3-309A0F5876C8}"/>
              </a:ext>
            </a:extLst>
          </p:cNvPr>
          <p:cNvSpPr txBox="1"/>
          <p:nvPr/>
        </p:nvSpPr>
        <p:spPr>
          <a:xfrm>
            <a:off x="2636682" y="4305398"/>
            <a:ext cx="77730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472C4"/>
                </a:solidFill>
                <a:latin typeface="Calibri" panose="020F0502020204030204"/>
              </a:rPr>
              <a:t>Positif</a:t>
            </a:r>
            <a:r>
              <a:rPr lang="en-US" sz="1400" b="1" dirty="0">
                <a:solidFill>
                  <a:srgbClr val="4472C4"/>
                </a:solidFill>
                <a:latin typeface="Calibri" panose="020F0502020204030204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perluasan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Kontribusi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penyedia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dompet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digital,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mendorong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nontunai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Perbankan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pastikan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keamanan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jaringan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untuk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di ATM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selama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Ramadan dan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Idulfitri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berencana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memudahkan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transaksi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Pemerintah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Daerah (KKPD).</a:t>
            </a:r>
          </a:p>
          <a:p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Calibri" panose="020F0502020204030204"/>
              </a:rPr>
              <a:t>Negatif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:</a:t>
            </a: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masyarakat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perihal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gangguan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pada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layanan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mobile banking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BCA.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5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melalui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modus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pengganjal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ATM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Cilacap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Terungkapnya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dugaan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kasus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skimming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nasabah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BNI di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Samarinda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7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Pencatutan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identitas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sebabkan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kerugian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berupa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kesulitan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pengajuan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kartu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kredit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8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Keluhan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soal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saldo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tidak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kunjung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masuk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meskipun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proses scan QRIS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sudah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berhasil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9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Ketimpangan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penyaluran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pinjaman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online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antara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Pulau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Jawa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dan wilayah lainnya. [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hlinkClick r:id="rId10"/>
              </a:rPr>
              <a:t>link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89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674A1CB-9F2B-F705-3B73-6A91747CF8E5}"/>
              </a:ext>
            </a:extLst>
          </p:cNvPr>
          <p:cNvSpPr/>
          <p:nvPr/>
        </p:nvSpPr>
        <p:spPr>
          <a:xfrm>
            <a:off x="0" y="131996"/>
            <a:ext cx="5778500" cy="584775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11D-BCA9-636F-489E-6A95C67008A5}"/>
              </a:ext>
            </a:extLst>
          </p:cNvPr>
          <p:cNvSpPr txBox="1"/>
          <p:nvPr/>
        </p:nvSpPr>
        <p:spPr>
          <a:xfrm>
            <a:off x="217524" y="166427"/>
            <a:ext cx="393537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Influencers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F3585B3-6785-C3A9-26A2-63E2CC5E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004898"/>
              </p:ext>
            </p:extLst>
          </p:nvPr>
        </p:nvGraphicFramePr>
        <p:xfrm>
          <a:off x="228673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ED9BCD1-4A1A-6210-795F-3861177C2578}"/>
              </a:ext>
            </a:extLst>
          </p:cNvPr>
          <p:cNvSpPr txBox="1"/>
          <p:nvPr/>
        </p:nvSpPr>
        <p:spPr>
          <a:xfrm>
            <a:off x="1297335" y="1028986"/>
            <a:ext cx="133722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62A1B-25DA-382D-BCEF-F84256D29C1D}"/>
              </a:ext>
            </a:extLst>
          </p:cNvPr>
          <p:cNvSpPr txBox="1"/>
          <p:nvPr/>
        </p:nvSpPr>
        <p:spPr>
          <a:xfrm>
            <a:off x="4249261" y="1028986"/>
            <a:ext cx="1252074" cy="338554"/>
          </a:xfrm>
          <a:prstGeom prst="rect">
            <a:avLst/>
          </a:prstGeom>
          <a:solidFill>
            <a:srgbClr val="FEC830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Media </a:t>
            </a:r>
            <a:r>
              <a:rPr lang="en-US" sz="1600" b="1" dirty="0" err="1">
                <a:solidFill>
                  <a:prstClr val="black"/>
                </a:solidFill>
                <a:latin typeface="Calibri" panose="020F0502020204030204"/>
              </a:rPr>
              <a:t>Cetak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A7D3FFD-05AF-F551-4A92-4E3D27C08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32039"/>
              </p:ext>
            </p:extLst>
          </p:nvPr>
        </p:nvGraphicFramePr>
        <p:xfrm>
          <a:off x="3440099" y="1468878"/>
          <a:ext cx="2980365" cy="4813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0A8196-5CAE-ECF5-52BF-E9E21F2BFE6E}"/>
              </a:ext>
            </a:extLst>
          </p:cNvPr>
          <p:cNvSpPr txBox="1"/>
          <p:nvPr/>
        </p:nvSpPr>
        <p:spPr>
          <a:xfrm>
            <a:off x="6837528" y="1468878"/>
            <a:ext cx="4844955" cy="4616648"/>
          </a:xfrm>
          <a:prstGeom prst="rect">
            <a:avLst/>
          </a:prstGeom>
          <a:solidFill>
            <a:srgbClr val="FAFAFA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internal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menduduki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influencers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teraktif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media online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cetak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dorongan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memanfaatkan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momentum Ramadan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Idulfitri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endParaRPr lang="en-US" sz="14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terpantau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diangkat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oleh media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Hal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terutama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komitmen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perbankan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mendorong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nontunai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QRIS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sorotan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Executive Vice President Secretariat &amp; Corporate Communication BCA, Hera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Haryn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dikarenakan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klarifikasi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permohonan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maaf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pihak BCA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gangguan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banking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BCA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dikeluhkan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Adapun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eksternal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lainnya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berasal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beragam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antaranya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pengawalan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perkembangan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penerbitan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Kartu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Kredit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Pemerintah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Daerah  (KKPD), 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pengenaan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fintech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dompet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digital. </a:t>
            </a:r>
          </a:p>
        </p:txBody>
      </p:sp>
    </p:spTree>
    <p:extLst>
      <p:ext uri="{BB962C8B-B14F-4D97-AF65-F5344CB8AC3E}">
        <p14:creationId xmlns:p14="http://schemas.microsoft.com/office/powerpoint/2010/main" val="19671553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526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Barlow Light</vt:lpstr>
      <vt:lpstr>Calibri</vt:lpstr>
      <vt:lpstr>Raleway Thin</vt:lpstr>
      <vt:lpstr>Verdana</vt:lpstr>
      <vt:lpstr>Contents Slide Master</vt:lpstr>
      <vt:lpstr>Gaoler template</vt:lpstr>
      <vt:lpstr>Departemen Pengembangan UMKM dan Perlindungan Konsumen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Alfredo Putra</cp:lastModifiedBy>
  <cp:revision>457</cp:revision>
  <dcterms:created xsi:type="dcterms:W3CDTF">2022-05-22T03:55:25Z</dcterms:created>
  <dcterms:modified xsi:type="dcterms:W3CDTF">2024-03-20T05:40:15Z</dcterms:modified>
</cp:coreProperties>
</file>