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media/image11.svg" ContentType="image/svg+xml"/>
  <Override PartName="/ppt/media/image5.svg" ContentType="image/svg+xml"/>
  <Override PartName="/ppt/media/image7.svg" ContentType="image/svg+xml"/>
  <Override PartName="/ppt/media/image9.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1"/>
  </p:sldMasterIdLst>
  <p:notesMasterIdLst>
    <p:notesMasterId r:id="rId6"/>
  </p:notesMasterIdLst>
  <p:sldIdLst>
    <p:sldId id="1637" r:id="rId2"/>
    <p:sldId id="1638" r:id="rId3"/>
    <p:sldId id="1639" r:id="rId4"/>
    <p:sldId id="1640" r:id="rId5"/>
  </p:sldIdLst>
  <p:sldSz cx="12192000" cy="6858000"/>
  <p:notesSz cx="12192000" cy="6858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99DD"/>
    <a:srgbClr val="4472C4"/>
    <a:srgbClr val="375180"/>
    <a:srgbClr val="A665A6"/>
    <a:srgbClr val="AB58B9"/>
    <a:srgbClr val="84AE4C"/>
    <a:srgbClr val="9898DD"/>
    <a:srgbClr val="C331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7" autoAdjust="0"/>
    <p:restoredTop sz="88902" autoAdjust="0"/>
  </p:normalViewPr>
  <p:slideViewPr>
    <p:cSldViewPr showGuides="1">
      <p:cViewPr varScale="1">
        <p:scale>
          <a:sx n="90" d="100"/>
          <a:sy n="90" d="100"/>
        </p:scale>
        <p:origin x="552"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notesMaster" Target="notesMasters/notesMaster1.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260" b="0" i="0" u="none" strike="noStrike" kern="1200" spc="0" baseline="0">
              <a:solidFill>
                <a:schemeClr val="bg1"/>
              </a:solidFill>
              <a:latin typeface="Open Sans" panose="020B0606030504020204" pitchFamily="34" charset="0"/>
              <a:ea typeface="Open Sans" panose="020B0606030504020204" pitchFamily="34" charset="0"/>
              <a:cs typeface="Open Sans" panose="020B0606030504020204" pitchFamily="34" charset="0"/>
            </a:defRPr>
          </a:pPr>
          <a:endParaRPr lang="en-US"/>
        </a:p>
      </c:txPr>
    </c:title>
    <c:autoTitleDeleted val="0"/>
    <c:plotArea>
      <c:layout>
        <c:manualLayout>
          <c:layoutTarget val="inner"/>
          <c:xMode val="edge"/>
          <c:yMode val="edge"/>
          <c:x val="2.1065942978467526E-2"/>
          <c:y val="0.11282065382417567"/>
          <c:w val="0.96272948549963433"/>
          <c:h val="0.81590328203190943"/>
        </c:manualLayout>
      </c:layout>
      <c:lineChart>
        <c:grouping val="standard"/>
        <c:varyColors val="0"/>
        <c:ser>
          <c:idx val="0"/>
          <c:order val="0"/>
          <c:tx>
            <c:strRef>
              <c:f>Sheet1!$B$1</c:f>
              <c:strCache>
                <c:ptCount val="1"/>
                <c:pt idx="0">
                  <c:v/>
                </c:pt>
              </c:strCache>
            </c:strRef>
          </c:tx>
          <c:spPr>
            <a:ln w="28575" cap="rnd">
              <a:solidFill>
                <a:schemeClr val="accent1"/>
              </a:solidFill>
              <a:round/>
            </a:ln>
            <a:effectLst/>
          </c:spPr>
          <c:marker>
            <c:symbol val="circle"/>
            <c:size val="8"/>
            <c:spPr>
              <a:solidFill>
                <a:schemeClr val="bg1">
                  <a:alpha val="98000"/>
                </a:schemeClr>
              </a:solidFill>
              <a:ln w="25400">
                <a:solidFill>
                  <a:srgbClr val="4472C4"/>
                </a:solidFill>
              </a:ln>
              <a:effectLst/>
            </c:spPr>
          </c:marker>
          <c:dLbls>
            <c:dLbl>
              <c:idx val="0"/>
              <c:layout>
                <c:manualLayout>
                  <c:x val="-3.2998400190047031E-2"/>
                  <c:y val="4.964650075194801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9B97-4DF6-926E-087C132A1AD6}"/>
                </c:ext>
              </c:extLst>
            </c:dLbl>
            <c:dLbl>
              <c:idx val="2"/>
              <c:layout>
                <c:manualLayout>
                  <c:x val="-5.214925744319935E-2"/>
                  <c:y val="8.608429946897407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B97-4DF6-926E-087C132A1AD6}"/>
                </c:ext>
              </c:extLst>
            </c:dLbl>
            <c:dLbl>
              <c:idx val="4"/>
              <c:layout>
                <c:manualLayout>
                  <c:x val="-4.3310400249436727E-2"/>
                  <c:y val="6.179243365762325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9B97-4DF6-926E-087C132A1AD6}"/>
                </c:ext>
              </c:extLst>
            </c:dLbl>
            <c:dLbl>
              <c:idx val="5"/>
              <c:layout>
                <c:manualLayout>
                  <c:x val="-3.4663051628205654E-2"/>
                  <c:y val="-6.2483173818341793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52B-4D88-A489-A3847EBD85E3}"/>
                </c:ext>
              </c:extLst>
            </c:dLbl>
            <c:dLbl>
              <c:idx val="10"/>
              <c:layout>
                <c:manualLayout>
                  <c:x val="-6.4818286087592377E-3"/>
                  <c:y val="5.5719467204785579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9B97-4DF6-926E-087C132A1AD6}"/>
                </c:ext>
              </c:extLst>
            </c:dLbl>
            <c:dLbl>
              <c:idx val="11"/>
              <c:layout>
                <c:manualLayout>
                  <c:x val="-5.2149257443199322E-2"/>
                  <c:y val="-7.484931153122437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9B97-4DF6-926E-087C132A1AD6}"/>
                </c:ext>
              </c:extLst>
            </c:dLbl>
            <c:dLbl>
              <c:idx val="13"/>
              <c:layout>
                <c:manualLayout>
                  <c:x val="-5.2149257443199433E-2"/>
                  <c:y val="6.482891688404209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9B97-4DF6-926E-087C132A1AD6}"/>
                </c:ext>
              </c:extLst>
            </c:dLbl>
            <c:numFmt formatCode="#,##0" sourceLinked="0"/>
            <c:spPr>
              <a:solidFill>
                <a:srgbClr val="4472C4"/>
              </a:solidFill>
              <a:ln>
                <a:noFill/>
              </a:ln>
              <a:effectLst/>
            </c:spPr>
            <c:txPr>
              <a:bodyPr rot="0" spcFirstLastPara="1" vertOverflow="ellipsis" vert="horz" wrap="square" anchor="ctr" anchorCtr="1"/>
              <a:lstStyle/>
              <a:p>
                <a:pPr>
                  <a:defRPr sz="1000" b="0" i="0" u="none" strike="noStrike" kern="1200" baseline="0">
                    <a:solidFill>
                      <a:schemeClr val="bg1"/>
                    </a:solidFill>
                    <a:latin typeface="Verdana" panose="020B0604030504040204" pitchFamily="34" charset="0"/>
                    <a:ea typeface="Verdana" panose="020B0604030504040204" pitchFamily="34" charset="0"/>
                    <a:cs typeface="Open Sans" panose="020B0606030504020204" pitchFamily="34" charset="0"/>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Sheet1!$A$2:$A$16</c:f>
              <c:numCache>
                <c:formatCode>yyyy\-mm\-dd</c:formatCode>
                <c:ptCount val="15"/>
                <c:pt idx="0">
                  <c:v>45292.0</c:v>
                </c:pt>
                <c:pt idx="1">
                  <c:v>45293.0</c:v>
                </c:pt>
                <c:pt idx="2">
                  <c:v>45294.0</c:v>
                </c:pt>
                <c:pt idx="3">
                  <c:v>45295.0</c:v>
                </c:pt>
                <c:pt idx="4">
                  <c:v>45296.0</c:v>
                </c:pt>
                <c:pt idx="5">
                  <c:v>45297.0</c:v>
                </c:pt>
                <c:pt idx="6">
                  <c:v>45298.0</c:v>
                </c:pt>
                <c:pt idx="7">
                  <c:v>45299.0</c:v>
                </c:pt>
                <c:pt idx="8">
                  <c:v>45300.0</c:v>
                </c:pt>
                <c:pt idx="9">
                  <c:v>45301.0</c:v>
                </c:pt>
                <c:pt idx="10">
                  <c:v>45302.0</c:v>
                </c:pt>
                <c:pt idx="11">
                  <c:v>45303.0</c:v>
                </c:pt>
                <c:pt idx="12">
                  <c:v>45304.0</c:v>
                </c:pt>
                <c:pt idx="13">
                  <c:v>45305.0</c:v>
                </c:pt>
                <c:pt idx="14">
                  <c:v>45306.0</c:v>
                </c:pt>
              </c:numCache>
            </c:numRef>
          </c:cat>
          <c:val>
            <c:numRef>
              <c:f>Sheet1!$B$2:$B$16</c:f>
              <c:numCache>
                <c:formatCode>General</c:formatCode>
                <c:ptCount val="15"/>
                <c:pt idx="0">
                  <c:v>970</c:v>
                </c:pt>
                <c:pt idx="1">
                  <c:v>3107</c:v>
                </c:pt>
                <c:pt idx="2">
                  <c:v>1365</c:v>
                </c:pt>
                <c:pt idx="3">
                  <c:v>2076</c:v>
                </c:pt>
                <c:pt idx="4">
                  <c:v>1633</c:v>
                </c:pt>
                <c:pt idx="5">
                  <c:v>1353</c:v>
                </c:pt>
                <c:pt idx="6">
                  <c:v>1650</c:v>
                </c:pt>
                <c:pt idx="7">
                  <c:v>1702</c:v>
                </c:pt>
                <c:pt idx="8">
                  <c:v>1044</c:v>
                </c:pt>
                <c:pt idx="9">
                  <c:v>927</c:v>
                </c:pt>
                <c:pt idx="10">
                  <c:v>1575</c:v>
                </c:pt>
                <c:pt idx="11">
                  <c:v>3586</c:v>
                </c:pt>
                <c:pt idx="12">
                  <c:v>3060</c:v>
                </c:pt>
                <c:pt idx="13">
                  <c:v>1804</c:v>
                </c:pt>
                <c:pt idx="14">
                  <c:v>187</c:v>
                </c:pt>
              </c:numCache>
            </c:numRef>
          </c:val>
          <c:smooth val="1"/>
          <c:extLst>
            <c:ext xmlns:c16="http://schemas.microsoft.com/office/drawing/2014/chart" uri="{C3380CC4-5D6E-409C-BE32-E72D297353CC}">
              <c16:uniqueId val="{00000000-2F78-4389-916C-FE5FF98B3AE4}"/>
            </c:ext>
          </c:extLst>
        </c:ser>
        <c:dLbls>
          <c:showLegendKey val="0"/>
          <c:showVal val="0"/>
          <c:showCatName val="0"/>
          <c:showSerName val="0"/>
          <c:showPercent val="0"/>
          <c:showBubbleSize val="0"/>
        </c:dLbls>
        <c:marker val="1"/>
        <c:smooth val="0"/>
        <c:axId val="973632752"/>
        <c:axId val="973650640"/>
      </c:lineChart>
      <c:dateAx>
        <c:axId val="973632752"/>
        <c:scaling>
          <c:orientation val="minMax"/>
        </c:scaling>
        <c:delete val="0"/>
        <c:axPos val="b"/>
        <c:numFmt formatCode="dd\ mmm"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rgbClr val="4472C4"/>
                </a:solidFill>
                <a:latin typeface="Verdana" panose="020B0604030504040204" pitchFamily="34" charset="0"/>
                <a:ea typeface="Verdana" panose="020B0604030504040204" pitchFamily="34" charset="0"/>
                <a:cs typeface="Open Sans" panose="020B0606030504020204" pitchFamily="34" charset="0"/>
              </a:defRPr>
            </a:pPr>
            <a:endParaRPr lang="en-US"/>
          </a:p>
        </c:txPr>
        <c:crossAx val="973650640"/>
        <c:crosses val="autoZero"/>
        <c:auto val="1"/>
        <c:lblOffset val="100"/>
        <c:baseTimeUnit val="days"/>
      </c:dateAx>
      <c:valAx>
        <c:axId val="973650640"/>
        <c:scaling>
          <c:orientation val="minMax"/>
        </c:scaling>
        <c:delete val="1"/>
        <c:axPos val="l"/>
        <c:majorGridlines>
          <c:spPr>
            <a:ln w="9525" cap="flat" cmpd="sng" algn="ctr">
              <a:solidFill>
                <a:schemeClr val="tx1">
                  <a:lumMod val="15000"/>
                  <a:lumOff val="85000"/>
                </a:schemeClr>
              </a:solidFill>
              <a:round/>
            </a:ln>
            <a:effectLst/>
          </c:spPr>
        </c:majorGridlines>
        <c:title>
          <c:overlay val="0"/>
          <c:spPr>
            <a:noFill/>
            <a:ln>
              <a:noFill/>
            </a:ln>
            <a:effectLst/>
          </c:spPr>
          <c:txPr>
            <a:bodyPr rot="-5400000" spcFirstLastPara="1" vertOverflow="ellipsis" vert="horz" wrap="square" anchor="ctr" anchorCtr="1"/>
            <a:lstStyle/>
            <a:p>
              <a:pPr>
                <a:defRPr sz="1050" b="0" i="0" u="none" strike="noStrike" kern="1200" baseline="0">
                  <a:solidFill>
                    <a:schemeClr val="bg1"/>
                  </a:solidFill>
                  <a:latin typeface="Open Sans" panose="020B0606030504020204" pitchFamily="34" charset="0"/>
                  <a:ea typeface="Open Sans" panose="020B0606030504020204" pitchFamily="34" charset="0"/>
                  <a:cs typeface="Open Sans" panose="020B0606030504020204" pitchFamily="34" charset="0"/>
                </a:defRPr>
              </a:pPr>
              <a:endParaRPr lang="en-US"/>
            </a:p>
          </c:txPr>
        </c:title>
        <c:numFmt formatCode="#,##0" sourceLinked="0"/>
        <c:majorTickMark val="none"/>
        <c:minorTickMark val="none"/>
        <c:tickLblPos val="nextTo"/>
        <c:crossAx val="9736327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50">
          <a:solidFill>
            <a:schemeClr val="bg1"/>
          </a:solidFill>
          <a:latin typeface="Open Sans" panose="020B0606030504020204" pitchFamily="34" charset="0"/>
          <a:ea typeface="Open Sans" panose="020B0606030504020204" pitchFamily="34" charset="0"/>
          <a:cs typeface="Open Sans" panose="020B0606030504020204"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91B4ED4A-874E-45AC-AF5D-DC47AF202211}" type="datetimeFigureOut">
              <a:rPr lang="en-ID" smtClean="0"/>
              <a:t>31/03/2024</a:t>
            </a:fld>
            <a:endParaRPr lang="en-ID"/>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720E86B9-C6A2-413B-BA00-4F8CECB87AD3}" type="slidenum">
              <a:rPr lang="en-ID" smtClean="0"/>
              <a:t>‹#›</a:t>
            </a:fld>
            <a:endParaRPr lang="en-ID"/>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4772-1E9A-3539-A6A3-68B8BF9BB6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d-ID"/>
          </a:p>
        </p:txBody>
      </p:sp>
      <p:sp>
        <p:nvSpPr>
          <p:cNvPr id="3" name="Subtitle 2">
            <a:extLst>
              <a:ext uri="{FF2B5EF4-FFF2-40B4-BE49-F238E27FC236}">
                <a16:creationId xmlns:a16="http://schemas.microsoft.com/office/drawing/2014/main" id="{1FFF4F96-C4B3-36AC-B94D-699FF573F4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d-ID"/>
          </a:p>
        </p:txBody>
      </p:sp>
      <p:sp>
        <p:nvSpPr>
          <p:cNvPr id="4" name="Date Placeholder 3">
            <a:extLst>
              <a:ext uri="{FF2B5EF4-FFF2-40B4-BE49-F238E27FC236}">
                <a16:creationId xmlns:a16="http://schemas.microsoft.com/office/drawing/2014/main" id="{A695972A-0FC7-3260-DC6D-D3EB3F632405}"/>
              </a:ext>
            </a:extLst>
          </p:cNvPr>
          <p:cNvSpPr>
            <a:spLocks noGrp="1"/>
          </p:cNvSpPr>
          <p:nvPr>
            <p:ph type="dt" sz="half" idx="10"/>
          </p:nvPr>
        </p:nvSpPr>
        <p:spPr/>
        <p:txBody>
          <a:bodyPr/>
          <a:lstStyle/>
          <a:p>
            <a:fld id="{235D2F57-9AF7-42DC-A542-7B792E2F3FE0}" type="datetimeFigureOut">
              <a:rPr lang="id-ID" smtClean="0"/>
              <a:t>31/03/2024</a:t>
            </a:fld>
            <a:endParaRPr lang="id-ID"/>
          </a:p>
        </p:txBody>
      </p:sp>
      <p:sp>
        <p:nvSpPr>
          <p:cNvPr id="5" name="Footer Placeholder 4">
            <a:extLst>
              <a:ext uri="{FF2B5EF4-FFF2-40B4-BE49-F238E27FC236}">
                <a16:creationId xmlns:a16="http://schemas.microsoft.com/office/drawing/2014/main" id="{006E82C4-4FF8-46D5-CD13-D4759DFC2CB2}"/>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D1FDA69E-6611-1176-225D-AC8E6454C6AF}"/>
              </a:ext>
            </a:extLst>
          </p:cNvPr>
          <p:cNvSpPr>
            <a:spLocks noGrp="1"/>
          </p:cNvSpPr>
          <p:nvPr>
            <p:ph type="sldNum" sz="quarter" idx="12"/>
          </p:nvPr>
        </p:nvSpPr>
        <p:spPr/>
        <p:txBody>
          <a:bodyPr/>
          <a:lstStyle/>
          <a:p>
            <a:fld id="{F1974CDC-AE8E-46CB-ABB6-C21C9AF0F27E}" type="slidenum">
              <a:rPr lang="id-ID" smtClean="0"/>
              <a:t>‹#›</a:t>
            </a:fld>
            <a:endParaRPr lang="id-ID"/>
          </a:p>
        </p:txBody>
      </p:sp>
    </p:spTree>
    <p:extLst>
      <p:ext uri="{BB962C8B-B14F-4D97-AF65-F5344CB8AC3E}">
        <p14:creationId xmlns:p14="http://schemas.microsoft.com/office/powerpoint/2010/main" val="3380555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B1FB5-4392-917D-2757-9D1B3A68CEBC}"/>
              </a:ext>
            </a:extLst>
          </p:cNvPr>
          <p:cNvSpPr>
            <a:spLocks noGrp="1"/>
          </p:cNvSpPr>
          <p:nvPr>
            <p:ph type="title"/>
          </p:nvPr>
        </p:nvSpPr>
        <p:spPr/>
        <p:txBody>
          <a:bodyPr/>
          <a:lstStyle/>
          <a:p>
            <a:r>
              <a:rPr lang="en-US"/>
              <a:t>Click to edit Master title style</a:t>
            </a:r>
            <a:endParaRPr lang="id-ID"/>
          </a:p>
        </p:txBody>
      </p:sp>
      <p:sp>
        <p:nvSpPr>
          <p:cNvPr id="3" name="Vertical Text Placeholder 2">
            <a:extLst>
              <a:ext uri="{FF2B5EF4-FFF2-40B4-BE49-F238E27FC236}">
                <a16:creationId xmlns:a16="http://schemas.microsoft.com/office/drawing/2014/main" id="{EC8E1D3B-EFD0-D878-6FBA-C44813C7A1A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C3A987E9-1C66-7A0D-F031-E0CD9683F9B9}"/>
              </a:ext>
            </a:extLst>
          </p:cNvPr>
          <p:cNvSpPr>
            <a:spLocks noGrp="1"/>
          </p:cNvSpPr>
          <p:nvPr>
            <p:ph type="dt" sz="half" idx="10"/>
          </p:nvPr>
        </p:nvSpPr>
        <p:spPr/>
        <p:txBody>
          <a:bodyPr/>
          <a:lstStyle/>
          <a:p>
            <a:fld id="{235D2F57-9AF7-42DC-A542-7B792E2F3FE0}" type="datetimeFigureOut">
              <a:rPr lang="id-ID" smtClean="0"/>
              <a:t>31/03/2024</a:t>
            </a:fld>
            <a:endParaRPr lang="id-ID"/>
          </a:p>
        </p:txBody>
      </p:sp>
      <p:sp>
        <p:nvSpPr>
          <p:cNvPr id="5" name="Footer Placeholder 4">
            <a:extLst>
              <a:ext uri="{FF2B5EF4-FFF2-40B4-BE49-F238E27FC236}">
                <a16:creationId xmlns:a16="http://schemas.microsoft.com/office/drawing/2014/main" id="{68B2A05E-4D51-4D09-7197-210304C57AAA}"/>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C213A822-3EFE-F2C6-6D4D-D387759D2769}"/>
              </a:ext>
            </a:extLst>
          </p:cNvPr>
          <p:cNvSpPr>
            <a:spLocks noGrp="1"/>
          </p:cNvSpPr>
          <p:nvPr>
            <p:ph type="sldNum" sz="quarter" idx="12"/>
          </p:nvPr>
        </p:nvSpPr>
        <p:spPr/>
        <p:txBody>
          <a:bodyPr/>
          <a:lstStyle/>
          <a:p>
            <a:fld id="{F1974CDC-AE8E-46CB-ABB6-C21C9AF0F27E}" type="slidenum">
              <a:rPr lang="id-ID" smtClean="0"/>
              <a:t>‹#›</a:t>
            </a:fld>
            <a:endParaRPr lang="id-ID"/>
          </a:p>
        </p:txBody>
      </p:sp>
    </p:spTree>
    <p:extLst>
      <p:ext uri="{BB962C8B-B14F-4D97-AF65-F5344CB8AC3E}">
        <p14:creationId xmlns:p14="http://schemas.microsoft.com/office/powerpoint/2010/main" val="3878205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93ED06-8275-3690-6A40-50D6A6659B7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d-ID"/>
          </a:p>
        </p:txBody>
      </p:sp>
      <p:sp>
        <p:nvSpPr>
          <p:cNvPr id="3" name="Vertical Text Placeholder 2">
            <a:extLst>
              <a:ext uri="{FF2B5EF4-FFF2-40B4-BE49-F238E27FC236}">
                <a16:creationId xmlns:a16="http://schemas.microsoft.com/office/drawing/2014/main" id="{9E9C63C3-8CBF-CA2E-BD01-F16519C5CCD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AC545169-4FEC-0A61-E8DA-2FBD45268B03}"/>
              </a:ext>
            </a:extLst>
          </p:cNvPr>
          <p:cNvSpPr>
            <a:spLocks noGrp="1"/>
          </p:cNvSpPr>
          <p:nvPr>
            <p:ph type="dt" sz="half" idx="10"/>
          </p:nvPr>
        </p:nvSpPr>
        <p:spPr/>
        <p:txBody>
          <a:bodyPr/>
          <a:lstStyle/>
          <a:p>
            <a:fld id="{235D2F57-9AF7-42DC-A542-7B792E2F3FE0}" type="datetimeFigureOut">
              <a:rPr lang="id-ID" smtClean="0"/>
              <a:t>31/03/2024</a:t>
            </a:fld>
            <a:endParaRPr lang="id-ID"/>
          </a:p>
        </p:txBody>
      </p:sp>
      <p:sp>
        <p:nvSpPr>
          <p:cNvPr id="5" name="Footer Placeholder 4">
            <a:extLst>
              <a:ext uri="{FF2B5EF4-FFF2-40B4-BE49-F238E27FC236}">
                <a16:creationId xmlns:a16="http://schemas.microsoft.com/office/drawing/2014/main" id="{BE7674A2-96EA-9F3F-2CC0-1749D56FD92F}"/>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9CAF606F-4F3B-A61A-59A2-5B03210BD6DF}"/>
              </a:ext>
            </a:extLst>
          </p:cNvPr>
          <p:cNvSpPr>
            <a:spLocks noGrp="1"/>
          </p:cNvSpPr>
          <p:nvPr>
            <p:ph type="sldNum" sz="quarter" idx="12"/>
          </p:nvPr>
        </p:nvSpPr>
        <p:spPr/>
        <p:txBody>
          <a:bodyPr/>
          <a:lstStyle/>
          <a:p>
            <a:fld id="{F1974CDC-AE8E-46CB-ABB6-C21C9AF0F27E}" type="slidenum">
              <a:rPr lang="id-ID" smtClean="0"/>
              <a:t>‹#›</a:t>
            </a:fld>
            <a:endParaRPr lang="id-ID"/>
          </a:p>
        </p:txBody>
      </p:sp>
    </p:spTree>
    <p:extLst>
      <p:ext uri="{BB962C8B-B14F-4D97-AF65-F5344CB8AC3E}">
        <p14:creationId xmlns:p14="http://schemas.microsoft.com/office/powerpoint/2010/main" val="2527627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DC596-1612-C5D4-949D-9CCBC61B0F45}"/>
              </a:ext>
            </a:extLst>
          </p:cNvPr>
          <p:cNvSpPr>
            <a:spLocks noGrp="1"/>
          </p:cNvSpPr>
          <p:nvPr>
            <p:ph type="title"/>
          </p:nvPr>
        </p:nvSpPr>
        <p:spPr/>
        <p:txBody>
          <a:bodyPr/>
          <a:lstStyle/>
          <a:p>
            <a:r>
              <a:rPr lang="en-US"/>
              <a:t>Click to edit Master title style</a:t>
            </a:r>
            <a:endParaRPr lang="id-ID"/>
          </a:p>
        </p:txBody>
      </p:sp>
      <p:sp>
        <p:nvSpPr>
          <p:cNvPr id="3" name="Content Placeholder 2">
            <a:extLst>
              <a:ext uri="{FF2B5EF4-FFF2-40B4-BE49-F238E27FC236}">
                <a16:creationId xmlns:a16="http://schemas.microsoft.com/office/drawing/2014/main" id="{5C44FF40-A34C-647A-129C-F1208D419F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0B286504-31D1-A289-A597-A1F5CDB75D83}"/>
              </a:ext>
            </a:extLst>
          </p:cNvPr>
          <p:cNvSpPr>
            <a:spLocks noGrp="1"/>
          </p:cNvSpPr>
          <p:nvPr>
            <p:ph type="dt" sz="half" idx="10"/>
          </p:nvPr>
        </p:nvSpPr>
        <p:spPr/>
        <p:txBody>
          <a:bodyPr/>
          <a:lstStyle/>
          <a:p>
            <a:fld id="{235D2F57-9AF7-42DC-A542-7B792E2F3FE0}" type="datetimeFigureOut">
              <a:rPr lang="id-ID" smtClean="0"/>
              <a:t>31/03/2024</a:t>
            </a:fld>
            <a:endParaRPr lang="id-ID"/>
          </a:p>
        </p:txBody>
      </p:sp>
      <p:sp>
        <p:nvSpPr>
          <p:cNvPr id="5" name="Footer Placeholder 4">
            <a:extLst>
              <a:ext uri="{FF2B5EF4-FFF2-40B4-BE49-F238E27FC236}">
                <a16:creationId xmlns:a16="http://schemas.microsoft.com/office/drawing/2014/main" id="{42A3C9D0-38B6-4F6A-A5D3-F7E08BE0FA77}"/>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13D231FE-382F-0A78-745A-522C102D31F2}"/>
              </a:ext>
            </a:extLst>
          </p:cNvPr>
          <p:cNvSpPr>
            <a:spLocks noGrp="1"/>
          </p:cNvSpPr>
          <p:nvPr>
            <p:ph type="sldNum" sz="quarter" idx="12"/>
          </p:nvPr>
        </p:nvSpPr>
        <p:spPr/>
        <p:txBody>
          <a:bodyPr/>
          <a:lstStyle/>
          <a:p>
            <a:fld id="{F1974CDC-AE8E-46CB-ABB6-C21C9AF0F27E}" type="slidenum">
              <a:rPr lang="id-ID" smtClean="0"/>
              <a:t>‹#›</a:t>
            </a:fld>
            <a:endParaRPr lang="id-ID"/>
          </a:p>
        </p:txBody>
      </p:sp>
    </p:spTree>
    <p:extLst>
      <p:ext uri="{BB962C8B-B14F-4D97-AF65-F5344CB8AC3E}">
        <p14:creationId xmlns:p14="http://schemas.microsoft.com/office/powerpoint/2010/main" val="3769338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E3DDF-18E1-A3EE-318B-C47C5180E8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d-ID"/>
          </a:p>
        </p:txBody>
      </p:sp>
      <p:sp>
        <p:nvSpPr>
          <p:cNvPr id="3" name="Text Placeholder 2">
            <a:extLst>
              <a:ext uri="{FF2B5EF4-FFF2-40B4-BE49-F238E27FC236}">
                <a16:creationId xmlns:a16="http://schemas.microsoft.com/office/drawing/2014/main" id="{4E811852-D43B-0128-F31D-05A21B0A23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B9C318-75F0-915B-3682-0F28D5ACC22E}"/>
              </a:ext>
            </a:extLst>
          </p:cNvPr>
          <p:cNvSpPr>
            <a:spLocks noGrp="1"/>
          </p:cNvSpPr>
          <p:nvPr>
            <p:ph type="dt" sz="half" idx="10"/>
          </p:nvPr>
        </p:nvSpPr>
        <p:spPr/>
        <p:txBody>
          <a:bodyPr/>
          <a:lstStyle/>
          <a:p>
            <a:fld id="{235D2F57-9AF7-42DC-A542-7B792E2F3FE0}" type="datetimeFigureOut">
              <a:rPr lang="id-ID" smtClean="0"/>
              <a:t>31/03/2024</a:t>
            </a:fld>
            <a:endParaRPr lang="id-ID"/>
          </a:p>
        </p:txBody>
      </p:sp>
      <p:sp>
        <p:nvSpPr>
          <p:cNvPr id="5" name="Footer Placeholder 4">
            <a:extLst>
              <a:ext uri="{FF2B5EF4-FFF2-40B4-BE49-F238E27FC236}">
                <a16:creationId xmlns:a16="http://schemas.microsoft.com/office/drawing/2014/main" id="{0BB27511-CC1D-4604-FF55-D92C9C934B06}"/>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0E5E0F91-79C5-CE83-8334-AAA8E9F41EFD}"/>
              </a:ext>
            </a:extLst>
          </p:cNvPr>
          <p:cNvSpPr>
            <a:spLocks noGrp="1"/>
          </p:cNvSpPr>
          <p:nvPr>
            <p:ph type="sldNum" sz="quarter" idx="12"/>
          </p:nvPr>
        </p:nvSpPr>
        <p:spPr/>
        <p:txBody>
          <a:bodyPr/>
          <a:lstStyle/>
          <a:p>
            <a:fld id="{F1974CDC-AE8E-46CB-ABB6-C21C9AF0F27E}" type="slidenum">
              <a:rPr lang="id-ID" smtClean="0"/>
              <a:t>‹#›</a:t>
            </a:fld>
            <a:endParaRPr lang="id-ID"/>
          </a:p>
        </p:txBody>
      </p:sp>
    </p:spTree>
    <p:extLst>
      <p:ext uri="{BB962C8B-B14F-4D97-AF65-F5344CB8AC3E}">
        <p14:creationId xmlns:p14="http://schemas.microsoft.com/office/powerpoint/2010/main" val="305636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A7C04-D889-71DA-6D1F-CC2DD22FFDBE}"/>
              </a:ext>
            </a:extLst>
          </p:cNvPr>
          <p:cNvSpPr>
            <a:spLocks noGrp="1"/>
          </p:cNvSpPr>
          <p:nvPr>
            <p:ph type="title"/>
          </p:nvPr>
        </p:nvSpPr>
        <p:spPr/>
        <p:txBody>
          <a:bodyPr/>
          <a:lstStyle/>
          <a:p>
            <a:r>
              <a:rPr lang="en-US"/>
              <a:t>Click to edit Master title style</a:t>
            </a:r>
            <a:endParaRPr lang="id-ID"/>
          </a:p>
        </p:txBody>
      </p:sp>
      <p:sp>
        <p:nvSpPr>
          <p:cNvPr id="3" name="Content Placeholder 2">
            <a:extLst>
              <a:ext uri="{FF2B5EF4-FFF2-40B4-BE49-F238E27FC236}">
                <a16:creationId xmlns:a16="http://schemas.microsoft.com/office/drawing/2014/main" id="{E591E806-4724-F730-D40B-B0E30C8506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a:extLst>
              <a:ext uri="{FF2B5EF4-FFF2-40B4-BE49-F238E27FC236}">
                <a16:creationId xmlns:a16="http://schemas.microsoft.com/office/drawing/2014/main" id="{FA673AE9-2AE9-38F6-BD64-1C079D29A05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a:extLst>
              <a:ext uri="{FF2B5EF4-FFF2-40B4-BE49-F238E27FC236}">
                <a16:creationId xmlns:a16="http://schemas.microsoft.com/office/drawing/2014/main" id="{FEFC1284-2E4E-2A7D-E094-451D0B1C4D64}"/>
              </a:ext>
            </a:extLst>
          </p:cNvPr>
          <p:cNvSpPr>
            <a:spLocks noGrp="1"/>
          </p:cNvSpPr>
          <p:nvPr>
            <p:ph type="dt" sz="half" idx="10"/>
          </p:nvPr>
        </p:nvSpPr>
        <p:spPr/>
        <p:txBody>
          <a:bodyPr/>
          <a:lstStyle/>
          <a:p>
            <a:fld id="{235D2F57-9AF7-42DC-A542-7B792E2F3FE0}" type="datetimeFigureOut">
              <a:rPr lang="id-ID" smtClean="0"/>
              <a:t>31/03/2024</a:t>
            </a:fld>
            <a:endParaRPr lang="id-ID"/>
          </a:p>
        </p:txBody>
      </p:sp>
      <p:sp>
        <p:nvSpPr>
          <p:cNvPr id="6" name="Footer Placeholder 5">
            <a:extLst>
              <a:ext uri="{FF2B5EF4-FFF2-40B4-BE49-F238E27FC236}">
                <a16:creationId xmlns:a16="http://schemas.microsoft.com/office/drawing/2014/main" id="{97815C8B-8DBF-7583-4B49-9170C9D2FE8B}"/>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3F4838D1-A6D7-9CC1-018D-0E81F4EE4FB1}"/>
              </a:ext>
            </a:extLst>
          </p:cNvPr>
          <p:cNvSpPr>
            <a:spLocks noGrp="1"/>
          </p:cNvSpPr>
          <p:nvPr>
            <p:ph type="sldNum" sz="quarter" idx="12"/>
          </p:nvPr>
        </p:nvSpPr>
        <p:spPr/>
        <p:txBody>
          <a:bodyPr/>
          <a:lstStyle/>
          <a:p>
            <a:fld id="{F1974CDC-AE8E-46CB-ABB6-C21C9AF0F27E}" type="slidenum">
              <a:rPr lang="id-ID" smtClean="0"/>
              <a:t>‹#›</a:t>
            </a:fld>
            <a:endParaRPr lang="id-ID"/>
          </a:p>
        </p:txBody>
      </p:sp>
    </p:spTree>
    <p:extLst>
      <p:ext uri="{BB962C8B-B14F-4D97-AF65-F5344CB8AC3E}">
        <p14:creationId xmlns:p14="http://schemas.microsoft.com/office/powerpoint/2010/main" val="1450719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4F4A3-1976-315C-A39D-BC72365B6A77}"/>
              </a:ext>
            </a:extLst>
          </p:cNvPr>
          <p:cNvSpPr>
            <a:spLocks noGrp="1"/>
          </p:cNvSpPr>
          <p:nvPr>
            <p:ph type="title"/>
          </p:nvPr>
        </p:nvSpPr>
        <p:spPr>
          <a:xfrm>
            <a:off x="839788" y="365125"/>
            <a:ext cx="10515600" cy="1325563"/>
          </a:xfrm>
        </p:spPr>
        <p:txBody>
          <a:bodyPr/>
          <a:lstStyle/>
          <a:p>
            <a:r>
              <a:rPr lang="en-US"/>
              <a:t>Click to edit Master title style</a:t>
            </a:r>
            <a:endParaRPr lang="id-ID"/>
          </a:p>
        </p:txBody>
      </p:sp>
      <p:sp>
        <p:nvSpPr>
          <p:cNvPr id="3" name="Text Placeholder 2">
            <a:extLst>
              <a:ext uri="{FF2B5EF4-FFF2-40B4-BE49-F238E27FC236}">
                <a16:creationId xmlns:a16="http://schemas.microsoft.com/office/drawing/2014/main" id="{2ADF50EA-E6DE-08F6-DEE8-C756899421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A942D9-C484-1695-5785-EBE4FA703E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a:extLst>
              <a:ext uri="{FF2B5EF4-FFF2-40B4-BE49-F238E27FC236}">
                <a16:creationId xmlns:a16="http://schemas.microsoft.com/office/drawing/2014/main" id="{CF0D1517-7434-D80B-C379-493455AFAB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0A06C7-DEAE-1E40-E322-82CEA793705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6">
            <a:extLst>
              <a:ext uri="{FF2B5EF4-FFF2-40B4-BE49-F238E27FC236}">
                <a16:creationId xmlns:a16="http://schemas.microsoft.com/office/drawing/2014/main" id="{5D736988-F86D-D79A-1612-B69075D9B979}"/>
              </a:ext>
            </a:extLst>
          </p:cNvPr>
          <p:cNvSpPr>
            <a:spLocks noGrp="1"/>
          </p:cNvSpPr>
          <p:nvPr>
            <p:ph type="dt" sz="half" idx="10"/>
          </p:nvPr>
        </p:nvSpPr>
        <p:spPr/>
        <p:txBody>
          <a:bodyPr/>
          <a:lstStyle/>
          <a:p>
            <a:fld id="{235D2F57-9AF7-42DC-A542-7B792E2F3FE0}" type="datetimeFigureOut">
              <a:rPr lang="id-ID" smtClean="0"/>
              <a:t>31/03/2024</a:t>
            </a:fld>
            <a:endParaRPr lang="id-ID"/>
          </a:p>
        </p:txBody>
      </p:sp>
      <p:sp>
        <p:nvSpPr>
          <p:cNvPr id="8" name="Footer Placeholder 7">
            <a:extLst>
              <a:ext uri="{FF2B5EF4-FFF2-40B4-BE49-F238E27FC236}">
                <a16:creationId xmlns:a16="http://schemas.microsoft.com/office/drawing/2014/main" id="{5F3A7E2F-7F5A-B51A-5650-624BE409DDA6}"/>
              </a:ext>
            </a:extLst>
          </p:cNvPr>
          <p:cNvSpPr>
            <a:spLocks noGrp="1"/>
          </p:cNvSpPr>
          <p:nvPr>
            <p:ph type="ftr" sz="quarter" idx="11"/>
          </p:nvPr>
        </p:nvSpPr>
        <p:spPr/>
        <p:txBody>
          <a:bodyPr/>
          <a:lstStyle/>
          <a:p>
            <a:endParaRPr lang="id-ID"/>
          </a:p>
        </p:txBody>
      </p:sp>
      <p:sp>
        <p:nvSpPr>
          <p:cNvPr id="9" name="Slide Number Placeholder 8">
            <a:extLst>
              <a:ext uri="{FF2B5EF4-FFF2-40B4-BE49-F238E27FC236}">
                <a16:creationId xmlns:a16="http://schemas.microsoft.com/office/drawing/2014/main" id="{C13E3D4D-D7D7-1B6F-7BE8-572C34B706AC}"/>
              </a:ext>
            </a:extLst>
          </p:cNvPr>
          <p:cNvSpPr>
            <a:spLocks noGrp="1"/>
          </p:cNvSpPr>
          <p:nvPr>
            <p:ph type="sldNum" sz="quarter" idx="12"/>
          </p:nvPr>
        </p:nvSpPr>
        <p:spPr/>
        <p:txBody>
          <a:bodyPr/>
          <a:lstStyle/>
          <a:p>
            <a:fld id="{F1974CDC-AE8E-46CB-ABB6-C21C9AF0F27E}" type="slidenum">
              <a:rPr lang="id-ID" smtClean="0"/>
              <a:t>‹#›</a:t>
            </a:fld>
            <a:endParaRPr lang="id-ID"/>
          </a:p>
        </p:txBody>
      </p:sp>
    </p:spTree>
    <p:extLst>
      <p:ext uri="{BB962C8B-B14F-4D97-AF65-F5344CB8AC3E}">
        <p14:creationId xmlns:p14="http://schemas.microsoft.com/office/powerpoint/2010/main" val="1626416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5C3F5-7186-DE85-B20E-9CA30C615148}"/>
              </a:ext>
            </a:extLst>
          </p:cNvPr>
          <p:cNvSpPr>
            <a:spLocks noGrp="1"/>
          </p:cNvSpPr>
          <p:nvPr>
            <p:ph type="title"/>
          </p:nvPr>
        </p:nvSpPr>
        <p:spPr/>
        <p:txBody>
          <a:bodyPr/>
          <a:lstStyle/>
          <a:p>
            <a:r>
              <a:rPr lang="en-US"/>
              <a:t>Click to edit Master title style</a:t>
            </a:r>
            <a:endParaRPr lang="id-ID"/>
          </a:p>
        </p:txBody>
      </p:sp>
      <p:sp>
        <p:nvSpPr>
          <p:cNvPr id="3" name="Date Placeholder 2">
            <a:extLst>
              <a:ext uri="{FF2B5EF4-FFF2-40B4-BE49-F238E27FC236}">
                <a16:creationId xmlns:a16="http://schemas.microsoft.com/office/drawing/2014/main" id="{E9376E92-5949-634B-9A8F-AE30F14090DA}"/>
              </a:ext>
            </a:extLst>
          </p:cNvPr>
          <p:cNvSpPr>
            <a:spLocks noGrp="1"/>
          </p:cNvSpPr>
          <p:nvPr>
            <p:ph type="dt" sz="half" idx="10"/>
          </p:nvPr>
        </p:nvSpPr>
        <p:spPr/>
        <p:txBody>
          <a:bodyPr/>
          <a:lstStyle/>
          <a:p>
            <a:fld id="{235D2F57-9AF7-42DC-A542-7B792E2F3FE0}" type="datetimeFigureOut">
              <a:rPr lang="id-ID" smtClean="0"/>
              <a:t>31/03/2024</a:t>
            </a:fld>
            <a:endParaRPr lang="id-ID"/>
          </a:p>
        </p:txBody>
      </p:sp>
      <p:sp>
        <p:nvSpPr>
          <p:cNvPr id="4" name="Footer Placeholder 3">
            <a:extLst>
              <a:ext uri="{FF2B5EF4-FFF2-40B4-BE49-F238E27FC236}">
                <a16:creationId xmlns:a16="http://schemas.microsoft.com/office/drawing/2014/main" id="{114940D2-FE64-2001-4421-544A79CC4059}"/>
              </a:ext>
            </a:extLst>
          </p:cNvPr>
          <p:cNvSpPr>
            <a:spLocks noGrp="1"/>
          </p:cNvSpPr>
          <p:nvPr>
            <p:ph type="ftr" sz="quarter" idx="11"/>
          </p:nvPr>
        </p:nvSpPr>
        <p:spPr/>
        <p:txBody>
          <a:bodyPr/>
          <a:lstStyle/>
          <a:p>
            <a:endParaRPr lang="id-ID"/>
          </a:p>
        </p:txBody>
      </p:sp>
      <p:sp>
        <p:nvSpPr>
          <p:cNvPr id="5" name="Slide Number Placeholder 4">
            <a:extLst>
              <a:ext uri="{FF2B5EF4-FFF2-40B4-BE49-F238E27FC236}">
                <a16:creationId xmlns:a16="http://schemas.microsoft.com/office/drawing/2014/main" id="{92E34888-E38D-F619-8179-B7659F0F303C}"/>
              </a:ext>
            </a:extLst>
          </p:cNvPr>
          <p:cNvSpPr>
            <a:spLocks noGrp="1"/>
          </p:cNvSpPr>
          <p:nvPr>
            <p:ph type="sldNum" sz="quarter" idx="12"/>
          </p:nvPr>
        </p:nvSpPr>
        <p:spPr/>
        <p:txBody>
          <a:bodyPr/>
          <a:lstStyle/>
          <a:p>
            <a:fld id="{F1974CDC-AE8E-46CB-ABB6-C21C9AF0F27E}" type="slidenum">
              <a:rPr lang="id-ID" smtClean="0"/>
              <a:t>‹#›</a:t>
            </a:fld>
            <a:endParaRPr lang="id-ID"/>
          </a:p>
        </p:txBody>
      </p:sp>
    </p:spTree>
    <p:extLst>
      <p:ext uri="{BB962C8B-B14F-4D97-AF65-F5344CB8AC3E}">
        <p14:creationId xmlns:p14="http://schemas.microsoft.com/office/powerpoint/2010/main" val="2652992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E4B2DB-DFEA-B2B4-4EC3-6636FFD4476D}"/>
              </a:ext>
            </a:extLst>
          </p:cNvPr>
          <p:cNvSpPr>
            <a:spLocks noGrp="1"/>
          </p:cNvSpPr>
          <p:nvPr>
            <p:ph type="dt" sz="half" idx="10"/>
          </p:nvPr>
        </p:nvSpPr>
        <p:spPr/>
        <p:txBody>
          <a:bodyPr/>
          <a:lstStyle/>
          <a:p>
            <a:fld id="{235D2F57-9AF7-42DC-A542-7B792E2F3FE0}" type="datetimeFigureOut">
              <a:rPr lang="id-ID" smtClean="0"/>
              <a:t>31/03/2024</a:t>
            </a:fld>
            <a:endParaRPr lang="id-ID"/>
          </a:p>
        </p:txBody>
      </p:sp>
      <p:sp>
        <p:nvSpPr>
          <p:cNvPr id="3" name="Footer Placeholder 2">
            <a:extLst>
              <a:ext uri="{FF2B5EF4-FFF2-40B4-BE49-F238E27FC236}">
                <a16:creationId xmlns:a16="http://schemas.microsoft.com/office/drawing/2014/main" id="{10E2C460-D6C9-40B7-7B25-FA1F35F05C4D}"/>
              </a:ext>
            </a:extLst>
          </p:cNvPr>
          <p:cNvSpPr>
            <a:spLocks noGrp="1"/>
          </p:cNvSpPr>
          <p:nvPr>
            <p:ph type="ftr" sz="quarter" idx="11"/>
          </p:nvPr>
        </p:nvSpPr>
        <p:spPr/>
        <p:txBody>
          <a:bodyPr/>
          <a:lstStyle/>
          <a:p>
            <a:endParaRPr lang="id-ID"/>
          </a:p>
        </p:txBody>
      </p:sp>
      <p:sp>
        <p:nvSpPr>
          <p:cNvPr id="4" name="Slide Number Placeholder 3">
            <a:extLst>
              <a:ext uri="{FF2B5EF4-FFF2-40B4-BE49-F238E27FC236}">
                <a16:creationId xmlns:a16="http://schemas.microsoft.com/office/drawing/2014/main" id="{290D108C-646C-D598-5AF2-AB626D204951}"/>
              </a:ext>
            </a:extLst>
          </p:cNvPr>
          <p:cNvSpPr>
            <a:spLocks noGrp="1"/>
          </p:cNvSpPr>
          <p:nvPr>
            <p:ph type="sldNum" sz="quarter" idx="12"/>
          </p:nvPr>
        </p:nvSpPr>
        <p:spPr/>
        <p:txBody>
          <a:bodyPr/>
          <a:lstStyle/>
          <a:p>
            <a:fld id="{F1974CDC-AE8E-46CB-ABB6-C21C9AF0F27E}" type="slidenum">
              <a:rPr lang="id-ID" smtClean="0"/>
              <a:t>‹#›</a:t>
            </a:fld>
            <a:endParaRPr lang="id-ID"/>
          </a:p>
        </p:txBody>
      </p:sp>
    </p:spTree>
    <p:extLst>
      <p:ext uri="{BB962C8B-B14F-4D97-AF65-F5344CB8AC3E}">
        <p14:creationId xmlns:p14="http://schemas.microsoft.com/office/powerpoint/2010/main" val="3638608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80640-954E-680F-B4CD-1A223269AF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Content Placeholder 2">
            <a:extLst>
              <a:ext uri="{FF2B5EF4-FFF2-40B4-BE49-F238E27FC236}">
                <a16:creationId xmlns:a16="http://schemas.microsoft.com/office/drawing/2014/main" id="{ECD119D1-5BF3-EF2D-0C57-7A1C3D258E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a:extLst>
              <a:ext uri="{FF2B5EF4-FFF2-40B4-BE49-F238E27FC236}">
                <a16:creationId xmlns:a16="http://schemas.microsoft.com/office/drawing/2014/main" id="{3BE82263-BD28-6F00-D724-E6A11514D4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DE256A-A62F-AB74-29B5-1CCB17519A71}"/>
              </a:ext>
            </a:extLst>
          </p:cNvPr>
          <p:cNvSpPr>
            <a:spLocks noGrp="1"/>
          </p:cNvSpPr>
          <p:nvPr>
            <p:ph type="dt" sz="half" idx="10"/>
          </p:nvPr>
        </p:nvSpPr>
        <p:spPr/>
        <p:txBody>
          <a:bodyPr/>
          <a:lstStyle/>
          <a:p>
            <a:fld id="{235D2F57-9AF7-42DC-A542-7B792E2F3FE0}" type="datetimeFigureOut">
              <a:rPr lang="id-ID" smtClean="0"/>
              <a:t>31/03/2024</a:t>
            </a:fld>
            <a:endParaRPr lang="id-ID"/>
          </a:p>
        </p:txBody>
      </p:sp>
      <p:sp>
        <p:nvSpPr>
          <p:cNvPr id="6" name="Footer Placeholder 5">
            <a:extLst>
              <a:ext uri="{FF2B5EF4-FFF2-40B4-BE49-F238E27FC236}">
                <a16:creationId xmlns:a16="http://schemas.microsoft.com/office/drawing/2014/main" id="{C1152CA8-D45F-A671-C5BD-084F7F84F894}"/>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F2E50125-1EC9-4A1C-CA85-243D3F6A570D}"/>
              </a:ext>
            </a:extLst>
          </p:cNvPr>
          <p:cNvSpPr>
            <a:spLocks noGrp="1"/>
          </p:cNvSpPr>
          <p:nvPr>
            <p:ph type="sldNum" sz="quarter" idx="12"/>
          </p:nvPr>
        </p:nvSpPr>
        <p:spPr/>
        <p:txBody>
          <a:bodyPr/>
          <a:lstStyle/>
          <a:p>
            <a:fld id="{F1974CDC-AE8E-46CB-ABB6-C21C9AF0F27E}" type="slidenum">
              <a:rPr lang="id-ID" smtClean="0"/>
              <a:t>‹#›</a:t>
            </a:fld>
            <a:endParaRPr lang="id-ID"/>
          </a:p>
        </p:txBody>
      </p:sp>
    </p:spTree>
    <p:extLst>
      <p:ext uri="{BB962C8B-B14F-4D97-AF65-F5344CB8AC3E}">
        <p14:creationId xmlns:p14="http://schemas.microsoft.com/office/powerpoint/2010/main" val="1912269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A9204-F695-FD3D-65F0-4AA00FD196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Picture Placeholder 2">
            <a:extLst>
              <a:ext uri="{FF2B5EF4-FFF2-40B4-BE49-F238E27FC236}">
                <a16:creationId xmlns:a16="http://schemas.microsoft.com/office/drawing/2014/main" id="{04CBEF7E-7089-7575-4861-39B8C53D17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a:extLst>
              <a:ext uri="{FF2B5EF4-FFF2-40B4-BE49-F238E27FC236}">
                <a16:creationId xmlns:a16="http://schemas.microsoft.com/office/drawing/2014/main" id="{41D46754-C850-6794-3B33-4A4542572B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5DB3B4-F2C1-715B-B15C-801B4EC2B02C}"/>
              </a:ext>
            </a:extLst>
          </p:cNvPr>
          <p:cNvSpPr>
            <a:spLocks noGrp="1"/>
          </p:cNvSpPr>
          <p:nvPr>
            <p:ph type="dt" sz="half" idx="10"/>
          </p:nvPr>
        </p:nvSpPr>
        <p:spPr/>
        <p:txBody>
          <a:bodyPr/>
          <a:lstStyle/>
          <a:p>
            <a:fld id="{235D2F57-9AF7-42DC-A542-7B792E2F3FE0}" type="datetimeFigureOut">
              <a:rPr lang="id-ID" smtClean="0"/>
              <a:t>31/03/2024</a:t>
            </a:fld>
            <a:endParaRPr lang="id-ID"/>
          </a:p>
        </p:txBody>
      </p:sp>
      <p:sp>
        <p:nvSpPr>
          <p:cNvPr id="6" name="Footer Placeholder 5">
            <a:extLst>
              <a:ext uri="{FF2B5EF4-FFF2-40B4-BE49-F238E27FC236}">
                <a16:creationId xmlns:a16="http://schemas.microsoft.com/office/drawing/2014/main" id="{DAE0EBCD-06FB-D251-0D40-FEFF5CB3AD8E}"/>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2FE66C08-FB40-4F96-E6B7-AB466D3EF8F2}"/>
              </a:ext>
            </a:extLst>
          </p:cNvPr>
          <p:cNvSpPr>
            <a:spLocks noGrp="1"/>
          </p:cNvSpPr>
          <p:nvPr>
            <p:ph type="sldNum" sz="quarter" idx="12"/>
          </p:nvPr>
        </p:nvSpPr>
        <p:spPr/>
        <p:txBody>
          <a:bodyPr/>
          <a:lstStyle/>
          <a:p>
            <a:fld id="{F1974CDC-AE8E-46CB-ABB6-C21C9AF0F27E}" type="slidenum">
              <a:rPr lang="id-ID" smtClean="0"/>
              <a:t>‹#›</a:t>
            </a:fld>
            <a:endParaRPr lang="id-ID"/>
          </a:p>
        </p:txBody>
      </p:sp>
    </p:spTree>
    <p:extLst>
      <p:ext uri="{BB962C8B-B14F-4D97-AF65-F5344CB8AC3E}">
        <p14:creationId xmlns:p14="http://schemas.microsoft.com/office/powerpoint/2010/main" val="280575392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D57442-8D56-4BE4-C050-9E18CF87AD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d-ID"/>
          </a:p>
        </p:txBody>
      </p:sp>
      <p:sp>
        <p:nvSpPr>
          <p:cNvPr id="3" name="Text Placeholder 2">
            <a:extLst>
              <a:ext uri="{FF2B5EF4-FFF2-40B4-BE49-F238E27FC236}">
                <a16:creationId xmlns:a16="http://schemas.microsoft.com/office/drawing/2014/main" id="{52521C96-AC8F-5067-D7CB-6763583B3B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D6D0C335-61AD-D4D6-E89A-36B882BD84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5D2F57-9AF7-42DC-A542-7B792E2F3FE0}" type="datetimeFigureOut">
              <a:rPr lang="id-ID" smtClean="0"/>
              <a:t>31/03/2024</a:t>
            </a:fld>
            <a:endParaRPr lang="id-ID"/>
          </a:p>
        </p:txBody>
      </p:sp>
      <p:sp>
        <p:nvSpPr>
          <p:cNvPr id="5" name="Footer Placeholder 4">
            <a:extLst>
              <a:ext uri="{FF2B5EF4-FFF2-40B4-BE49-F238E27FC236}">
                <a16:creationId xmlns:a16="http://schemas.microsoft.com/office/drawing/2014/main" id="{7501CBC7-DB15-D57D-95BF-F34F5242FF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a:extLst>
              <a:ext uri="{FF2B5EF4-FFF2-40B4-BE49-F238E27FC236}">
                <a16:creationId xmlns:a16="http://schemas.microsoft.com/office/drawing/2014/main" id="{C5680772-0DED-DAF2-6271-02B47B8E29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974CDC-AE8E-46CB-ABB6-C21C9AF0F27E}" type="slidenum">
              <a:rPr lang="id-ID" smtClean="0"/>
              <a:t>‹#›</a:t>
            </a:fld>
            <a:endParaRPr lang="id-ID"/>
          </a:p>
        </p:txBody>
      </p:sp>
    </p:spTree>
    <p:extLst>
      <p:ext uri="{BB962C8B-B14F-4D97-AF65-F5344CB8AC3E}">
        <p14:creationId xmlns:p14="http://schemas.microsoft.com/office/powerpoint/2010/main" val="50970490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chart" Target="../charts/chart1.xml"/><Relationship Id="rId4" Type="http://schemas.openxmlformats.org/officeDocument/2006/relationships/image" Target="../media/image4.png"/><Relationship Id="rId5" Type="http://schemas.openxmlformats.org/officeDocument/2006/relationships/image" Target="../media/image5.svg"/><Relationship Id="rId6" Type="http://schemas.openxmlformats.org/officeDocument/2006/relationships/image" Target="../media/image6.png"/><Relationship Id="rId7" Type="http://schemas.openxmlformats.org/officeDocument/2006/relationships/image" Target="../media/image7.svg"/><Relationship Id="rId8" Type="http://schemas.openxmlformats.org/officeDocument/2006/relationships/image" Target="../media/image8.png"/><Relationship Id="rId9" Type="http://schemas.openxmlformats.org/officeDocument/2006/relationships/image" Target="../media/image9.svg"/><Relationship Id="rId10" Type="http://schemas.openxmlformats.org/officeDocument/2006/relationships/image" Target="../media/image10.png"/><Relationship Id="rId11" Type="http://schemas.openxmlformats.org/officeDocument/2006/relationships/image" Target="../media/image11.svg"/><Relationship Id="rId12" Type="http://schemas.openxmlformats.org/officeDocument/2006/relationships/image" Target="../media/image12.png"/><Relationship Id="rId1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16.png"/><Relationship Id="rId8" Type="http://schemas.openxmlformats.org/officeDocument/2006/relationships/image" Target="../media/image17.png"/><Relationship Id="rId9"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09CA30A3-A4D4-2CCD-2067-13D405CB9C88}"/>
              </a:ext>
            </a:extLst>
          </p:cNvPr>
          <p:cNvPicPr>
            <a:picLocks noChangeAspect="1"/>
          </p:cNvPicPr>
          <p:nvPr/>
        </p:nvPicPr>
        <p:blipFill rotWithShape="1">
          <a:blip r:embed="rId2"/>
          <a:srcRect l="51288" t="4275" b="4275"/>
          <a:stretch/>
        </p:blipFill>
        <p:spPr>
          <a:xfrm>
            <a:off x="-1" y="-1"/>
            <a:ext cx="3679371" cy="6858001"/>
          </a:xfrm>
          <a:prstGeom prst="rect">
            <a:avLst/>
          </a:prstGeom>
          <a:effectLst>
            <a:outerShdw blurRad="50800" dist="38100" dir="2700000" algn="tl" rotWithShape="0">
              <a:prstClr val="black">
                <a:alpha val="40000"/>
              </a:prstClr>
            </a:outerShdw>
          </a:effectLst>
        </p:spPr>
      </p:pic>
      <p:pic>
        <p:nvPicPr>
          <p:cNvPr id="5" name="Picture 4">
            <a:extLst>
              <a:ext uri="{FF2B5EF4-FFF2-40B4-BE49-F238E27FC236}">
                <a16:creationId xmlns:a16="http://schemas.microsoft.com/office/drawing/2014/main" id="{51787B8F-14AD-FFBE-4BD2-165520403351}"/>
              </a:ext>
            </a:extLst>
          </p:cNvPr>
          <p:cNvPicPr>
            <a:picLocks noChangeAspect="1"/>
          </p:cNvPicPr>
          <p:nvPr/>
        </p:nvPicPr>
        <p:blipFill rotWithShape="1">
          <a:blip r:embed="rId3"/>
          <a:srcRect l="21875" r="21875"/>
          <a:stretch/>
        </p:blipFill>
        <p:spPr>
          <a:xfrm>
            <a:off x="2279015" y="2195544"/>
            <a:ext cx="2466912" cy="2466912"/>
          </a:xfrm>
          <a:prstGeom prst="ellipse">
            <a:avLst/>
          </a:prstGeom>
          <a:ln w="76200">
            <a:solidFill>
              <a:schemeClr val="bg1"/>
            </a:solidFill>
          </a:ln>
          <a:effectLst>
            <a:outerShdw blurRad="50800" dist="38100" dir="2700000" algn="tl" rotWithShape="0">
              <a:prstClr val="black">
                <a:alpha val="40000"/>
              </a:prstClr>
            </a:outerShdw>
          </a:effectLst>
        </p:spPr>
      </p:pic>
      <p:sp>
        <p:nvSpPr>
          <p:cNvPr id="10" name="TextBox 9">
            <a:extLst>
              <a:ext uri="{FF2B5EF4-FFF2-40B4-BE49-F238E27FC236}">
                <a16:creationId xmlns:a16="http://schemas.microsoft.com/office/drawing/2014/main" id="{0210D114-CD03-2D03-0C29-6A31959D437D}"/>
              </a:ext>
            </a:extLst>
          </p:cNvPr>
          <p:cNvSpPr txBox="1"/>
          <p:nvPr/>
        </p:nvSpPr>
        <p:spPr>
          <a:xfrm>
            <a:off x="4949370" y="2767280"/>
            <a:ext cx="6901543" cy="129266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d-ID" sz="1400" dirty="0">
                <a:solidFill>
                  <a:schemeClr val="accent1"/>
                </a:solidFill>
                <a:latin typeface="Verdana" panose="020B0604030504040204" pitchFamily="34" charset="0"/>
                <a:ea typeface="Verdana" panose="020B0604030504040204" pitchFamily="34" charset="0"/>
                <a:cs typeface="Open Sans" panose="020B0606030504020204" pitchFamily="34" charset="0"/>
              </a:rPr>
              <a:t>Laporan Persepsi </a:t>
            </a:r>
            <a:r>
              <a:rPr lang="id-ID" sz="1400" dirty="0" err="1">
                <a:solidFill>
                  <a:schemeClr val="accent1"/>
                </a:solidFill>
                <a:latin typeface="Verdana" panose="020B0604030504040204" pitchFamily="34" charset="0"/>
                <a:ea typeface="Verdana" panose="020B0604030504040204" pitchFamily="34" charset="0"/>
                <a:cs typeface="Open Sans" panose="020B0606030504020204" pitchFamily="34" charset="0"/>
              </a:rPr>
              <a:t>Netizen</a:t>
            </a:r>
            <a:r>
              <a:rPr lang="id-ID" sz="1400" dirty="0">
                <a:solidFill>
                  <a:schemeClr val="accent1"/>
                </a:solidFill>
                <a:latin typeface="Verdana" panose="020B0604030504040204" pitchFamily="34" charset="0"/>
                <a:ea typeface="Verdana" panose="020B0604030504040204" pitchFamily="34" charset="0"/>
                <a:cs typeface="Open Sans" panose="020B0606030504020204" pitchFamily="34" charset="0"/>
              </a:rPr>
              <a:t> Terhadap</a:t>
            </a:r>
            <a:endParaRPr lang="id-ID" sz="4800" dirty="0">
              <a:solidFill>
                <a:schemeClr val="accent1"/>
              </a:solidFill>
              <a:latin typeface="Verdana" panose="020B0604030504040204" pitchFamily="34" charset="0"/>
              <a:ea typeface="Verdana" panose="020B0604030504040204" pitchFamily="34" charset="0"/>
              <a:cs typeface="Open Sans" panose="020B06060305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id-ID" sz="4800" b="1" dirty="0">
                <a:solidFill>
                  <a:schemeClr val="tx1">
                    <a:lumMod val="85000"/>
                    <a:lumOff val="15000"/>
                  </a:schemeClr>
                </a:solidFill>
                <a:latin typeface="Verdana" panose="020B0604030504040204" pitchFamily="34" charset="0"/>
                <a:ea typeface="Verdana" panose="020B0604030504040204" pitchFamily="34" charset="0"/>
                <a:cs typeface="Open Sans" panose="020B0606030504020204" pitchFamily="34" charset="0"/>
              </a:rPr>
              <a:t>IKN</a:t>
            </a:r>
            <a:endParaRPr kumimoji="0" lang="en-US" sz="4800" b="1" i="0" u="none" strike="noStrike" kern="1200" cap="none" spc="0" normalizeH="0" baseline="0" noProof="0" dirty="0">
              <a:ln>
                <a:noFill/>
              </a:ln>
              <a:solidFill>
                <a:schemeClr val="tx1">
                  <a:lumMod val="85000"/>
                  <a:lumOff val="15000"/>
                </a:schemeClr>
              </a:solidFill>
              <a:effectLst/>
              <a:uLnTx/>
              <a:uFillTx/>
              <a:latin typeface="Verdana" panose="020B0604030504040204" pitchFamily="34" charset="0"/>
              <a:ea typeface="Verdana" panose="020B0604030504040204" pitchFamily="34" charset="0"/>
              <a:cs typeface="Open Sans" panose="020B06060305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lumMod val="85000"/>
                    <a:lumOff val="15000"/>
                  </a:schemeClr>
                </a:solidFill>
                <a:latin typeface="Verdana" panose="020B0604030504040204" pitchFamily="34" charset="0"/>
                <a:ea typeface="Verdana" panose="020B0604030504040204" pitchFamily="34" charset="0"/>
                <a:cs typeface="Open Sans" panose="020B0606030504020204" pitchFamily="34" charset="0"/>
              </a:rPr>
              <a:t>S</a:t>
            </a:r>
            <a:r>
              <a:rPr lang="id-ID" sz="1600" dirty="0" err="1">
                <a:solidFill>
                  <a:schemeClr val="tx1">
                    <a:lumMod val="85000"/>
                    <a:lumOff val="15000"/>
                  </a:schemeClr>
                </a:solidFill>
                <a:latin typeface="Verdana" panose="020B0604030504040204" pitchFamily="34" charset="0"/>
                <a:ea typeface="Verdana" panose="020B0604030504040204" pitchFamily="34" charset="0"/>
                <a:cs typeface="Open Sans" panose="020B0606030504020204" pitchFamily="34" charset="0"/>
              </a:rPr>
              <a:t>epanjang</a:t>
            </a:r>
            <a:r>
              <a:rPr lang="id-ID" sz="1600" dirty="0">
                <a:solidFill>
                  <a:schemeClr val="tx1">
                    <a:lumMod val="85000"/>
                    <a:lumOff val="15000"/>
                  </a:schemeClr>
                </a:solidFill>
                <a:latin typeface="Verdana" panose="020B0604030504040204" pitchFamily="34" charset="0"/>
                <a:ea typeface="Verdana" panose="020B0604030504040204" pitchFamily="34" charset="0"/>
                <a:cs typeface="Open Sans" panose="020B0606030504020204" pitchFamily="34" charset="0"/>
              </a:rPr>
              <a:t> 2024-01-01 Sampai 2024-01-15</a:t>
            </a:r>
            <a:endParaRPr kumimoji="0" lang="id-ID" sz="1600" b="0" i="0" u="none" strike="noStrike" kern="1200" cap="none" spc="0" normalizeH="0" baseline="0" noProof="0" dirty="0">
              <a:ln>
                <a:noFill/>
              </a:ln>
              <a:solidFill>
                <a:schemeClr val="tx1">
                  <a:lumMod val="85000"/>
                  <a:lumOff val="15000"/>
                </a:schemeClr>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11" name="TextBox 10">
            <a:extLst>
              <a:ext uri="{FF2B5EF4-FFF2-40B4-BE49-F238E27FC236}">
                <a16:creationId xmlns:a16="http://schemas.microsoft.com/office/drawing/2014/main" id="{4D5F7004-5C97-9506-0A62-897FFE35A291}"/>
              </a:ext>
            </a:extLst>
          </p:cNvPr>
          <p:cNvSpPr txBox="1"/>
          <p:nvPr/>
        </p:nvSpPr>
        <p:spPr>
          <a:xfrm>
            <a:off x="6096001" y="248054"/>
            <a:ext cx="5479142" cy="230832"/>
          </a:xfrm>
          <a:prstGeom prst="rect">
            <a:avLst/>
          </a:prstGeom>
          <a:noFill/>
        </p:spPr>
        <p:txBody>
          <a:bodyPr wrap="square"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id-ID" sz="900" dirty="0">
                <a:solidFill>
                  <a:schemeClr val="tx1">
                    <a:lumMod val="65000"/>
                    <a:lumOff val="35000"/>
                  </a:schemeClr>
                </a:solidFill>
                <a:latin typeface="Verdana" panose="020B0604030504040204" pitchFamily="34" charset="0"/>
                <a:ea typeface="Verdana" panose="020B0604030504040204" pitchFamily="34" charset="0"/>
                <a:cs typeface="Open Sans" panose="020B0606030504020204" pitchFamily="34" charset="0"/>
              </a:rPr>
              <a:t>Laporan Analisis Media Sosial</a:t>
            </a:r>
            <a:endParaRPr lang="id-ID" sz="2800" dirty="0">
              <a:solidFill>
                <a:schemeClr val="tx1">
                  <a:lumMod val="65000"/>
                  <a:lumOff val="35000"/>
                </a:schemeClr>
              </a:solidFill>
              <a:latin typeface="Verdana" panose="020B0604030504040204" pitchFamily="34" charset="0"/>
              <a:ea typeface="Verdana" panose="020B0604030504040204" pitchFamily="34" charset="0"/>
              <a:cs typeface="Open Sans" panose="020B0606030504020204" pitchFamily="34" charset="0"/>
            </a:endParaRPr>
          </a:p>
        </p:txBody>
      </p:sp>
      <p:grpSp>
        <p:nvGrpSpPr>
          <p:cNvPr id="15" name="Group 14">
            <a:extLst>
              <a:ext uri="{FF2B5EF4-FFF2-40B4-BE49-F238E27FC236}">
                <a16:creationId xmlns:a16="http://schemas.microsoft.com/office/drawing/2014/main" id="{A3E3C336-811E-1100-F1F2-9605B6A5D0F7}"/>
              </a:ext>
            </a:extLst>
          </p:cNvPr>
          <p:cNvGrpSpPr/>
          <p:nvPr/>
        </p:nvGrpSpPr>
        <p:grpSpPr>
          <a:xfrm>
            <a:off x="11575143" y="224972"/>
            <a:ext cx="276999" cy="276999"/>
            <a:chOff x="6340828" y="955037"/>
            <a:chExt cx="715920" cy="715920"/>
          </a:xfrm>
        </p:grpSpPr>
        <p:sp>
          <p:nvSpPr>
            <p:cNvPr id="14" name="Oval 13">
              <a:extLst>
                <a:ext uri="{FF2B5EF4-FFF2-40B4-BE49-F238E27FC236}">
                  <a16:creationId xmlns:a16="http://schemas.microsoft.com/office/drawing/2014/main" id="{DCC6BEDC-4EA5-63DB-BCE9-46F79D768FF6}"/>
                </a:ext>
              </a:extLst>
            </p:cNvPr>
            <p:cNvSpPr/>
            <p:nvPr/>
          </p:nvSpPr>
          <p:spPr>
            <a:xfrm>
              <a:off x="6340828" y="955037"/>
              <a:ext cx="715920" cy="715920"/>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13" name="Picture 12">
              <a:extLst>
                <a:ext uri="{FF2B5EF4-FFF2-40B4-BE49-F238E27FC236}">
                  <a16:creationId xmlns:a16="http://schemas.microsoft.com/office/drawing/2014/main" id="{13D9A74B-9C1F-4E68-E47E-39F644CBF1E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26099" y="1040308"/>
              <a:ext cx="545378" cy="545378"/>
            </a:xfrm>
            <a:prstGeom prst="rect">
              <a:avLst/>
            </a:prstGeom>
          </p:spPr>
        </p:pic>
      </p:grpSp>
    </p:spTree>
    <p:extLst>
      <p:ext uri="{BB962C8B-B14F-4D97-AF65-F5344CB8AC3E}">
        <p14:creationId xmlns:p14="http://schemas.microsoft.com/office/powerpoint/2010/main" val="2322169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Rounded Corners 25">
            <a:extLst>
              <a:ext uri="{FF2B5EF4-FFF2-40B4-BE49-F238E27FC236}">
                <a16:creationId xmlns:a16="http://schemas.microsoft.com/office/drawing/2014/main" id="{12D67832-15F0-DED8-D6E5-3B71F480D95C}"/>
              </a:ext>
            </a:extLst>
          </p:cNvPr>
          <p:cNvSpPr/>
          <p:nvPr/>
        </p:nvSpPr>
        <p:spPr>
          <a:xfrm>
            <a:off x="9205606" y="732940"/>
            <a:ext cx="2631607" cy="5695940"/>
          </a:xfrm>
          <a:prstGeom prst="roundRect">
            <a:avLst>
              <a:gd name="adj" fmla="val 3554"/>
            </a:avLst>
          </a:prstGeom>
          <a:gradFill>
            <a:gsLst>
              <a:gs pos="100000">
                <a:schemeClr val="tx1">
                  <a:lumMod val="85000"/>
                  <a:lumOff val="15000"/>
                </a:schemeClr>
              </a:gs>
              <a:gs pos="13000">
                <a:schemeClr val="accent1"/>
              </a:gs>
            </a:gsLst>
            <a:lin ang="4800000" scaled="0"/>
          </a:gra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1" name="TextBox 10">
            <a:extLst>
              <a:ext uri="{FF2B5EF4-FFF2-40B4-BE49-F238E27FC236}">
                <a16:creationId xmlns:a16="http://schemas.microsoft.com/office/drawing/2014/main" id="{4D5F7004-5C97-9506-0A62-897FFE35A291}"/>
              </a:ext>
            </a:extLst>
          </p:cNvPr>
          <p:cNvSpPr txBox="1"/>
          <p:nvPr/>
        </p:nvSpPr>
        <p:spPr>
          <a:xfrm>
            <a:off x="6096001" y="248054"/>
            <a:ext cx="5479142" cy="230832"/>
          </a:xfrm>
          <a:prstGeom prst="rect">
            <a:avLst/>
          </a:prstGeom>
          <a:noFill/>
        </p:spPr>
        <p:txBody>
          <a:bodyPr wrap="square"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id-ID" sz="900" dirty="0">
                <a:solidFill>
                  <a:schemeClr val="bg2">
                    <a:lumMod val="50000"/>
                  </a:schemeClr>
                </a:solidFill>
                <a:latin typeface="Verdana" panose="020B0604030504040204" pitchFamily="34" charset="0"/>
                <a:ea typeface="Verdana" panose="020B0604030504040204" pitchFamily="34" charset="0"/>
                <a:cs typeface="Open Sans" panose="020B0606030504020204" pitchFamily="34" charset="0"/>
              </a:rPr>
              <a:t>Laporan Analisis Media Sosial</a:t>
            </a:r>
            <a:endParaRPr lang="id-ID" sz="2800" dirty="0">
              <a:solidFill>
                <a:schemeClr val="bg2">
                  <a:lumMod val="50000"/>
                </a:schemeClr>
              </a:solidFill>
              <a:latin typeface="Verdana" panose="020B0604030504040204" pitchFamily="34" charset="0"/>
              <a:ea typeface="Verdana" panose="020B0604030504040204" pitchFamily="34" charset="0"/>
              <a:cs typeface="Open Sans" panose="020B0606030504020204" pitchFamily="34" charset="0"/>
            </a:endParaRPr>
          </a:p>
        </p:txBody>
      </p:sp>
      <p:grpSp>
        <p:nvGrpSpPr>
          <p:cNvPr id="15" name="Group 14">
            <a:extLst>
              <a:ext uri="{FF2B5EF4-FFF2-40B4-BE49-F238E27FC236}">
                <a16:creationId xmlns:a16="http://schemas.microsoft.com/office/drawing/2014/main" id="{A3E3C336-811E-1100-F1F2-9605B6A5D0F7}"/>
              </a:ext>
            </a:extLst>
          </p:cNvPr>
          <p:cNvGrpSpPr/>
          <p:nvPr/>
        </p:nvGrpSpPr>
        <p:grpSpPr>
          <a:xfrm>
            <a:off x="11575143" y="224972"/>
            <a:ext cx="276999" cy="276999"/>
            <a:chOff x="6340828" y="955037"/>
            <a:chExt cx="715920" cy="715920"/>
          </a:xfrm>
        </p:grpSpPr>
        <p:sp>
          <p:nvSpPr>
            <p:cNvPr id="14" name="Oval 13">
              <a:extLst>
                <a:ext uri="{FF2B5EF4-FFF2-40B4-BE49-F238E27FC236}">
                  <a16:creationId xmlns:a16="http://schemas.microsoft.com/office/drawing/2014/main" id="{DCC6BEDC-4EA5-63DB-BCE9-46F79D768FF6}"/>
                </a:ext>
              </a:extLst>
            </p:cNvPr>
            <p:cNvSpPr/>
            <p:nvPr/>
          </p:nvSpPr>
          <p:spPr>
            <a:xfrm>
              <a:off x="6340828" y="955037"/>
              <a:ext cx="715920" cy="715920"/>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13" name="Picture 12">
              <a:extLst>
                <a:ext uri="{FF2B5EF4-FFF2-40B4-BE49-F238E27FC236}">
                  <a16:creationId xmlns:a16="http://schemas.microsoft.com/office/drawing/2014/main" id="{13D9A74B-9C1F-4E68-E47E-39F644CBF1E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26099" y="1040308"/>
              <a:ext cx="545378" cy="545378"/>
            </a:xfrm>
            <a:prstGeom prst="rect">
              <a:avLst/>
            </a:prstGeom>
          </p:spPr>
        </p:pic>
      </p:grpSp>
      <p:sp>
        <p:nvSpPr>
          <p:cNvPr id="23" name="TextBox 22">
            <a:extLst>
              <a:ext uri="{FF2B5EF4-FFF2-40B4-BE49-F238E27FC236}">
                <a16:creationId xmlns:a16="http://schemas.microsoft.com/office/drawing/2014/main" id="{1FE628B4-E6DE-12CE-F09C-374688CEFD67}"/>
              </a:ext>
            </a:extLst>
          </p:cNvPr>
          <p:cNvSpPr txBox="1"/>
          <p:nvPr/>
        </p:nvSpPr>
        <p:spPr>
          <a:xfrm>
            <a:off x="1055989" y="165879"/>
            <a:ext cx="5206548" cy="561692"/>
          </a:xfrm>
          <a:prstGeom prst="rect">
            <a:avLst/>
          </a:prstGeom>
          <a:noFill/>
        </p:spPr>
        <p:txBody>
          <a:bodyPr wrap="square">
            <a:spAutoFit/>
          </a:bodyPr>
          <a:lstStyle/>
          <a:p>
            <a:pPr marL="0" marR="0" lvl="0" indent="0" algn="l" defTabSz="548640" rtl="0" eaLnBrk="1" fontAlgn="auto" latinLnBrk="0" hangingPunct="1">
              <a:lnSpc>
                <a:spcPct val="100000"/>
              </a:lnSpc>
              <a:spcBef>
                <a:spcPts val="0"/>
              </a:spcBef>
              <a:spcAft>
                <a:spcPts val="300"/>
              </a:spcAft>
              <a:buClrTx/>
              <a:buSzTx/>
              <a:buFontTx/>
              <a:buNone/>
              <a:tabLst/>
              <a:defRPr/>
            </a:pPr>
            <a:r>
              <a:rPr kumimoji="0" lang="id-ID" sz="1800" i="0" u="none" strike="noStrike" kern="1200" cap="none" spc="0" normalizeH="0" baseline="0" noProof="0" dirty="0">
                <a:ln>
                  <a:noFill/>
                </a:ln>
                <a:solidFill>
                  <a:schemeClr val="bg2">
                    <a:lumMod val="50000"/>
                  </a:schemeClr>
                </a:solidFill>
                <a:effectLst/>
                <a:uLnTx/>
                <a:uFillTx/>
                <a:latin typeface="Verdana" panose="020B0604030504040204" pitchFamily="34" charset="0"/>
                <a:ea typeface="Verdana" panose="020B0604030504040204" pitchFamily="34" charset="0"/>
                <a:cs typeface="Open Sans" panose="020B0606030504020204" pitchFamily="34" charset="0"/>
              </a:rPr>
              <a:t>Perkembangan</a:t>
            </a:r>
            <a:r>
              <a:rPr lang="en-US" b="1" dirty="0">
                <a:solidFill>
                  <a:srgbClr val="4472C4"/>
                </a:solidFill>
                <a:latin typeface="Verdana" panose="020B0604030504040204" pitchFamily="34" charset="0"/>
                <a:ea typeface="Verdana" panose="020B0604030504040204" pitchFamily="34" charset="0"/>
                <a:cs typeface="Open Sans" panose="020B0606030504020204" pitchFamily="34" charset="0"/>
              </a:rPr>
              <a:t> </a:t>
            </a:r>
            <a:r>
              <a:rPr lang="id-ID" b="1" dirty="0">
                <a:solidFill>
                  <a:srgbClr val="4472C4"/>
                </a:solidFill>
                <a:latin typeface="Verdana" panose="020B0604030504040204" pitchFamily="34" charset="0"/>
                <a:ea typeface="Verdana" panose="020B0604030504040204" pitchFamily="34" charset="0"/>
                <a:cs typeface="Open Sans" panose="020B0606030504020204" pitchFamily="34" charset="0"/>
              </a:rPr>
              <a:t>Percakapan</a:t>
            </a:r>
            <a:r>
              <a:rPr lang="en-US" b="1" dirty="0">
                <a:solidFill>
                  <a:srgbClr val="4472C4"/>
                </a:solidFill>
                <a:latin typeface="Verdana" panose="020B0604030504040204" pitchFamily="34" charset="0"/>
                <a:ea typeface="Verdana" panose="020B0604030504040204" pitchFamily="34" charset="0"/>
                <a:cs typeface="Open Sans" panose="020B0606030504020204" pitchFamily="34" charset="0"/>
              </a:rPr>
              <a:t> </a:t>
            </a:r>
            <a:r>
              <a:rPr kumimoji="0" lang="id-ID" sz="1800" b="1" i="0" u="none" strike="noStrike" kern="1200" cap="none" spc="0" normalizeH="0" baseline="0" noProof="0" dirty="0" err="1">
                <a:ln>
                  <a:noFill/>
                </a:ln>
                <a:solidFill>
                  <a:srgbClr val="4472C4"/>
                </a:solidFill>
                <a:effectLst/>
                <a:uLnTx/>
                <a:uFillTx/>
                <a:latin typeface="Verdana" panose="020B0604030504040204" pitchFamily="34" charset="0"/>
                <a:ea typeface="Verdana" panose="020B0604030504040204" pitchFamily="34" charset="0"/>
                <a:cs typeface="Open Sans" panose="020B0606030504020204" pitchFamily="34" charset="0"/>
              </a:rPr>
              <a:t>Netizen</a:t>
            </a:r>
            <a:r>
              <a:rPr kumimoji="0" lang="id-ID" sz="1800" b="1" i="0" u="none" strike="noStrike" kern="1200" cap="none" spc="0" normalizeH="0" baseline="0" noProof="0" dirty="0">
                <a:ln>
                  <a:noFill/>
                </a:ln>
                <a:solidFill>
                  <a:srgbClr val="4472C4"/>
                </a:solidFill>
                <a:effectLst/>
                <a:uLnTx/>
                <a:uFillTx/>
                <a:latin typeface="Verdana" panose="020B0604030504040204" pitchFamily="34" charset="0"/>
                <a:ea typeface="Verdana" panose="020B0604030504040204" pitchFamily="34" charset="0"/>
                <a:cs typeface="Open Sans" panose="020B0606030504020204" pitchFamily="34" charset="0"/>
              </a:rPr>
              <a:t>? </a:t>
            </a:r>
          </a:p>
          <a:p>
            <a:pPr marL="0" marR="0" lvl="0" indent="0" algn="l" defTabSz="548640" rtl="0" eaLnBrk="1" fontAlgn="auto" latinLnBrk="0" hangingPunct="1">
              <a:lnSpc>
                <a:spcPct val="100000"/>
              </a:lnSpc>
              <a:spcBef>
                <a:spcPts val="0"/>
              </a:spcBef>
              <a:spcAft>
                <a:spcPts val="300"/>
              </a:spcAft>
              <a:buClrTx/>
              <a:buSzTx/>
              <a:buFontTx/>
              <a:buNone/>
              <a:tabLst/>
              <a:defRPr/>
            </a:pPr>
            <a:r>
              <a:rPr kumimoji="0" lang="id-ID" sz="1000" b="0" i="0" u="none" strike="noStrike" kern="1200" cap="none" spc="0" normalizeH="0" baseline="0" noProof="0" dirty="0">
                <a:ln>
                  <a:noFill/>
                </a:ln>
                <a:solidFill>
                  <a:schemeClr val="bg2">
                    <a:lumMod val="50000"/>
                  </a:schemeClr>
                </a:solidFill>
                <a:effectLst/>
                <a:uLnTx/>
                <a:uFillTx/>
                <a:latin typeface="Verdana" panose="020B0604030504040204" pitchFamily="34" charset="0"/>
                <a:ea typeface="Verdana" panose="020B0604030504040204" pitchFamily="34" charset="0"/>
                <a:cs typeface="Open Sans" panose="020B0606030504020204" pitchFamily="34" charset="0"/>
              </a:rPr>
              <a:t>Media Sosial | </a:t>
            </a:r>
            <a:r>
              <a:rPr kumimoji="0" lang="id-ID" altLang="id-ID" sz="1000" b="0" i="0" u="none" strike="noStrike" kern="1200" cap="none" spc="0" normalizeH="0" baseline="0" noProof="0" dirty="0">
                <a:ln>
                  <a:noFill/>
                </a:ln>
                <a:solidFill>
                  <a:schemeClr val="bg2">
                    <a:lumMod val="50000"/>
                  </a:schemeClr>
                </a:solidFill>
                <a:effectLst/>
                <a:uLnTx/>
                <a:uFillTx/>
                <a:latin typeface="Verdana" panose="020B0604030504040204" pitchFamily="34" charset="0"/>
                <a:ea typeface="Verdana" panose="020B0604030504040204" pitchFamily="34" charset="0"/>
                <a:cs typeface="Open Sans" panose="020B0606030504020204" pitchFamily="34" charset="0"/>
              </a:rPr>
              <a:t>IKN 2024-01</a:t>
            </a:r>
            <a:r>
              <a:rPr lang="id-ID" altLang="id-ID" sz="1000" dirty="0">
                <a:solidFill>
                  <a:schemeClr val="bg2">
                    <a:lumMod val="50000"/>
                  </a:schemeClr>
                </a:solidFill>
                <a:latin typeface="Verdana" panose="020B0604030504040204" pitchFamily="34" charset="0"/>
                <a:ea typeface="Verdana" panose="020B0604030504040204" pitchFamily="34" charset="0"/>
                <a:cs typeface="Open Sans" panose="020B0606030504020204" pitchFamily="34" charset="0"/>
              </a:rPr>
              <a:t>-01 Sampai 2024-01-15</a:t>
            </a:r>
            <a:endParaRPr kumimoji="0" lang="id-ID" sz="1400" b="0" i="0" u="none" strike="noStrike" kern="1200" cap="none" spc="0" normalizeH="0" baseline="0" noProof="0" dirty="0">
              <a:ln>
                <a:noFill/>
              </a:ln>
              <a:solidFill>
                <a:schemeClr val="bg2">
                  <a:lumMod val="50000"/>
                </a:schemeClr>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78" name="Text Point">
            <a:extLst>
              <a:ext uri="{FF2B5EF4-FFF2-40B4-BE49-F238E27FC236}">
                <a16:creationId xmlns:a16="http://schemas.microsoft.com/office/drawing/2014/main" id="{3F9C03B4-4E70-0062-BC46-46E9B89BFAF0}"/>
              </a:ext>
            </a:extLst>
          </p:cNvPr>
          <p:cNvSpPr txBox="1"/>
          <p:nvPr/>
        </p:nvSpPr>
        <p:spPr>
          <a:xfrm>
            <a:off x="9388611" y="921324"/>
            <a:ext cx="2337480" cy="2548326"/>
          </a:xfrm>
          <a:prstGeom prst="rect">
            <a:avLst/>
          </a:prstGeom>
          <a:noFill/>
        </p:spPr>
        <p:txBody>
          <a:bodyPr wrap="square">
            <a:spAutoFit/>
          </a:bodyPr>
          <a:lstStyle/>
          <a:p>
            <a:pPr marL="171450" lvl="0" indent="-171450">
              <a:lnSpc>
                <a:spcPct val="110000"/>
              </a:lnSpc>
              <a:spcAft>
                <a:spcPts val="600"/>
              </a:spcAft>
              <a:buFont typeface="Arial" panose="020B0604020202020204" pitchFamily="34" charset="0"/>
              <a:buChar char="•"/>
              <a:defRPr/>
            </a:pPr>
            <a:r>
              <a:rPr lang="id-ID" altLang="en-US" sz="1100" dirty="0">
                <a:solidFill>
                  <a:schemeClr val="bg1"/>
                </a:solidFill>
                <a:cs typeface="Calibri" panose="020F0502020204030204" charset="0"/>
                <a:sym typeface="+mn-ea"/>
              </a:rPr>
              <a:t>Terdapat penurunan tren</a:t>
            </a:r>
            <a:r>
              <a:rPr lang="id-ID" altLang="en-US" sz="1100" b="1" dirty="0">
                <a:solidFill>
                  <a:schemeClr val="bg1"/>
                </a:solidFill>
                <a:cs typeface="Calibri" panose="020F0502020204030204" charset="0"/>
                <a:sym typeface="+mn-ea"/>
              </a:rPr>
              <a:t> percakapan terkait IKN.</a:t>
            </a:r>
            <a:r>
              <a:rPr lang="id-ID" altLang="en-US" sz="1100" dirty="0">
                <a:solidFill>
                  <a:schemeClr val="bg1"/>
                </a:solidFill>
                <a:cs typeface="Calibri" panose="020F0502020204030204" charset="0"/>
                <a:sym typeface="+mn-ea"/>
              </a:rPr>
              <a:t/>
            </a:r>
            <a:endParaRPr lang="id-ID" altLang="en-US" sz="1100" b="1" dirty="0">
              <a:solidFill>
                <a:schemeClr val="bg1"/>
              </a:solidFill>
              <a:cs typeface="Calibri" panose="020F0502020204030204" charset="0"/>
              <a:sym typeface="+mn-ea"/>
            </a:endParaRPr>
          </a:p>
          <a:p>
            <a:pPr marL="171450" lvl="0" indent="-171450">
              <a:lnSpc>
                <a:spcPct val="110000"/>
              </a:lnSpc>
              <a:spcAft>
                <a:spcPts val="600"/>
              </a:spcAft>
              <a:buFont typeface="Arial" panose="020B0604020202020204" pitchFamily="34" charset="0"/>
              <a:buChar char="•"/>
              <a:defRPr/>
            </a:pPr>
            <a:r>
              <a:rPr lang="id-ID" altLang="en-US" sz="1100" dirty="0">
                <a:solidFill>
                  <a:schemeClr val="bg1"/>
                </a:solidFill>
                <a:cs typeface="Calibri" panose="020F0502020204030204" charset="0"/>
                <a:sym typeface="+mn-ea"/>
              </a:rPr>
              <a:t>Pembangunan I</a:t>
            </a:r>
            <a:r>
              <a:rPr lang="id-ID" altLang="en-US" sz="1100" b="1" dirty="0">
                <a:solidFill>
                  <a:schemeClr val="bg1"/>
                </a:solidFill>
                <a:cs typeface="Calibri" panose="020F0502020204030204" charset="0"/>
                <a:sym typeface="+mn-ea"/>
              </a:rPr>
              <a:t>KN sebagai kota b</a:t>
            </a:r>
            <a:r>
              <a:rPr lang="id-ID" altLang="en-US" sz="1100" dirty="0">
                <a:solidFill>
                  <a:schemeClr val="bg1"/>
                </a:solidFill>
                <a:cs typeface="Calibri" panose="020F0502020204030204" charset="0"/>
                <a:sym typeface="+mn-ea"/>
              </a:rPr>
              <a:t>aru unt</a:t>
            </a:r>
            <a:r>
              <a:rPr lang="id-ID" altLang="en-US" sz="1100" b="1" dirty="0">
                <a:solidFill>
                  <a:schemeClr val="bg1"/>
                </a:solidFill>
                <a:cs typeface="Calibri" panose="020F0502020204030204" charset="0"/>
                <a:sym typeface="+mn-ea"/>
              </a:rPr>
              <a:t>uk kemajuan Indonesia.</a:t>
            </a:r>
            <a:endParaRPr lang="id-ID" altLang="en-US" sz="1100" dirty="0">
              <a:solidFill>
                <a:schemeClr val="bg1"/>
              </a:solidFill>
              <a:cs typeface="Calibri" panose="020F0502020204030204" charset="0"/>
              <a:sym typeface="+mn-ea"/>
            </a:endParaRPr>
          </a:p>
          <a:p>
            <a:pPr marL="171450" lvl="0" indent="-171450">
              <a:lnSpc>
                <a:spcPct val="110000"/>
              </a:lnSpc>
              <a:spcAft>
                <a:spcPts val="600"/>
              </a:spcAft>
              <a:buFont typeface="Arial" panose="020B0604020202020204" pitchFamily="34" charset="0"/>
              <a:buChar char="•"/>
              <a:defRPr/>
            </a:pPr>
            <a:r>
              <a:rPr lang="id-ID" altLang="en-US" sz="1100" dirty="0">
                <a:solidFill>
                  <a:schemeClr val="bg1"/>
                </a:solidFill>
                <a:cs typeface="Calibri" panose="020F0502020204030204" charset="0"/>
                <a:sym typeface="+mn-ea"/>
              </a:rPr>
              <a:t>Pembangunan</a:t>
            </a:r>
            <a:r>
              <a:rPr lang="id-ID" altLang="en-US" sz="1100" b="1" dirty="0">
                <a:solidFill>
                  <a:schemeClr val="bg1"/>
                </a:solidFill>
                <a:cs typeface="Calibri" panose="020F0502020204030204" charset="0"/>
                <a:sym typeface="+mn-ea"/>
              </a:rPr>
              <a:t> yang Sesuai dengan Kebutuhan Masyarakat di Kalimanta</a:t>
            </a:r>
            <a:r>
              <a:rPr lang="id-ID" altLang="en-US" sz="1100" dirty="0">
                <a:solidFill>
                  <a:schemeClr val="bg1"/>
                </a:solidFill>
                <a:cs typeface="Calibri" panose="020F0502020204030204" charset="0"/>
                <a:sym typeface="+mn-ea"/>
              </a:rPr>
              <a:t>n Timur.</a:t>
            </a:r>
            <a:endParaRPr lang="id-ID" altLang="en-US" sz="1100" b="1" dirty="0">
              <a:solidFill>
                <a:schemeClr val="bg1"/>
              </a:solidFill>
              <a:cs typeface="Calibri" panose="020F0502020204030204" charset="0"/>
              <a:sym typeface="+mn-ea"/>
            </a:endParaRPr>
          </a:p>
          <a:p>
            <a:pPr marL="171450" lvl="0" indent="-171450">
              <a:lnSpc>
                <a:spcPct val="110000"/>
              </a:lnSpc>
              <a:spcAft>
                <a:spcPts val="600"/>
              </a:spcAft>
              <a:buFont typeface="Arial" panose="020B0604020202020204" pitchFamily="34" charset="0"/>
              <a:buChar char="•"/>
              <a:defRPr/>
            </a:pPr>
            <a:r>
              <a:rPr lang="id-ID" altLang="en-US" sz="1100" dirty="0" err="1">
                <a:solidFill>
                  <a:schemeClr val="bg1"/>
                </a:solidFill>
                <a:cs typeface="Calibri" panose="020F0502020204030204" charset="0"/>
                <a:sym typeface="+mn-ea"/>
              </a:rPr>
              <a:t>Pembaru</a:t>
            </a:r>
            <a:r>
              <a:rPr lang="id-ID" altLang="en-US" sz="1100" dirty="0">
                <a:solidFill>
                  <a:schemeClr val="bg1"/>
                </a:solidFill>
                <a:cs typeface="Calibri" panose="020F0502020204030204" charset="0"/>
                <a:sym typeface="+mn-ea"/>
              </a:rPr>
              <a:t>a</a:t>
            </a:r>
            <a:r>
              <a:rPr lang="id-ID" altLang="en-US" sz="1100" b="1" dirty="0">
                <a:solidFill>
                  <a:schemeClr val="bg1"/>
                </a:solidFill>
                <a:cs typeface="Calibri" panose="020F0502020204030204" charset="0"/>
                <a:sym typeface="+mn-ea"/>
              </a:rPr>
              <a:t>n tentang konstruksi d</a:t>
            </a:r>
            <a:r>
              <a:rPr lang="id-ID" altLang="en-US" sz="1100" b="1" dirty="0" err="1">
                <a:solidFill>
                  <a:schemeClr val="bg1"/>
                </a:solidFill>
                <a:cs typeface="Calibri" panose="020F0502020204030204" charset="0"/>
                <a:sym typeface="+mn-ea"/>
              </a:rPr>
              <a:t>an pe</a:t>
            </a:r>
            <a:r>
              <a:rPr lang="id-ID" altLang="en-US" sz="1100" b="1" dirty="0">
                <a:solidFill>
                  <a:schemeClr val="bg1"/>
                </a:solidFill>
                <a:cs typeface="Calibri" panose="020F0502020204030204" charset="0"/>
                <a:sym typeface="+mn-ea"/>
              </a:rPr>
              <a:t>ngembangan proyek Ibu Kota Nusantara (IKN) di berbagai lokasi di Indonesia.</a:t>
            </a:r>
            <a:endParaRPr lang="id-ID" altLang="en-US" sz="1100" dirty="0">
              <a:solidFill>
                <a:schemeClr val="bg1"/>
              </a:solidFill>
              <a:cs typeface="Calibri" panose="020F0502020204030204" charset="0"/>
              <a:sym typeface="+mn-ea"/>
            </a:endParaRPr>
          </a:p>
        </p:txBody>
      </p:sp>
      <p:graphicFrame>
        <p:nvGraphicFramePr>
          <p:cNvPr id="90" name="Chart 89">
            <a:extLst>
              <a:ext uri="{FF2B5EF4-FFF2-40B4-BE49-F238E27FC236}">
                <a16:creationId xmlns:a16="http://schemas.microsoft.com/office/drawing/2014/main" id="{2D9E8F8D-93B0-0D2F-A969-7F2C769A9355}"/>
              </a:ext>
            </a:extLst>
          </p:cNvPr>
          <p:cNvGraphicFramePr/>
          <p:nvPr>
            <p:extLst>
              <p:ext uri="{D42A27DB-BD31-4B8C-83A1-F6EECF244321}">
                <p14:modId xmlns:p14="http://schemas.microsoft.com/office/powerpoint/2010/main" val="4080395693"/>
              </p:ext>
            </p:extLst>
          </p:nvPr>
        </p:nvGraphicFramePr>
        <p:xfrm>
          <a:off x="372851" y="1801303"/>
          <a:ext cx="8621024" cy="4182470"/>
        </p:xfrm>
        <a:graphic>
          <a:graphicData uri="http://schemas.openxmlformats.org/drawingml/2006/chart">
            <c:chart xmlns:c="http://schemas.openxmlformats.org/drawingml/2006/chart" xmlns:r="http://schemas.openxmlformats.org/officeDocument/2006/relationships" r:id="rId3"/>
          </a:graphicData>
        </a:graphic>
      </p:graphicFrame>
      <p:sp>
        <p:nvSpPr>
          <p:cNvPr id="91" name="TextBox 90">
            <a:extLst>
              <a:ext uri="{FF2B5EF4-FFF2-40B4-BE49-F238E27FC236}">
                <a16:creationId xmlns:a16="http://schemas.microsoft.com/office/drawing/2014/main" id="{BE97B5E0-38AA-C360-DB05-4B30AEE6EC96}"/>
              </a:ext>
            </a:extLst>
          </p:cNvPr>
          <p:cNvSpPr txBox="1"/>
          <p:nvPr/>
        </p:nvSpPr>
        <p:spPr>
          <a:xfrm>
            <a:off x="372851" y="1218494"/>
            <a:ext cx="5479142" cy="461665"/>
          </a:xfrm>
          <a:prstGeom prst="rect">
            <a:avLst/>
          </a:prstGeom>
          <a:noFill/>
        </p:spPr>
        <p:txBody>
          <a:bodyPr wrap="square" rtlCol="0" anchor="ctr">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id-ID" sz="1200" b="1" dirty="0">
                <a:solidFill>
                  <a:schemeClr val="bg2">
                    <a:lumMod val="50000"/>
                  </a:schemeClr>
                </a:solidFill>
                <a:latin typeface="Verdana" panose="020B0604030504040204" pitchFamily="34" charset="0"/>
                <a:ea typeface="Verdana" panose="020B0604030504040204" pitchFamily="34" charset="0"/>
                <a:cs typeface="Open Sans" panose="020B0606030504020204" pitchFamily="34" charset="0"/>
              </a:rPr>
              <a:t>Grafik Percakapan </a:t>
            </a:r>
            <a:r>
              <a:rPr lang="id-ID" sz="1200" b="1" dirty="0" err="1">
                <a:solidFill>
                  <a:schemeClr val="bg2">
                    <a:lumMod val="50000"/>
                  </a:schemeClr>
                </a:solidFill>
                <a:latin typeface="Verdana" panose="020B0604030504040204" pitchFamily="34" charset="0"/>
                <a:ea typeface="Verdana" panose="020B0604030504040204" pitchFamily="34" charset="0"/>
                <a:cs typeface="Open Sans" panose="020B0606030504020204" pitchFamily="34" charset="0"/>
              </a:rPr>
              <a:t>Netizen</a:t>
            </a:r>
            <a:r>
              <a:rPr lang="id-ID" sz="1200" b="1" dirty="0">
                <a:solidFill>
                  <a:schemeClr val="bg2">
                    <a:lumMod val="50000"/>
                  </a:schemeClr>
                </a:solidFill>
                <a:latin typeface="Verdana" panose="020B0604030504040204" pitchFamily="34" charset="0"/>
                <a:ea typeface="Verdana" panose="020B0604030504040204" pitchFamily="34" charset="0"/>
                <a:cs typeface="Open Sans" panose="020B0606030504020204" pitchFamily="34" charset="0"/>
              </a:rPr>
              <a:t> </a:t>
            </a:r>
          </a:p>
          <a:p>
            <a:pPr marL="0" marR="0" lvl="0" indent="0" defTabSz="914400" rtl="0" eaLnBrk="1" fontAlgn="auto" latinLnBrk="0" hangingPunct="1">
              <a:lnSpc>
                <a:spcPct val="100000"/>
              </a:lnSpc>
              <a:spcBef>
                <a:spcPts val="0"/>
              </a:spcBef>
              <a:spcAft>
                <a:spcPts val="0"/>
              </a:spcAft>
              <a:buClrTx/>
              <a:buSzTx/>
              <a:buFontTx/>
              <a:buNone/>
              <a:tabLst/>
              <a:defRPr/>
            </a:pPr>
            <a:r>
              <a:rPr lang="id-ID" sz="1200" dirty="0">
                <a:solidFill>
                  <a:schemeClr val="bg2">
                    <a:lumMod val="50000"/>
                  </a:schemeClr>
                </a:solidFill>
                <a:latin typeface="Verdana" panose="020B0604030504040204" pitchFamily="34" charset="0"/>
                <a:ea typeface="Verdana" panose="020B0604030504040204" pitchFamily="34" charset="0"/>
                <a:cs typeface="Open Sans" panose="020B0606030504020204" pitchFamily="34" charset="0"/>
              </a:rPr>
              <a:t>Terkait IKN di Media Sosial Selama 202</a:t>
            </a:r>
            <a:r>
              <a:rPr lang="en-US" sz="1200">
                <a:solidFill>
                  <a:schemeClr val="bg2">
                    <a:lumMod val="50000"/>
                  </a:schemeClr>
                </a:solidFill>
                <a:latin typeface="Verdana" panose="020B0604030504040204" pitchFamily="34" charset="0"/>
                <a:ea typeface="Verdana" panose="020B0604030504040204" pitchFamily="34" charset="0"/>
                <a:cs typeface="Open Sans" panose="020B0606030504020204" pitchFamily="34" charset="0"/>
              </a:rPr>
              <a:t>4</a:t>
            </a:r>
            <a:endParaRPr lang="id-ID" sz="4400" dirty="0">
              <a:solidFill>
                <a:schemeClr val="bg2">
                  <a:lumMod val="50000"/>
                </a:schemeClr>
              </a:solidFill>
              <a:latin typeface="Verdana" panose="020B0604030504040204" pitchFamily="34" charset="0"/>
              <a:ea typeface="Verdana" panose="020B0604030504040204" pitchFamily="34" charset="0"/>
              <a:cs typeface="Open Sans" panose="020B0606030504020204" pitchFamily="34" charset="0"/>
            </a:endParaRPr>
          </a:p>
        </p:txBody>
      </p:sp>
      <p:sp>
        <p:nvSpPr>
          <p:cNvPr id="92" name="TextBox 91">
            <a:extLst>
              <a:ext uri="{FF2B5EF4-FFF2-40B4-BE49-F238E27FC236}">
                <a16:creationId xmlns:a16="http://schemas.microsoft.com/office/drawing/2014/main" id="{1D7C849A-4188-4A1C-DA04-8B8B0ECFF010}"/>
              </a:ext>
            </a:extLst>
          </p:cNvPr>
          <p:cNvSpPr txBox="1"/>
          <p:nvPr/>
        </p:nvSpPr>
        <p:spPr>
          <a:xfrm>
            <a:off x="372851" y="6177290"/>
            <a:ext cx="5479142" cy="261610"/>
          </a:xfrm>
          <a:prstGeom prst="rect">
            <a:avLst/>
          </a:prstGeom>
          <a:noFill/>
        </p:spPr>
        <p:txBody>
          <a:bodyPr wrap="square" rtlCol="0" anchor="b">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id-ID" sz="1050" b="1" dirty="0">
                <a:solidFill>
                  <a:schemeClr val="bg2">
                    <a:lumMod val="50000"/>
                  </a:schemeClr>
                </a:solidFill>
                <a:latin typeface="Verdana" panose="020B0604030504040204" pitchFamily="34" charset="0"/>
                <a:ea typeface="Verdana" panose="020B0604030504040204" pitchFamily="34" charset="0"/>
                <a:cs typeface="Open Sans" panose="020B0606030504020204" pitchFamily="34" charset="0"/>
              </a:rPr>
              <a:t>Total Data</a:t>
            </a:r>
            <a:r>
              <a:rPr lang="id-ID" sz="1050" dirty="0">
                <a:solidFill>
                  <a:schemeClr val="bg2">
                    <a:lumMod val="50000"/>
                  </a:schemeClr>
                </a:solidFill>
                <a:latin typeface="Verdana" panose="020B0604030504040204" pitchFamily="34" charset="0"/>
                <a:ea typeface="Verdana" panose="020B0604030504040204" pitchFamily="34" charset="0"/>
                <a:cs typeface="Open Sans" panose="020B0606030504020204" pitchFamily="34" charset="0"/>
              </a:rPr>
              <a:t> : 26039 percakapan di media sosial</a:t>
            </a:r>
            <a:endParaRPr lang="id-ID" sz="3600" dirty="0">
              <a:solidFill>
                <a:schemeClr val="bg2">
                  <a:lumMod val="50000"/>
                </a:schemeClr>
              </a:solidFill>
              <a:latin typeface="Verdana" panose="020B0604030504040204" pitchFamily="34" charset="0"/>
              <a:ea typeface="Verdana" panose="020B0604030504040204" pitchFamily="34" charset="0"/>
              <a:cs typeface="Open Sans" panose="020B0606030504020204" pitchFamily="34" charset="0"/>
            </a:endParaRPr>
          </a:p>
        </p:txBody>
      </p:sp>
      <p:grpSp>
        <p:nvGrpSpPr>
          <p:cNvPr id="2" name="Group 1">
            <a:extLst>
              <a:ext uri="{FF2B5EF4-FFF2-40B4-BE49-F238E27FC236}">
                <a16:creationId xmlns:a16="http://schemas.microsoft.com/office/drawing/2014/main" id="{577FC5A5-E8C7-45D7-2D9A-BFE8DC05DB02}"/>
              </a:ext>
            </a:extLst>
          </p:cNvPr>
          <p:cNvGrpSpPr/>
          <p:nvPr/>
        </p:nvGrpSpPr>
        <p:grpSpPr>
          <a:xfrm>
            <a:off x="9695586" y="5294984"/>
            <a:ext cx="1723526" cy="336735"/>
            <a:chOff x="9695588" y="5506830"/>
            <a:chExt cx="1723526" cy="336735"/>
          </a:xfrm>
        </p:grpSpPr>
        <p:pic>
          <p:nvPicPr>
            <p:cNvPr id="3" name="Graphic 2">
              <a:extLst>
                <a:ext uri="{FF2B5EF4-FFF2-40B4-BE49-F238E27FC236}">
                  <a16:creationId xmlns:a16="http://schemas.microsoft.com/office/drawing/2014/main" id="{330FD85F-3F51-B74F-0863-C8BF8CD03B8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9695588" y="5506830"/>
              <a:ext cx="336735" cy="336735"/>
            </a:xfrm>
            <a:prstGeom prst="rect">
              <a:avLst/>
            </a:prstGeom>
          </p:spPr>
        </p:pic>
        <p:sp>
          <p:nvSpPr>
            <p:cNvPr id="4" name="TextBox 3">
              <a:extLst>
                <a:ext uri="{FF2B5EF4-FFF2-40B4-BE49-F238E27FC236}">
                  <a16:creationId xmlns:a16="http://schemas.microsoft.com/office/drawing/2014/main" id="{B7632D13-6A14-206C-DD60-BA7F3D96D165}"/>
                </a:ext>
              </a:extLst>
            </p:cNvPr>
            <p:cNvSpPr txBox="1"/>
            <p:nvPr/>
          </p:nvSpPr>
          <p:spPr>
            <a:xfrm>
              <a:off x="10166504" y="5543238"/>
              <a:ext cx="1252610" cy="263918"/>
            </a:xfrm>
            <a:prstGeom prst="rect">
              <a:avLst/>
            </a:prstGeom>
            <a:noFill/>
          </p:spPr>
          <p:txBody>
            <a:bodyPr wrap="square" rtlCol="0">
              <a:spAutoFit/>
            </a:bodyPr>
            <a:lstStyle/>
            <a:p>
              <a:pPr marL="0" marR="0" lvl="0" indent="0" algn="l" defTabSz="548640" rtl="0" eaLnBrk="1" fontAlgn="auto" latinLnBrk="0" hangingPunct="1">
                <a:lnSpc>
                  <a:spcPct val="120000"/>
                </a:lnSpc>
                <a:spcBef>
                  <a:spcPts val="0"/>
                </a:spcBef>
                <a:spcAft>
                  <a:spcPts val="720"/>
                </a:spcAft>
                <a:buClrTx/>
                <a:buSzTx/>
                <a:buFontTx/>
                <a:buNone/>
                <a:tabLst/>
                <a:defRPr/>
              </a:pPr>
              <a:r>
                <a:rPr kumimoji="0" lang="id-ID" sz="1000" b="1"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rPr>
                <a:t>500 Data (1.9%)</a:t>
              </a:r>
              <a:endParaRPr kumimoji="0" lang="id-ID" sz="100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5" name="Group 4">
            <a:extLst>
              <a:ext uri="{FF2B5EF4-FFF2-40B4-BE49-F238E27FC236}">
                <a16:creationId xmlns:a16="http://schemas.microsoft.com/office/drawing/2014/main" id="{FE9EFAAB-EF7C-61F4-D6AB-16243BE0878D}"/>
              </a:ext>
            </a:extLst>
          </p:cNvPr>
          <p:cNvGrpSpPr/>
          <p:nvPr/>
        </p:nvGrpSpPr>
        <p:grpSpPr>
          <a:xfrm>
            <a:off x="9695587" y="4774564"/>
            <a:ext cx="1723526" cy="336735"/>
            <a:chOff x="9695588" y="5068570"/>
            <a:chExt cx="1723526" cy="336735"/>
          </a:xfrm>
        </p:grpSpPr>
        <p:pic>
          <p:nvPicPr>
            <p:cNvPr id="6" name="Graphic 5">
              <a:extLst>
                <a:ext uri="{FF2B5EF4-FFF2-40B4-BE49-F238E27FC236}">
                  <a16:creationId xmlns:a16="http://schemas.microsoft.com/office/drawing/2014/main" id="{ADCB1350-68E4-809C-6F8A-531534A5550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9695588" y="5068570"/>
              <a:ext cx="336735" cy="336735"/>
            </a:xfrm>
            <a:prstGeom prst="rect">
              <a:avLst/>
            </a:prstGeom>
          </p:spPr>
        </p:pic>
        <p:sp>
          <p:nvSpPr>
            <p:cNvPr id="7" name="TextBox 6">
              <a:extLst>
                <a:ext uri="{FF2B5EF4-FFF2-40B4-BE49-F238E27FC236}">
                  <a16:creationId xmlns:a16="http://schemas.microsoft.com/office/drawing/2014/main" id="{537B2CA8-B5BB-FFB5-DF4C-241C9505E31A}"/>
                </a:ext>
              </a:extLst>
            </p:cNvPr>
            <p:cNvSpPr txBox="1"/>
            <p:nvPr/>
          </p:nvSpPr>
          <p:spPr>
            <a:xfrm>
              <a:off x="10166504" y="5104978"/>
              <a:ext cx="1252610" cy="263918"/>
            </a:xfrm>
            <a:prstGeom prst="rect">
              <a:avLst/>
            </a:prstGeom>
            <a:noFill/>
          </p:spPr>
          <p:txBody>
            <a:bodyPr wrap="square" rtlCol="0">
              <a:spAutoFit/>
            </a:bodyPr>
            <a:lstStyle/>
            <a:p>
              <a:pPr marL="0" marR="0" lvl="0" indent="0" algn="l" defTabSz="548640" rtl="0" eaLnBrk="1" fontAlgn="auto" latinLnBrk="0" hangingPunct="1">
                <a:lnSpc>
                  <a:spcPct val="120000"/>
                </a:lnSpc>
                <a:spcBef>
                  <a:spcPts val="0"/>
                </a:spcBef>
                <a:spcAft>
                  <a:spcPts val="720"/>
                </a:spcAft>
                <a:buClrTx/>
                <a:buSzTx/>
                <a:buFontTx/>
                <a:buNone/>
                <a:tabLst/>
                <a:defRPr/>
              </a:pPr>
              <a:r>
                <a:rPr kumimoji="0" lang="id-ID" sz="1000" b="1"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rPr>
                <a:t>596 Data (2.3%)</a:t>
              </a:r>
              <a:endParaRPr kumimoji="0" lang="id-ID" sz="100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8" name="Group 7">
            <a:extLst>
              <a:ext uri="{FF2B5EF4-FFF2-40B4-BE49-F238E27FC236}">
                <a16:creationId xmlns:a16="http://schemas.microsoft.com/office/drawing/2014/main" id="{C727E8A1-7A82-8940-95DA-DABBD4C747DA}"/>
              </a:ext>
            </a:extLst>
          </p:cNvPr>
          <p:cNvGrpSpPr/>
          <p:nvPr/>
        </p:nvGrpSpPr>
        <p:grpSpPr>
          <a:xfrm>
            <a:off x="9695588" y="4254144"/>
            <a:ext cx="1723526" cy="336735"/>
            <a:chOff x="9695588" y="4630310"/>
            <a:chExt cx="1723526" cy="336735"/>
          </a:xfrm>
        </p:grpSpPr>
        <p:pic>
          <p:nvPicPr>
            <p:cNvPr id="9" name="Graphic 8">
              <a:extLst>
                <a:ext uri="{FF2B5EF4-FFF2-40B4-BE49-F238E27FC236}">
                  <a16:creationId xmlns:a16="http://schemas.microsoft.com/office/drawing/2014/main" id="{0F8FCA36-AB61-86F3-63D5-15FC103A4C4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p:blipFill>
          <p:spPr>
            <a:xfrm>
              <a:off x="9695588" y="4630310"/>
              <a:ext cx="336735" cy="336735"/>
            </a:xfrm>
            <a:prstGeom prst="rect">
              <a:avLst/>
            </a:prstGeom>
          </p:spPr>
        </p:pic>
        <p:sp>
          <p:nvSpPr>
            <p:cNvPr id="10" name="TextBox 9">
              <a:extLst>
                <a:ext uri="{FF2B5EF4-FFF2-40B4-BE49-F238E27FC236}">
                  <a16:creationId xmlns:a16="http://schemas.microsoft.com/office/drawing/2014/main" id="{473C40E2-3D0F-4575-5914-46E92B2DB875}"/>
                </a:ext>
              </a:extLst>
            </p:cNvPr>
            <p:cNvSpPr txBox="1"/>
            <p:nvPr/>
          </p:nvSpPr>
          <p:spPr>
            <a:xfrm>
              <a:off x="10166504" y="4666718"/>
              <a:ext cx="1252610" cy="263918"/>
            </a:xfrm>
            <a:prstGeom prst="rect">
              <a:avLst/>
            </a:prstGeom>
            <a:noFill/>
          </p:spPr>
          <p:txBody>
            <a:bodyPr wrap="square" rtlCol="0">
              <a:spAutoFit/>
            </a:bodyPr>
            <a:lstStyle/>
            <a:p>
              <a:pPr marL="0" marR="0" lvl="0" indent="0" algn="l" defTabSz="548640" rtl="0" eaLnBrk="1" fontAlgn="auto" latinLnBrk="0" hangingPunct="1">
                <a:lnSpc>
                  <a:spcPct val="120000"/>
                </a:lnSpc>
                <a:spcBef>
                  <a:spcPts val="0"/>
                </a:spcBef>
                <a:spcAft>
                  <a:spcPts val="720"/>
                </a:spcAft>
                <a:buClrTx/>
                <a:buSzTx/>
                <a:buFontTx/>
                <a:buNone/>
                <a:tabLst/>
                <a:defRPr/>
              </a:pPr>
              <a:r>
                <a:rPr lang="id-ID" sz="1000" b="1" dirty="0">
                  <a:solidFill>
                    <a:prstClr val="white"/>
                  </a:solidFill>
                  <a:latin typeface="Open Sans" panose="020B0606030504020204" pitchFamily="34" charset="0"/>
                  <a:ea typeface="Open Sans" panose="020B0606030504020204" pitchFamily="34" charset="0"/>
                  <a:cs typeface="Open Sans" panose="020B0606030504020204" pitchFamily="34" charset="0"/>
                </a:rPr>
                <a:t>351 </a:t>
              </a:r>
              <a:r>
                <a:rPr kumimoji="0" lang="id-ID" sz="1000" b="1"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rPr>
                <a:t>Data (1.3%)</a:t>
              </a:r>
              <a:endParaRPr kumimoji="0" lang="id-ID" sz="100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12" name="Group 11">
            <a:extLst>
              <a:ext uri="{FF2B5EF4-FFF2-40B4-BE49-F238E27FC236}">
                <a16:creationId xmlns:a16="http://schemas.microsoft.com/office/drawing/2014/main" id="{F0C41410-6818-CF9C-67A6-DA7A555276D5}"/>
              </a:ext>
            </a:extLst>
          </p:cNvPr>
          <p:cNvGrpSpPr/>
          <p:nvPr/>
        </p:nvGrpSpPr>
        <p:grpSpPr>
          <a:xfrm>
            <a:off x="9695589" y="3733724"/>
            <a:ext cx="1912546" cy="336735"/>
            <a:chOff x="9695589" y="4192050"/>
            <a:chExt cx="1912546" cy="336735"/>
          </a:xfrm>
        </p:grpSpPr>
        <p:pic>
          <p:nvPicPr>
            <p:cNvPr id="16" name="Graphic 15">
              <a:extLst>
                <a:ext uri="{FF2B5EF4-FFF2-40B4-BE49-F238E27FC236}">
                  <a16:creationId xmlns:a16="http://schemas.microsoft.com/office/drawing/2014/main" id="{21D9B0B3-98EB-C8A7-7E7A-C313E2E704FD}"/>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695589" y="4192050"/>
              <a:ext cx="336735" cy="336735"/>
            </a:xfrm>
            <a:prstGeom prst="rect">
              <a:avLst/>
            </a:prstGeom>
          </p:spPr>
        </p:pic>
        <p:sp>
          <p:nvSpPr>
            <p:cNvPr id="17" name="TextBox 16">
              <a:extLst>
                <a:ext uri="{FF2B5EF4-FFF2-40B4-BE49-F238E27FC236}">
                  <a16:creationId xmlns:a16="http://schemas.microsoft.com/office/drawing/2014/main" id="{6F53D3C1-B465-3685-498C-3E867E6FA463}"/>
                </a:ext>
              </a:extLst>
            </p:cNvPr>
            <p:cNvSpPr txBox="1"/>
            <p:nvPr/>
          </p:nvSpPr>
          <p:spPr>
            <a:xfrm>
              <a:off x="10166504" y="4228458"/>
              <a:ext cx="1441631" cy="263918"/>
            </a:xfrm>
            <a:prstGeom prst="rect">
              <a:avLst/>
            </a:prstGeom>
            <a:noFill/>
          </p:spPr>
          <p:txBody>
            <a:bodyPr wrap="square" rtlCol="0">
              <a:spAutoFit/>
            </a:bodyPr>
            <a:lstStyle/>
            <a:p>
              <a:pPr marL="0" marR="0" lvl="0" indent="0" algn="l" defTabSz="548640" rtl="0" eaLnBrk="1" fontAlgn="auto" latinLnBrk="0" hangingPunct="1">
                <a:lnSpc>
                  <a:spcPct val="120000"/>
                </a:lnSpc>
                <a:spcBef>
                  <a:spcPts val="0"/>
                </a:spcBef>
                <a:spcAft>
                  <a:spcPts val="720"/>
                </a:spcAft>
                <a:buClrTx/>
                <a:buSzTx/>
                <a:buFontTx/>
                <a:buNone/>
                <a:tabLst/>
                <a:defRPr/>
              </a:pPr>
              <a:r>
                <a:rPr lang="id-ID" sz="1000" b="1" dirty="0">
                  <a:solidFill>
                    <a:prstClr val="white"/>
                  </a:solidFill>
                  <a:latin typeface="Open Sans" panose="020B0606030504020204" pitchFamily="34" charset="0"/>
                  <a:ea typeface="Open Sans" panose="020B0606030504020204" pitchFamily="34" charset="0"/>
                  <a:cs typeface="Open Sans" panose="020B0606030504020204" pitchFamily="34" charset="0"/>
                </a:rPr>
                <a:t>24478 D</a:t>
              </a:r>
              <a:r>
                <a:rPr kumimoji="0" lang="id-ID" sz="1000" b="1"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rPr>
                <a:t>ata (94.0%)</a:t>
              </a:r>
              <a:endParaRPr kumimoji="0" lang="id-ID" sz="100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18" name="Group 17">
            <a:extLst>
              <a:ext uri="{FF2B5EF4-FFF2-40B4-BE49-F238E27FC236}">
                <a16:creationId xmlns:a16="http://schemas.microsoft.com/office/drawing/2014/main" id="{2D04784C-8958-CAC6-AD84-D9C4D9E70420}"/>
              </a:ext>
            </a:extLst>
          </p:cNvPr>
          <p:cNvGrpSpPr/>
          <p:nvPr/>
        </p:nvGrpSpPr>
        <p:grpSpPr>
          <a:xfrm>
            <a:off x="9695588" y="5815406"/>
            <a:ext cx="1723526" cy="336735"/>
            <a:chOff x="9695588" y="5945091"/>
            <a:chExt cx="1723526" cy="336735"/>
          </a:xfrm>
        </p:grpSpPr>
        <p:sp>
          <p:nvSpPr>
            <p:cNvPr id="19" name="TextBox 18">
              <a:extLst>
                <a:ext uri="{FF2B5EF4-FFF2-40B4-BE49-F238E27FC236}">
                  <a16:creationId xmlns:a16="http://schemas.microsoft.com/office/drawing/2014/main" id="{260FDD9A-01C8-82A4-81A6-0B76E0FAF60D}"/>
                </a:ext>
              </a:extLst>
            </p:cNvPr>
            <p:cNvSpPr txBox="1"/>
            <p:nvPr/>
          </p:nvSpPr>
          <p:spPr>
            <a:xfrm>
              <a:off x="10166504" y="5981499"/>
              <a:ext cx="1252610" cy="263918"/>
            </a:xfrm>
            <a:prstGeom prst="rect">
              <a:avLst/>
            </a:prstGeom>
            <a:noFill/>
          </p:spPr>
          <p:txBody>
            <a:bodyPr wrap="square" rtlCol="0">
              <a:spAutoFit/>
            </a:bodyPr>
            <a:lstStyle/>
            <a:p>
              <a:pPr marL="0" marR="0" lvl="0" indent="0" algn="l" defTabSz="548640" rtl="0" eaLnBrk="1" fontAlgn="auto" latinLnBrk="0" hangingPunct="1">
                <a:lnSpc>
                  <a:spcPct val="120000"/>
                </a:lnSpc>
                <a:spcBef>
                  <a:spcPts val="0"/>
                </a:spcBef>
                <a:spcAft>
                  <a:spcPts val="720"/>
                </a:spcAft>
                <a:buClrTx/>
                <a:buSzTx/>
                <a:buFontTx/>
                <a:buNone/>
                <a:tabLst/>
                <a:defRPr/>
              </a:pPr>
              <a:r>
                <a:rPr lang="id-ID" sz="1000" b="1" dirty="0">
                  <a:solidFill>
                    <a:prstClr val="white"/>
                  </a:solidFill>
                  <a:latin typeface="Open Sans" panose="020B0606030504020204" pitchFamily="34" charset="0"/>
                  <a:ea typeface="Open Sans" panose="020B0606030504020204" pitchFamily="34" charset="0"/>
                  <a:cs typeface="Open Sans" panose="020B0606030504020204" pitchFamily="34" charset="0"/>
                </a:rPr>
                <a:t>114 </a:t>
              </a:r>
              <a:r>
                <a:rPr kumimoji="0" lang="id-ID" sz="1000" b="1"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rPr>
                <a:t>Data (0.4%)</a:t>
              </a:r>
              <a:endParaRPr kumimoji="0" lang="id-ID" sz="100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pic>
          <p:nvPicPr>
            <p:cNvPr id="20" name="Picture 2" descr="tiktok 3 icon">
              <a:extLst>
                <a:ext uri="{FF2B5EF4-FFF2-40B4-BE49-F238E27FC236}">
                  <a16:creationId xmlns:a16="http://schemas.microsoft.com/office/drawing/2014/main" id="{B939F34E-E9A0-A750-18F4-FBCBB393964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695588" y="5945091"/>
              <a:ext cx="336735" cy="336735"/>
            </a:xfrm>
            <a:prstGeom prst="rect">
              <a:avLst/>
            </a:prstGeom>
            <a:noFill/>
            <a:extLst>
              <a:ext uri="{909E8E84-426E-40DD-AFC4-6F175D3DCCD1}">
                <a14:hiddenFill xmlns:a14="http://schemas.microsoft.com/office/drawing/2010/main">
                  <a:solidFill>
                    <a:srgbClr val="FFFFFF"/>
                  </a:solidFill>
                </a14:hiddenFill>
              </a:ext>
            </a:extLst>
          </p:spPr>
        </p:pic>
      </p:grpSp>
      <p:pic>
        <p:nvPicPr>
          <p:cNvPr id="22" name="Picture 21">
            <a:extLst>
              <a:ext uri="{FF2B5EF4-FFF2-40B4-BE49-F238E27FC236}">
                <a16:creationId xmlns:a16="http://schemas.microsoft.com/office/drawing/2014/main" id="{A02224DB-672B-9C3D-EFF1-7453B35A8903}"/>
              </a:ext>
            </a:extLst>
          </p:cNvPr>
          <p:cNvPicPr>
            <a:picLocks noChangeAspect="1"/>
          </p:cNvPicPr>
          <p:nvPr/>
        </p:nvPicPr>
        <p:blipFill rotWithShape="1">
          <a:blip r:embed="rId13"/>
          <a:srcRect l="21875" r="21875"/>
          <a:stretch/>
        </p:blipFill>
        <p:spPr>
          <a:xfrm>
            <a:off x="367025" y="165879"/>
            <a:ext cx="577081" cy="577081"/>
          </a:xfrm>
          <a:prstGeom prst="ellipse">
            <a:avLst/>
          </a:prstGeom>
          <a:ln w="28575">
            <a:solidFill>
              <a:schemeClr val="accent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177478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A3E3C336-811E-1100-F1F2-9605B6A5D0F7}"/>
              </a:ext>
            </a:extLst>
          </p:cNvPr>
          <p:cNvGrpSpPr/>
          <p:nvPr/>
        </p:nvGrpSpPr>
        <p:grpSpPr>
          <a:xfrm>
            <a:off x="11575143" y="224972"/>
            <a:ext cx="276999" cy="276999"/>
            <a:chOff x="6340828" y="955037"/>
            <a:chExt cx="715920" cy="715920"/>
          </a:xfrm>
        </p:grpSpPr>
        <p:sp>
          <p:nvSpPr>
            <p:cNvPr id="14" name="Oval 13">
              <a:extLst>
                <a:ext uri="{FF2B5EF4-FFF2-40B4-BE49-F238E27FC236}">
                  <a16:creationId xmlns:a16="http://schemas.microsoft.com/office/drawing/2014/main" id="{DCC6BEDC-4EA5-63DB-BCE9-46F79D768FF6}"/>
                </a:ext>
              </a:extLst>
            </p:cNvPr>
            <p:cNvSpPr/>
            <p:nvPr/>
          </p:nvSpPr>
          <p:spPr>
            <a:xfrm>
              <a:off x="6340828" y="955037"/>
              <a:ext cx="715920" cy="715920"/>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13" name="Picture 12">
              <a:extLst>
                <a:ext uri="{FF2B5EF4-FFF2-40B4-BE49-F238E27FC236}">
                  <a16:creationId xmlns:a16="http://schemas.microsoft.com/office/drawing/2014/main" id="{13D9A74B-9C1F-4E68-E47E-39F644CBF1E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26099" y="1040308"/>
              <a:ext cx="545378" cy="545378"/>
            </a:xfrm>
            <a:prstGeom prst="rect">
              <a:avLst/>
            </a:prstGeom>
          </p:spPr>
        </p:pic>
      </p:grpSp>
      <p:sp>
        <p:nvSpPr>
          <p:cNvPr id="6" name="TextBox 5">
            <a:extLst>
              <a:ext uri="{FF2B5EF4-FFF2-40B4-BE49-F238E27FC236}">
                <a16:creationId xmlns:a16="http://schemas.microsoft.com/office/drawing/2014/main" id="{7EBAA3FF-1780-DC82-26D1-EF433960F9B3}"/>
              </a:ext>
            </a:extLst>
          </p:cNvPr>
          <p:cNvSpPr txBox="1"/>
          <p:nvPr/>
        </p:nvSpPr>
        <p:spPr>
          <a:xfrm>
            <a:off x="1055989" y="165879"/>
            <a:ext cx="5206548" cy="561692"/>
          </a:xfrm>
          <a:prstGeom prst="rect">
            <a:avLst/>
          </a:prstGeom>
          <a:noFill/>
        </p:spPr>
        <p:txBody>
          <a:bodyPr wrap="square">
            <a:spAutoFit/>
          </a:bodyPr>
          <a:lstStyle/>
          <a:p>
            <a:pPr marL="0" marR="0" lvl="0" indent="0" algn="l" defTabSz="548640" rtl="0" eaLnBrk="1" fontAlgn="auto" latinLnBrk="0" hangingPunct="1">
              <a:lnSpc>
                <a:spcPct val="100000"/>
              </a:lnSpc>
              <a:spcBef>
                <a:spcPts val="0"/>
              </a:spcBef>
              <a:spcAft>
                <a:spcPts val="300"/>
              </a:spcAft>
              <a:buClrTx/>
              <a:buSzTx/>
              <a:buFontTx/>
              <a:buNone/>
              <a:tabLst/>
              <a:defRPr/>
            </a:pPr>
            <a:r>
              <a:rPr kumimoji="0" lang="id-ID" sz="1800" i="0" u="none" strike="noStrike" kern="1200" cap="none" spc="0" normalizeH="0" baseline="0" noProof="0" dirty="0">
                <a:ln>
                  <a:noFill/>
                </a:ln>
                <a:solidFill>
                  <a:schemeClr val="bg2">
                    <a:lumMod val="50000"/>
                  </a:schemeClr>
                </a:solidFill>
                <a:effectLst/>
                <a:uLnTx/>
                <a:uFillTx/>
                <a:latin typeface="Verdana" panose="020B0604030504040204" pitchFamily="34" charset="0"/>
                <a:ea typeface="Verdana" panose="020B0604030504040204" pitchFamily="34" charset="0"/>
                <a:cs typeface="Open Sans" panose="020B0606030504020204" pitchFamily="34" charset="0"/>
              </a:rPr>
              <a:t>Perkembangan</a:t>
            </a:r>
            <a:r>
              <a:rPr lang="en-US" b="1" dirty="0">
                <a:solidFill>
                  <a:srgbClr val="4472C4"/>
                </a:solidFill>
                <a:latin typeface="Verdana" panose="020B0604030504040204" pitchFamily="34" charset="0"/>
                <a:ea typeface="Verdana" panose="020B0604030504040204" pitchFamily="34" charset="0"/>
                <a:cs typeface="Open Sans" panose="020B0606030504020204" pitchFamily="34" charset="0"/>
              </a:rPr>
              <a:t> </a:t>
            </a:r>
            <a:r>
              <a:rPr lang="id-ID" b="1" dirty="0">
                <a:solidFill>
                  <a:srgbClr val="4472C4"/>
                </a:solidFill>
                <a:latin typeface="Verdana" panose="020B0604030504040204" pitchFamily="34" charset="0"/>
                <a:ea typeface="Verdana" panose="020B0604030504040204" pitchFamily="34" charset="0"/>
                <a:cs typeface="Open Sans" panose="020B0606030504020204" pitchFamily="34" charset="0"/>
              </a:rPr>
              <a:t>Percakapan</a:t>
            </a:r>
            <a:r>
              <a:rPr lang="en-US" b="1" dirty="0">
                <a:solidFill>
                  <a:srgbClr val="4472C4"/>
                </a:solidFill>
                <a:latin typeface="Verdana" panose="020B0604030504040204" pitchFamily="34" charset="0"/>
                <a:ea typeface="Verdana" panose="020B0604030504040204" pitchFamily="34" charset="0"/>
                <a:cs typeface="Open Sans" panose="020B0606030504020204" pitchFamily="34" charset="0"/>
              </a:rPr>
              <a:t> </a:t>
            </a:r>
            <a:r>
              <a:rPr kumimoji="0" lang="id-ID" sz="1800" b="1" i="0" u="none" strike="noStrike" kern="1200" cap="none" spc="0" normalizeH="0" baseline="0" noProof="0" dirty="0" err="1">
                <a:ln>
                  <a:noFill/>
                </a:ln>
                <a:solidFill>
                  <a:srgbClr val="4472C4"/>
                </a:solidFill>
                <a:effectLst/>
                <a:uLnTx/>
                <a:uFillTx/>
                <a:latin typeface="Verdana" panose="020B0604030504040204" pitchFamily="34" charset="0"/>
                <a:ea typeface="Verdana" panose="020B0604030504040204" pitchFamily="34" charset="0"/>
                <a:cs typeface="Open Sans" panose="020B0606030504020204" pitchFamily="34" charset="0"/>
              </a:rPr>
              <a:t>Netizen</a:t>
            </a:r>
            <a:r>
              <a:rPr kumimoji="0" lang="id-ID" sz="1800" b="1" i="0" u="none" strike="noStrike" kern="1200" cap="none" spc="0" normalizeH="0" baseline="0" noProof="0" dirty="0">
                <a:ln>
                  <a:noFill/>
                </a:ln>
                <a:solidFill>
                  <a:srgbClr val="4472C4"/>
                </a:solidFill>
                <a:effectLst/>
                <a:uLnTx/>
                <a:uFillTx/>
                <a:latin typeface="Verdana" panose="020B0604030504040204" pitchFamily="34" charset="0"/>
                <a:ea typeface="Verdana" panose="020B0604030504040204" pitchFamily="34" charset="0"/>
                <a:cs typeface="Open Sans" panose="020B0606030504020204" pitchFamily="34" charset="0"/>
              </a:rPr>
              <a:t>? </a:t>
            </a:r>
          </a:p>
          <a:p>
            <a:pPr marL="0" marR="0" lvl="0" indent="0" algn="l" defTabSz="548640" rtl="0" eaLnBrk="1" fontAlgn="auto" latinLnBrk="0" hangingPunct="1">
              <a:lnSpc>
                <a:spcPct val="100000"/>
              </a:lnSpc>
              <a:spcBef>
                <a:spcPts val="0"/>
              </a:spcBef>
              <a:spcAft>
                <a:spcPts val="300"/>
              </a:spcAft>
              <a:buClrTx/>
              <a:buSzTx/>
              <a:buFontTx/>
              <a:buNone/>
              <a:tabLst/>
              <a:defRPr/>
            </a:pPr>
            <a:r>
              <a:rPr kumimoji="0" lang="id-ID" sz="1000" b="0" i="0" u="none" strike="noStrike" kern="1200" cap="none" spc="0" normalizeH="0" baseline="0" noProof="0" dirty="0">
                <a:ln>
                  <a:noFill/>
                </a:ln>
                <a:solidFill>
                  <a:schemeClr val="bg2">
                    <a:lumMod val="50000"/>
                  </a:schemeClr>
                </a:solidFill>
                <a:effectLst/>
                <a:uLnTx/>
                <a:uFillTx/>
                <a:latin typeface="Verdana" panose="020B0604030504040204" pitchFamily="34" charset="0"/>
                <a:ea typeface="Verdana" panose="020B0604030504040204" pitchFamily="34" charset="0"/>
                <a:cs typeface="Open Sans" panose="020B0606030504020204" pitchFamily="34" charset="0"/>
              </a:rPr>
              <a:t>Media Sosial | </a:t>
            </a:r>
            <a:r>
              <a:rPr kumimoji="0" lang="id-ID" altLang="id-ID" sz="1000" b="0" i="0" u="none" strike="noStrike" kern="1200" cap="none" spc="0" normalizeH="0" baseline="0" noProof="0" dirty="0">
                <a:ln>
                  <a:noFill/>
                </a:ln>
                <a:solidFill>
                  <a:schemeClr val="bg2">
                    <a:lumMod val="50000"/>
                  </a:schemeClr>
                </a:solidFill>
                <a:effectLst/>
                <a:uLnTx/>
                <a:uFillTx/>
                <a:latin typeface="Verdana" panose="020B0604030504040204" pitchFamily="34" charset="0"/>
                <a:ea typeface="Verdana" panose="020B0604030504040204" pitchFamily="34" charset="0"/>
                <a:cs typeface="Open Sans" panose="020B0606030504020204" pitchFamily="34" charset="0"/>
              </a:rPr>
              <a:t>IKN 2024-01</a:t>
            </a:r>
            <a:r>
              <a:rPr lang="id-ID" altLang="id-ID" sz="1000" dirty="0">
                <a:solidFill>
                  <a:schemeClr val="bg2">
                    <a:lumMod val="50000"/>
                  </a:schemeClr>
                </a:solidFill>
                <a:latin typeface="Verdana" panose="020B0604030504040204" pitchFamily="34" charset="0"/>
                <a:ea typeface="Verdana" panose="020B0604030504040204" pitchFamily="34" charset="0"/>
                <a:cs typeface="Open Sans" panose="020B0606030504020204" pitchFamily="34" charset="0"/>
              </a:rPr>
              <a:t>-01 Sampai 2024-01-15</a:t>
            </a:r>
            <a:endParaRPr kumimoji="0" lang="id-ID" sz="1400" b="0" i="0" u="none" strike="noStrike" kern="1200" cap="none" spc="0" normalizeH="0" baseline="0" noProof="0" dirty="0">
              <a:ln>
                <a:noFill/>
              </a:ln>
              <a:solidFill>
                <a:schemeClr val="bg2">
                  <a:lumMod val="50000"/>
                </a:schemeClr>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7" name="TextBox 6">
            <a:extLst>
              <a:ext uri="{FF2B5EF4-FFF2-40B4-BE49-F238E27FC236}">
                <a16:creationId xmlns:a16="http://schemas.microsoft.com/office/drawing/2014/main" id="{70857BA4-AB35-F439-A5B2-D4EA2DEDBC3D}"/>
              </a:ext>
            </a:extLst>
          </p:cNvPr>
          <p:cNvSpPr txBox="1"/>
          <p:nvPr/>
        </p:nvSpPr>
        <p:spPr>
          <a:xfrm>
            <a:off x="6096001" y="248054"/>
            <a:ext cx="5479142" cy="230832"/>
          </a:xfrm>
          <a:prstGeom prst="rect">
            <a:avLst/>
          </a:prstGeom>
          <a:noFill/>
        </p:spPr>
        <p:txBody>
          <a:bodyPr wrap="square"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id-ID" sz="900" dirty="0">
                <a:solidFill>
                  <a:schemeClr val="bg2">
                    <a:lumMod val="50000"/>
                  </a:schemeClr>
                </a:solidFill>
                <a:latin typeface="Verdana" panose="020B0604030504040204" pitchFamily="34" charset="0"/>
                <a:ea typeface="Verdana" panose="020B0604030504040204" pitchFamily="34" charset="0"/>
                <a:cs typeface="Open Sans" panose="020B0606030504020204" pitchFamily="34" charset="0"/>
              </a:rPr>
              <a:t>Laporan Analisis Media Sosial</a:t>
            </a:r>
            <a:endParaRPr lang="id-ID" sz="2800" dirty="0">
              <a:solidFill>
                <a:schemeClr val="bg2">
                  <a:lumMod val="50000"/>
                </a:schemeClr>
              </a:solidFill>
              <a:latin typeface="Verdana" panose="020B0604030504040204" pitchFamily="34" charset="0"/>
              <a:ea typeface="Verdana" panose="020B0604030504040204" pitchFamily="34" charset="0"/>
              <a:cs typeface="Open Sans" panose="020B0606030504020204" pitchFamily="34" charset="0"/>
            </a:endParaRPr>
          </a:p>
        </p:txBody>
      </p:sp>
      <p:pic>
        <p:nvPicPr>
          <p:cNvPr id="2" name="Picture 1">
            <a:extLst>
              <a:ext uri="{FF2B5EF4-FFF2-40B4-BE49-F238E27FC236}">
                <a16:creationId xmlns:a16="http://schemas.microsoft.com/office/drawing/2014/main" id="{D7F2B9E5-C518-1B5B-3329-3F5AD0526430}"/>
              </a:ext>
            </a:extLst>
          </p:cNvPr>
          <p:cNvPicPr>
            <a:picLocks noChangeAspect="1"/>
          </p:cNvPicPr>
          <p:nvPr/>
        </p:nvPicPr>
        <p:blipFill rotWithShape="1">
          <a:blip r:embed="rId3"/>
          <a:srcRect l="21875" r="21875"/>
          <a:stretch/>
        </p:blipFill>
        <p:spPr>
          <a:xfrm>
            <a:off x="367025" y="165879"/>
            <a:ext cx="577081" cy="577081"/>
          </a:xfrm>
          <a:prstGeom prst="ellipse">
            <a:avLst/>
          </a:prstGeom>
          <a:ln w="28575">
            <a:solidFill>
              <a:schemeClr val="accent1"/>
            </a:solidFill>
          </a:ln>
          <a:effectLst>
            <a:outerShdw blurRad="50800" dist="38100" dir="2700000" algn="tl" rotWithShape="0">
              <a:prstClr val="black">
                <a:alpha val="40000"/>
              </a:prstClr>
            </a:outerShdw>
          </a:effectLst>
        </p:spPr>
      </p:pic>
      <p:pic>
        <p:nvPicPr>
          <p:cNvPr id="8" name="Picture 7">
            <a:extLst>
              <a:ext uri="{FF2B5EF4-FFF2-40B4-BE49-F238E27FC236}">
                <a16:creationId xmlns:a16="http://schemas.microsoft.com/office/drawing/2014/main" id="{D6BEBE3F-A503-D4D2-1E4E-42E30364D2EB}"/>
              </a:ext>
            </a:extLst>
          </p:cNvPr>
          <p:cNvPicPr>
            <a:picLocks noChangeAspect="1"/>
          </p:cNvPicPr>
          <p:nvPr/>
        </p:nvPicPr>
        <p:blipFill>
          <a:blip r:embed="rId4"/>
          <a:stretch>
            <a:fillRect/>
          </a:stretch>
        </p:blipFill>
        <p:spPr>
          <a:xfrm>
            <a:off x="1282274" y="891656"/>
            <a:ext cx="2797100" cy="2880320"/>
          </a:xfrm>
          <a:prstGeom prst="rect">
            <a:avLst/>
          </a:prstGeom>
        </p:spPr>
      </p:pic>
      <p:pic>
        <p:nvPicPr>
          <p:cNvPr id="11" name="Picture 10">
            <a:extLst>
              <a:ext uri="{FF2B5EF4-FFF2-40B4-BE49-F238E27FC236}">
                <a16:creationId xmlns:a16="http://schemas.microsoft.com/office/drawing/2014/main" id="{1AB2A80F-4EA5-ED7A-DC36-18761E2AB9C8}"/>
              </a:ext>
            </a:extLst>
          </p:cNvPr>
          <p:cNvPicPr>
            <a:picLocks noChangeAspect="1"/>
          </p:cNvPicPr>
          <p:nvPr/>
        </p:nvPicPr>
        <p:blipFill>
          <a:blip r:embed="rId5"/>
          <a:stretch>
            <a:fillRect/>
          </a:stretch>
        </p:blipFill>
        <p:spPr>
          <a:xfrm>
            <a:off x="1282275" y="3937736"/>
            <a:ext cx="2736304" cy="2643074"/>
          </a:xfrm>
          <a:prstGeom prst="rect">
            <a:avLst/>
          </a:prstGeom>
        </p:spPr>
      </p:pic>
      <p:pic>
        <p:nvPicPr>
          <p:cNvPr id="16" name="Picture 15">
            <a:extLst>
              <a:ext uri="{FF2B5EF4-FFF2-40B4-BE49-F238E27FC236}">
                <a16:creationId xmlns:a16="http://schemas.microsoft.com/office/drawing/2014/main" id="{B6CACA86-E2C4-49A4-1803-7D15E37129BC}"/>
              </a:ext>
            </a:extLst>
          </p:cNvPr>
          <p:cNvPicPr>
            <a:picLocks noChangeAspect="1"/>
          </p:cNvPicPr>
          <p:nvPr/>
        </p:nvPicPr>
        <p:blipFill>
          <a:blip r:embed="rId6"/>
          <a:stretch>
            <a:fillRect/>
          </a:stretch>
        </p:blipFill>
        <p:spPr>
          <a:xfrm>
            <a:off x="4096946" y="891656"/>
            <a:ext cx="4584983" cy="3046079"/>
          </a:xfrm>
          <a:prstGeom prst="rect">
            <a:avLst/>
          </a:prstGeom>
        </p:spPr>
      </p:pic>
      <p:pic>
        <p:nvPicPr>
          <p:cNvPr id="19" name="Picture 18">
            <a:extLst>
              <a:ext uri="{FF2B5EF4-FFF2-40B4-BE49-F238E27FC236}">
                <a16:creationId xmlns:a16="http://schemas.microsoft.com/office/drawing/2014/main" id="{DDB5E3B0-B408-3B18-31B4-D1E35C11E117}"/>
              </a:ext>
            </a:extLst>
          </p:cNvPr>
          <p:cNvPicPr>
            <a:picLocks noChangeAspect="1"/>
          </p:cNvPicPr>
          <p:nvPr/>
        </p:nvPicPr>
        <p:blipFill>
          <a:blip r:embed="rId7"/>
          <a:stretch>
            <a:fillRect/>
          </a:stretch>
        </p:blipFill>
        <p:spPr>
          <a:xfrm>
            <a:off x="8760296" y="963663"/>
            <a:ext cx="1883018" cy="2830375"/>
          </a:xfrm>
          <a:prstGeom prst="rect">
            <a:avLst/>
          </a:prstGeom>
        </p:spPr>
      </p:pic>
      <p:pic>
        <p:nvPicPr>
          <p:cNvPr id="21" name="Picture 20">
            <a:extLst>
              <a:ext uri="{FF2B5EF4-FFF2-40B4-BE49-F238E27FC236}">
                <a16:creationId xmlns:a16="http://schemas.microsoft.com/office/drawing/2014/main" id="{819CD554-D92D-9183-FB3D-810CDE5DD809}"/>
              </a:ext>
            </a:extLst>
          </p:cNvPr>
          <p:cNvPicPr>
            <a:picLocks noChangeAspect="1"/>
          </p:cNvPicPr>
          <p:nvPr/>
        </p:nvPicPr>
        <p:blipFill>
          <a:blip r:embed="rId8"/>
          <a:stretch>
            <a:fillRect/>
          </a:stretch>
        </p:blipFill>
        <p:spPr>
          <a:xfrm>
            <a:off x="8760296" y="3843984"/>
            <a:ext cx="1978883" cy="2535129"/>
          </a:xfrm>
          <a:prstGeom prst="rect">
            <a:avLst/>
          </a:prstGeom>
        </p:spPr>
      </p:pic>
      <p:pic>
        <p:nvPicPr>
          <p:cNvPr id="23" name="Picture 22">
            <a:extLst>
              <a:ext uri="{FF2B5EF4-FFF2-40B4-BE49-F238E27FC236}">
                <a16:creationId xmlns:a16="http://schemas.microsoft.com/office/drawing/2014/main" id="{9AA81B22-CEEB-77B2-A152-0ABCB0C930AD}"/>
              </a:ext>
            </a:extLst>
          </p:cNvPr>
          <p:cNvPicPr>
            <a:picLocks noChangeAspect="1"/>
          </p:cNvPicPr>
          <p:nvPr/>
        </p:nvPicPr>
        <p:blipFill>
          <a:blip r:embed="rId9"/>
          <a:stretch>
            <a:fillRect/>
          </a:stretch>
        </p:blipFill>
        <p:spPr>
          <a:xfrm>
            <a:off x="4018580" y="3546472"/>
            <a:ext cx="4663350" cy="3046409"/>
          </a:xfrm>
          <a:prstGeom prst="rect">
            <a:avLst/>
          </a:prstGeom>
        </p:spPr>
      </p:pic>
    </p:spTree>
    <p:extLst>
      <p:ext uri="{BB962C8B-B14F-4D97-AF65-F5344CB8AC3E}">
        <p14:creationId xmlns:p14="http://schemas.microsoft.com/office/powerpoint/2010/main" val="3682012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0141697-EB38-6E47-C9DE-0A32A1ED9339}"/>
              </a:ext>
            </a:extLst>
          </p:cNvPr>
          <p:cNvPicPr>
            <a:picLocks noChangeAspect="1"/>
          </p:cNvPicPr>
          <p:nvPr/>
        </p:nvPicPr>
        <p:blipFill>
          <a:blip r:embed="rId2"/>
          <a:stretch>
            <a:fillRect/>
          </a:stretch>
        </p:blipFill>
        <p:spPr>
          <a:xfrm>
            <a:off x="2746553" y="0"/>
            <a:ext cx="6698894" cy="6858000"/>
          </a:xfrm>
          <a:prstGeom prst="rect">
            <a:avLst/>
          </a:prstGeom>
        </p:spPr>
      </p:pic>
      <p:sp>
        <p:nvSpPr>
          <p:cNvPr id="11" name="TextBox 10">
            <a:extLst>
              <a:ext uri="{FF2B5EF4-FFF2-40B4-BE49-F238E27FC236}">
                <a16:creationId xmlns:a16="http://schemas.microsoft.com/office/drawing/2014/main" id="{4D5F7004-5C97-9506-0A62-897FFE35A291}"/>
              </a:ext>
            </a:extLst>
          </p:cNvPr>
          <p:cNvSpPr txBox="1"/>
          <p:nvPr/>
        </p:nvSpPr>
        <p:spPr>
          <a:xfrm>
            <a:off x="8824165" y="248054"/>
            <a:ext cx="2750978" cy="230832"/>
          </a:xfrm>
          <a:prstGeom prst="rect">
            <a:avLst/>
          </a:prstGeom>
          <a:noFill/>
        </p:spPr>
        <p:txBody>
          <a:bodyPr wrap="square"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id-ID" sz="900" b="0" i="0" u="none" strike="noStrike" kern="1200" cap="none" spc="0" normalizeH="0" baseline="0" noProof="0" dirty="0">
                <a:ln>
                  <a:noFill/>
                </a:ln>
                <a:solidFill>
                  <a:prstClr val="white">
                    <a:lumMod val="85000"/>
                  </a:prstClr>
                </a:solidFill>
                <a:effectLst/>
                <a:uLnTx/>
                <a:uFillTx/>
                <a:latin typeface="Verdana" panose="020B0604030504040204" pitchFamily="34" charset="0"/>
                <a:ea typeface="Verdana" panose="020B0604030504040204" pitchFamily="34" charset="0"/>
                <a:cs typeface="Open Sans" panose="020B0606030504020204" pitchFamily="34" charset="0"/>
              </a:rPr>
              <a:t>Laporan Analisis Media Sosial</a:t>
            </a:r>
            <a:endParaRPr kumimoji="0" lang="id-ID" sz="2800" b="0" i="0" u="none" strike="noStrike" kern="1200" cap="none" spc="0" normalizeH="0" baseline="0" noProof="0" dirty="0">
              <a:ln>
                <a:noFill/>
              </a:ln>
              <a:solidFill>
                <a:prstClr val="white">
                  <a:lumMod val="85000"/>
                </a:prstClr>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grpSp>
        <p:nvGrpSpPr>
          <p:cNvPr id="15" name="Group 14">
            <a:extLst>
              <a:ext uri="{FF2B5EF4-FFF2-40B4-BE49-F238E27FC236}">
                <a16:creationId xmlns:a16="http://schemas.microsoft.com/office/drawing/2014/main" id="{A3E3C336-811E-1100-F1F2-9605B6A5D0F7}"/>
              </a:ext>
            </a:extLst>
          </p:cNvPr>
          <p:cNvGrpSpPr/>
          <p:nvPr/>
        </p:nvGrpSpPr>
        <p:grpSpPr>
          <a:xfrm>
            <a:off x="11575143" y="224972"/>
            <a:ext cx="276999" cy="276999"/>
            <a:chOff x="6340828" y="955037"/>
            <a:chExt cx="715920" cy="715920"/>
          </a:xfrm>
        </p:grpSpPr>
        <p:sp>
          <p:nvSpPr>
            <p:cNvPr id="14" name="Oval 13">
              <a:extLst>
                <a:ext uri="{FF2B5EF4-FFF2-40B4-BE49-F238E27FC236}">
                  <a16:creationId xmlns:a16="http://schemas.microsoft.com/office/drawing/2014/main" id="{DCC6BEDC-4EA5-63DB-BCE9-46F79D768FF6}"/>
                </a:ext>
              </a:extLst>
            </p:cNvPr>
            <p:cNvSpPr/>
            <p:nvPr/>
          </p:nvSpPr>
          <p:spPr>
            <a:xfrm>
              <a:off x="6340828" y="955037"/>
              <a:ext cx="715920" cy="715920"/>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3" name="Picture 12">
              <a:extLst>
                <a:ext uri="{FF2B5EF4-FFF2-40B4-BE49-F238E27FC236}">
                  <a16:creationId xmlns:a16="http://schemas.microsoft.com/office/drawing/2014/main" id="{13D9A74B-9C1F-4E68-E47E-39F644CBF1E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6099" y="1040308"/>
              <a:ext cx="545378" cy="545378"/>
            </a:xfrm>
            <a:prstGeom prst="rect">
              <a:avLst/>
            </a:prstGeom>
          </p:spPr>
        </p:pic>
      </p:grpSp>
      <p:sp>
        <p:nvSpPr>
          <p:cNvPr id="23" name="TextBox 22">
            <a:extLst>
              <a:ext uri="{FF2B5EF4-FFF2-40B4-BE49-F238E27FC236}">
                <a16:creationId xmlns:a16="http://schemas.microsoft.com/office/drawing/2014/main" id="{1FE628B4-E6DE-12CE-F09C-374688CEFD67}"/>
              </a:ext>
            </a:extLst>
          </p:cNvPr>
          <p:cNvSpPr txBox="1"/>
          <p:nvPr/>
        </p:nvSpPr>
        <p:spPr>
          <a:xfrm>
            <a:off x="1055989" y="165879"/>
            <a:ext cx="5206548" cy="561692"/>
          </a:xfrm>
          <a:prstGeom prst="rect">
            <a:avLst/>
          </a:prstGeom>
          <a:noFill/>
        </p:spPr>
        <p:txBody>
          <a:bodyPr wrap="square">
            <a:spAutoFit/>
          </a:bodyPr>
          <a:lstStyle/>
          <a:p>
            <a:pPr marL="0" marR="0" lvl="0" indent="0" algn="l" defTabSz="548640" rtl="0" eaLnBrk="1" fontAlgn="auto" latinLnBrk="0" hangingPunct="1">
              <a:lnSpc>
                <a:spcPct val="100000"/>
              </a:lnSpc>
              <a:spcBef>
                <a:spcPts val="0"/>
              </a:spcBef>
              <a:spcAft>
                <a:spcPts val="300"/>
              </a:spcAft>
              <a:buClrTx/>
              <a:buSzTx/>
              <a:buFontTx/>
              <a:buNone/>
              <a:tabLst/>
              <a:defRPr/>
            </a:pPr>
            <a:r>
              <a:rPr kumimoji="0" lang="id-ID" sz="1800" b="0" i="0" u="none" strike="noStrike" kern="1200" cap="none" spc="0" normalizeH="0" baseline="0" noProof="0" dirty="0">
                <a:ln>
                  <a:noFill/>
                </a:ln>
                <a:solidFill>
                  <a:prstClr val="white">
                    <a:lumMod val="95000"/>
                  </a:prstClr>
                </a:solidFill>
                <a:effectLst/>
                <a:uLnTx/>
                <a:uFillTx/>
                <a:latin typeface="Verdana" panose="020B0604030504040204" pitchFamily="34" charset="0"/>
                <a:ea typeface="Verdana" panose="020B0604030504040204" pitchFamily="34" charset="0"/>
                <a:cs typeface="Open Sans" panose="020B0606030504020204" pitchFamily="34" charset="0"/>
              </a:rPr>
              <a:t>Perkembangan</a:t>
            </a:r>
            <a:r>
              <a:rPr kumimoji="0" lang="en-US" sz="1800" b="1" i="0" u="none" strike="noStrike" kern="1200" cap="none" spc="0" normalizeH="0" baseline="0" noProof="0" dirty="0">
                <a:ln>
                  <a:noFill/>
                </a:ln>
                <a:solidFill>
                  <a:srgbClr val="4472C4"/>
                </a:solidFill>
                <a:effectLst/>
                <a:uLnTx/>
                <a:uFillTx/>
                <a:latin typeface="Verdana" panose="020B0604030504040204" pitchFamily="34" charset="0"/>
                <a:ea typeface="Verdana" panose="020B0604030504040204" pitchFamily="34" charset="0"/>
                <a:cs typeface="Open Sans" panose="020B0606030504020204" pitchFamily="34" charset="0"/>
              </a:rPr>
              <a:t> </a:t>
            </a:r>
            <a:r>
              <a:rPr kumimoji="0" lang="id-ID" sz="1800" b="1" i="0" u="none" strike="noStrike" kern="1200" cap="none" spc="0" normalizeH="0" baseline="0" noProof="0" dirty="0">
                <a:ln>
                  <a:noFill/>
                </a:ln>
                <a:solidFill>
                  <a:srgbClr val="4472C4"/>
                </a:solidFill>
                <a:effectLst/>
                <a:uLnTx/>
                <a:uFillTx/>
                <a:latin typeface="Verdana" panose="020B0604030504040204" pitchFamily="34" charset="0"/>
                <a:ea typeface="Verdana" panose="020B0604030504040204" pitchFamily="34" charset="0"/>
                <a:cs typeface="Open Sans" panose="020B0606030504020204" pitchFamily="34" charset="0"/>
              </a:rPr>
              <a:t>Polarisasi </a:t>
            </a:r>
            <a:r>
              <a:rPr kumimoji="0" lang="id-ID" sz="1800" b="1" i="0" u="none" strike="noStrike" kern="1200" cap="none" spc="0" normalizeH="0" baseline="0" noProof="0" dirty="0" err="1">
                <a:ln>
                  <a:noFill/>
                </a:ln>
                <a:solidFill>
                  <a:srgbClr val="4472C4"/>
                </a:solidFill>
                <a:effectLst/>
                <a:uLnTx/>
                <a:uFillTx/>
                <a:latin typeface="Verdana" panose="020B0604030504040204" pitchFamily="34" charset="0"/>
                <a:ea typeface="Verdana" panose="020B0604030504040204" pitchFamily="34" charset="0"/>
                <a:cs typeface="Open Sans" panose="020B0606030504020204" pitchFamily="34" charset="0"/>
              </a:rPr>
              <a:t>Netizen</a:t>
            </a:r>
            <a:r>
              <a:rPr kumimoji="0" lang="id-ID" sz="1800" b="1" i="0" u="none" strike="noStrike" kern="1200" cap="none" spc="0" normalizeH="0" baseline="0" noProof="0" dirty="0">
                <a:ln>
                  <a:noFill/>
                </a:ln>
                <a:solidFill>
                  <a:srgbClr val="4472C4"/>
                </a:solidFill>
                <a:effectLst/>
                <a:uLnTx/>
                <a:uFillTx/>
                <a:latin typeface="Verdana" panose="020B0604030504040204" pitchFamily="34" charset="0"/>
                <a:ea typeface="Verdana" panose="020B0604030504040204" pitchFamily="34" charset="0"/>
                <a:cs typeface="Open Sans" panose="020B0606030504020204" pitchFamily="34" charset="0"/>
              </a:rPr>
              <a:t>? </a:t>
            </a:r>
          </a:p>
          <a:p>
            <a:pPr marL="0" marR="0" lvl="0" indent="0" algn="l" defTabSz="548640" rtl="0" eaLnBrk="1" fontAlgn="auto" latinLnBrk="0" hangingPunct="1">
              <a:lnSpc>
                <a:spcPct val="100000"/>
              </a:lnSpc>
              <a:spcBef>
                <a:spcPts val="0"/>
              </a:spcBef>
              <a:spcAft>
                <a:spcPts val="300"/>
              </a:spcAft>
              <a:buClrTx/>
              <a:buSzTx/>
              <a:buFontTx/>
              <a:buNone/>
              <a:tabLst/>
              <a:defRPr/>
            </a:pPr>
            <a:r>
              <a:rPr kumimoji="0" lang="id-ID" sz="1000" b="0" i="0" u="none" strike="noStrike" kern="1200" cap="none" spc="0" normalizeH="0" baseline="0" noProof="0" dirty="0">
                <a:ln>
                  <a:noFill/>
                </a:ln>
                <a:solidFill>
                  <a:prstClr val="white">
                    <a:lumMod val="65000"/>
                  </a:prstClr>
                </a:solidFill>
                <a:effectLst/>
                <a:uLnTx/>
                <a:uFillTx/>
                <a:latin typeface="Verdana" panose="020B0604030504040204" pitchFamily="34" charset="0"/>
                <a:ea typeface="Verdana" panose="020B0604030504040204" pitchFamily="34" charset="0"/>
                <a:cs typeface="Open Sans" panose="020B0606030504020204" pitchFamily="34" charset="0"/>
              </a:rPr>
              <a:t>Twitter - X | </a:t>
            </a:r>
            <a:r>
              <a:rPr kumimoji="0" lang="id-ID" altLang="id-ID" sz="1000" b="0" i="0" u="none" strike="noStrike" kern="1200" cap="none" spc="0" normalizeH="0" baseline="0" noProof="0" dirty="0">
                <a:ln>
                  <a:noFill/>
                </a:ln>
                <a:solidFill>
                  <a:prstClr val="white">
                    <a:lumMod val="65000"/>
                  </a:prstClr>
                </a:solidFill>
                <a:effectLst/>
                <a:uLnTx/>
                <a:uFillTx/>
                <a:latin typeface="Verdana" panose="020B0604030504040204" pitchFamily="34" charset="0"/>
                <a:ea typeface="Verdana" panose="020B0604030504040204" pitchFamily="34" charset="0"/>
                <a:cs typeface="Open Sans" panose="020B0606030504020204" pitchFamily="34" charset="0"/>
              </a:rPr>
              <a:t>IKN 2024-01-01 Sampai 2024-01-15</a:t>
            </a:r>
            <a:endParaRPr kumimoji="0" lang="id-ID" sz="1400" b="0" i="0" u="none" strike="noStrike" kern="1200" cap="none" spc="0" normalizeH="0" baseline="0" noProof="0" dirty="0">
              <a:ln>
                <a:noFill/>
              </a:ln>
              <a:solidFill>
                <a:prstClr val="white">
                  <a:lumMod val="65000"/>
                </a:prstClr>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18" name="TextBox 17">
            <a:extLst>
              <a:ext uri="{FF2B5EF4-FFF2-40B4-BE49-F238E27FC236}">
                <a16:creationId xmlns:a16="http://schemas.microsoft.com/office/drawing/2014/main" id="{B084D65B-0B61-60F5-00D1-6202BAEEFA7D}"/>
              </a:ext>
            </a:extLst>
          </p:cNvPr>
          <p:cNvSpPr txBox="1"/>
          <p:nvPr/>
        </p:nvSpPr>
        <p:spPr>
          <a:xfrm>
            <a:off x="263352" y="3856152"/>
            <a:ext cx="3024335" cy="2811475"/>
          </a:xfrm>
          <a:prstGeom prst="rect">
            <a:avLst/>
          </a:prstGeom>
          <a:noFill/>
          <a:ln>
            <a:noFill/>
          </a:ln>
        </p:spPr>
        <p:txBody>
          <a:bodyPr wrap="square" anchor="t">
            <a:spAutoFit/>
          </a:bodyPr>
          <a:lstStyle/>
          <a:p>
            <a:pPr marL="171450" marR="0" lvl="0" indent="-171450" algn="l" defTabSz="914400" rtl="0" eaLnBrk="1" fontAlgn="auto" latinLnBrk="0" hangingPunct="1">
              <a:lnSpc>
                <a:spcPct val="110000"/>
              </a:lnSpc>
              <a:spcBef>
                <a:spcPts val="0"/>
              </a:spcBef>
              <a:spcAft>
                <a:spcPts val="600"/>
              </a:spcAft>
              <a:buClrTx/>
              <a:buSzTx/>
              <a:buFont typeface="Arial" panose="020B0604020202020204" pitchFamily="34" charset="0"/>
              <a:buChar char="•"/>
              <a:tabLst/>
              <a:defRPr/>
            </a:pPr>
            <a:r>
              <a:rPr lang="id-ID" altLang="en-US" sz="1100" kern="1200" dirty="0">
                <a:solidFill>
                  <a:prstClr val="white"/>
                </a:solidFill>
                <a:latin typeface="Calibri" panose="020F0502020204030204"/>
                <a:cs typeface="Calibri" panose="020F0502020204030204" charset="0"/>
                <a:sym typeface="+mn-ea"/>
              </a:rPr>
              <a:t>Kelompok ini membahas proyek Infr</a:t>
            </a:r>
            <a:r>
              <a:rPr lang="id-ID" altLang="en-US" sz="1100" b="1" kern="1200" dirty="0">
                <a:solidFill>
                  <a:prstClr val="white"/>
                </a:solidFill>
                <a:latin typeface="Calibri" panose="020F0502020204030204"/>
                <a:cs typeface="Calibri" panose="020F0502020204030204" charset="0"/>
                <a:sym typeface="+mn-ea"/>
              </a:rPr>
              <a:t>astruktur Kota (IKN) yang sedang dikerjakan oleh Kementerian PUPR, dengan kemajuan proyek mencapai 70%.</a:t>
            </a:r>
            <a:endParaRPr lang="id-ID" altLang="en-US" sz="1100" kern="1200" dirty="0">
              <a:solidFill>
                <a:prstClr val="white"/>
              </a:solidFill>
              <a:latin typeface="Calibri" panose="020F0502020204030204"/>
              <a:cs typeface="Calibri" panose="020F0502020204030204" charset="0"/>
              <a:sym typeface="+mn-ea"/>
            </a:endParaRPr>
          </a:p>
          <a:p>
            <a:pPr marL="171450" marR="0" lvl="0" indent="-171450" algn="l" defTabSz="914400" rtl="0" eaLnBrk="1" fontAlgn="auto" latinLnBrk="0" hangingPunct="1">
              <a:lnSpc>
                <a:spcPct val="110000"/>
              </a:lnSpc>
              <a:spcBef>
                <a:spcPts val="0"/>
              </a:spcBef>
              <a:spcAft>
                <a:spcPts val="600"/>
              </a:spcAft>
              <a:buClrTx/>
              <a:buSzTx/>
              <a:buFont typeface="Arial" panose="020B0604020202020204" pitchFamily="34" charset="0"/>
              <a:buChar char="•"/>
              <a:tabLst/>
              <a:defRPr/>
            </a:pPr>
            <a:r>
              <a:rPr kumimoji="0" lang="id-ID" altLang="en-US" sz="1100" i="0" u="none" strike="noStrike" kern="1200" cap="none" spc="0" normalizeH="0" baseline="0" noProof="0" dirty="0">
                <a:ln>
                  <a:noFill/>
                </a:ln>
                <a:solidFill>
                  <a:prstClr val="white"/>
                </a:solidFill>
                <a:effectLst/>
                <a:uLnTx/>
                <a:uFillTx/>
                <a:latin typeface="Calibri" panose="020F0502020204030204"/>
                <a:ea typeface="+mn-ea"/>
                <a:cs typeface="Calibri" panose="020F0502020204030204" charset="0"/>
                <a:sym typeface="+mn-ea"/>
              </a:rPr>
              <a:t>Kelompok ini menyoro</a:t>
            </a:r>
            <a:r>
              <a:rPr kumimoji="0" lang="id-ID" altLang="en-US" sz="1100" b="1" i="0" u="none" strike="noStrike" kern="1200" cap="none" spc="0" normalizeH="0" baseline="0" noProof="0" dirty="0">
                <a:ln>
                  <a:noFill/>
                </a:ln>
                <a:solidFill>
                  <a:prstClr val="white"/>
                </a:solidFill>
                <a:effectLst/>
                <a:uLnTx/>
                <a:uFillTx/>
                <a:latin typeface="Calibri" panose="020F0502020204030204"/>
                <a:ea typeface="+mn-ea"/>
                <a:cs typeface="Calibri" panose="020F0502020204030204" charset="0"/>
                <a:sym typeface="+mn-ea"/>
              </a:rPr>
              <a:t>ti pentingnya simbol-simbol tertentu bagi para pengua</a:t>
            </a:r>
            <a:r>
              <a:rPr kumimoji="0" lang="id-ID" altLang="en-US" sz="1100" i="0" u="none" strike="noStrike" kern="1200" cap="none" spc="0" normalizeH="0" baseline="0" noProof="0" dirty="0">
                <a:ln>
                  <a:noFill/>
                </a:ln>
                <a:solidFill>
                  <a:prstClr val="white"/>
                </a:solidFill>
                <a:effectLst/>
                <a:uLnTx/>
                <a:uFillTx/>
                <a:latin typeface="Calibri" panose="020F0502020204030204"/>
                <a:ea typeface="+mn-ea"/>
                <a:cs typeface="Calibri" panose="020F0502020204030204" charset="0"/>
                <a:sym typeface="+mn-ea"/>
              </a:rPr>
              <a:t>sa dan kroni mereka untuk kembali k</a:t>
            </a:r>
            <a:r>
              <a:rPr kumimoji="0" lang="id-ID" altLang="en-US" sz="1100" i="0" u="none" strike="noStrike" kern="1200" cap="none" spc="0" normalizeH="0" baseline="0" noProof="0" dirty="0" err="1">
                <a:ln>
                  <a:noFill/>
                </a:ln>
                <a:solidFill>
                  <a:prstClr val="white"/>
                </a:solidFill>
                <a:effectLst/>
                <a:uLnTx/>
                <a:uFillTx/>
                <a:latin typeface="Calibri" panose="020F0502020204030204"/>
                <a:ea typeface="+mn-ea"/>
                <a:cs typeface="Calibri" panose="020F0502020204030204" charset="0"/>
                <a:sym typeface="+mn-ea"/>
              </a:rPr>
              <a:t>e jal</a:t>
            </a:r>
            <a:r>
              <a:rPr kumimoji="0" lang="id-ID" altLang="en-US" sz="1100" i="0" u="none" strike="noStrike" kern="1200" cap="none" spc="0" normalizeH="0" baseline="0" noProof="0" dirty="0">
                <a:ln>
                  <a:noFill/>
                </a:ln>
                <a:solidFill>
                  <a:prstClr val="white"/>
                </a:solidFill>
                <a:effectLst/>
                <a:uLnTx/>
                <a:uFillTx/>
                <a:latin typeface="Calibri" panose="020F0502020204030204"/>
                <a:ea typeface="+mn-ea"/>
                <a:cs typeface="Calibri" panose="020F0502020204030204" charset="0"/>
                <a:sym typeface="+mn-ea"/>
              </a:rPr>
              <a:t>an yang benar.</a:t>
            </a:r>
          </a:p>
          <a:p>
            <a:pPr marL="171450" marR="0" lvl="0" indent="-171450" algn="l" defTabSz="914400" rtl="0" eaLnBrk="1" fontAlgn="auto" latinLnBrk="0" hangingPunct="1">
              <a:lnSpc>
                <a:spcPct val="110000"/>
              </a:lnSpc>
              <a:spcBef>
                <a:spcPts val="0"/>
              </a:spcBef>
              <a:spcAft>
                <a:spcPts val="600"/>
              </a:spcAft>
              <a:buClrTx/>
              <a:buSzTx/>
              <a:buFont typeface="Arial" panose="020B0604020202020204" pitchFamily="34" charset="0"/>
              <a:buChar char="•"/>
              <a:tabLst/>
              <a:defRPr/>
            </a:pPr>
            <a:r>
              <a:rPr lang="id-ID" altLang="en-US" sz="1100" kern="1200" dirty="0">
                <a:solidFill>
                  <a:prstClr val="white"/>
                </a:solidFill>
                <a:latin typeface="Calibri" panose="020F0502020204030204"/>
                <a:cs typeface="Calibri" panose="020F0502020204030204" charset="0"/>
                <a:sym typeface="+mn-ea"/>
              </a:rPr>
              <a:t>Kelompok </a:t>
            </a:r>
            <a:r>
              <a:rPr lang="id-ID" altLang="en-US" sz="1100" b="1" kern="1200" dirty="0">
                <a:solidFill>
                  <a:prstClr val="white"/>
                </a:solidFill>
                <a:latin typeface="Calibri" panose="020F0502020204030204"/>
                <a:cs typeface="Calibri" panose="020F0502020204030204" charset="0"/>
                <a:sym typeface="+mn-ea"/>
              </a:rPr>
              <a:t>ini membahas lokasi-lokas</a:t>
            </a:r>
            <a:r>
              <a:rPr lang="id-ID" altLang="en-US" sz="1100" kern="1200" dirty="0">
                <a:solidFill>
                  <a:prstClr val="white"/>
                </a:solidFill>
                <a:latin typeface="Calibri" panose="020F0502020204030204"/>
                <a:cs typeface="Calibri" panose="020F0502020204030204" charset="0"/>
                <a:sym typeface="+mn-ea"/>
              </a:rPr>
              <a:t>i perguruan tinggi yang</a:t>
            </a:r>
            <a:r>
              <a:rPr lang="id-ID" altLang="en-US" sz="1100" b="1" kern="1200" dirty="0">
                <a:solidFill>
                  <a:prstClr val="white"/>
                </a:solidFill>
                <a:latin typeface="Calibri" panose="020F0502020204030204"/>
                <a:cs typeface="Calibri" panose="020F0502020204030204" charset="0"/>
                <a:sym typeface="+mn-ea"/>
              </a:rPr>
              <a:t> relevan dengan sejarah ibukota negara, </a:t>
            </a:r>
            <a:r>
              <a:rPr lang="id-ID" altLang="en-US" sz="1100" kern="1200" dirty="0">
                <a:solidFill>
                  <a:prstClr val="white"/>
                </a:solidFill>
                <a:latin typeface="Calibri" panose="020F0502020204030204"/>
                <a:cs typeface="Calibri" panose="020F0502020204030204" charset="0"/>
                <a:sym typeface="+mn-ea"/>
              </a:rPr>
              <a:t>termasuk UGM, UII, UI, UNHAS, UNAD, dan UNPAD.</a:t>
            </a:r>
          </a:p>
          <a:p>
            <a:pPr marL="171450" marR="0" lvl="0" indent="-171450" algn="l" defTabSz="914400" rtl="0" eaLnBrk="1" fontAlgn="auto" latinLnBrk="0" hangingPunct="1">
              <a:lnSpc>
                <a:spcPct val="110000"/>
              </a:lnSpc>
              <a:spcBef>
                <a:spcPts val="0"/>
              </a:spcBef>
              <a:spcAft>
                <a:spcPts val="600"/>
              </a:spcAft>
              <a:buClrTx/>
              <a:buSzTx/>
              <a:buFont typeface="Arial" panose="020B0604020202020204" pitchFamily="34" charset="0"/>
              <a:buChar char="•"/>
              <a:tabLst/>
              <a:defRPr/>
            </a:pPr>
            <a:r>
              <a:rPr kumimoji="0" lang="id-ID" altLang="en-US" sz="1100" i="0" u="none" strike="noStrike" kern="1200" cap="none" spc="0" normalizeH="0" baseline="0" noProof="0" dirty="0">
                <a:ln>
                  <a:noFill/>
                </a:ln>
                <a:solidFill>
                  <a:prstClr val="white"/>
                </a:solidFill>
                <a:effectLst/>
                <a:uLnTx/>
                <a:uFillTx/>
                <a:latin typeface="Calibri" panose="020F0502020204030204"/>
                <a:ea typeface="+mn-ea"/>
                <a:cs typeface="Calibri" panose="020F0502020204030204" charset="0"/>
                <a:sym typeface="+mn-ea"/>
              </a:rPr>
              <a:t>Tidak ada nil</a:t>
            </a:r>
            <a:r>
              <a:rPr kumimoji="0" lang="id-ID" altLang="en-US" sz="1100" b="1" i="0" u="none" strike="noStrike" kern="1200" cap="none" spc="0" normalizeH="0" baseline="0" noProof="0" dirty="0">
                <a:ln>
                  <a:noFill/>
                </a:ln>
                <a:solidFill>
                  <a:prstClr val="white"/>
                </a:solidFill>
                <a:effectLst/>
                <a:uLnTx/>
                <a:uFillTx/>
                <a:latin typeface="Calibri" panose="020F0502020204030204"/>
                <a:ea typeface="+mn-ea"/>
                <a:cs typeface="Calibri" panose="020F0502020204030204" charset="0"/>
                <a:sym typeface="+mn-ea"/>
              </a:rPr>
              <a:t>ai keterlibatan yang signifikan dalam postingan ini.</a:t>
            </a:r>
            <a:endParaRPr kumimoji="0" lang="id-ID" altLang="en-US" sz="1100" i="0" u="none" strike="noStrike" kern="1200" cap="none" spc="0" normalizeH="0" baseline="0" noProof="0" dirty="0">
              <a:ln>
                <a:noFill/>
              </a:ln>
              <a:solidFill>
                <a:prstClr val="white"/>
              </a:solidFill>
              <a:effectLst/>
              <a:uLnTx/>
              <a:uFillTx/>
              <a:latin typeface="Calibri" panose="020F0502020204030204"/>
              <a:ea typeface="+mn-ea"/>
              <a:cs typeface="Calibri" panose="020F0502020204030204" charset="0"/>
              <a:sym typeface="+mn-ea"/>
            </a:endParaRPr>
          </a:p>
          <a:p>
            <a:pPr marL="171450" marR="0" lvl="0" indent="-171450" algn="l" defTabSz="914400" rtl="0" eaLnBrk="1" fontAlgn="auto" latinLnBrk="0" hangingPunct="1">
              <a:lnSpc>
                <a:spcPct val="110000"/>
              </a:lnSpc>
              <a:spcBef>
                <a:spcPts val="0"/>
              </a:spcBef>
              <a:spcAft>
                <a:spcPts val="600"/>
              </a:spcAft>
              <a:buClrTx/>
              <a:buSzTx/>
              <a:buFont typeface="Arial" panose="020B0604020202020204" pitchFamily="34" charset="0"/>
              <a:buChar char="•"/>
              <a:tabLst/>
              <a:defRPr/>
            </a:pPr>
            <a:r>
              <a:rPr lang="id-ID" altLang="en-US" sz="1100" kern="1200" dirty="0">
                <a:solidFill>
                  <a:prstClr val="white"/>
                </a:solidFill>
                <a:latin typeface="Calibri" panose="020F0502020204030204"/>
                <a:cs typeface="Calibri" panose="020F0502020204030204" charset="0"/>
                <a:sym typeface="+mn-ea"/>
              </a:rPr>
              <a:t/>
            </a:r>
            <a:r>
              <a:rPr lang="id-ID" altLang="en-US" sz="1100" b="1" kern="1200" dirty="0">
                <a:solidFill>
                  <a:prstClr val="white"/>
                </a:solidFill>
                <a:latin typeface="Calibri" panose="020F0502020204030204"/>
                <a:cs typeface="Calibri" panose="020F0502020204030204" charset="0"/>
                <a:sym typeface="+mn-ea"/>
              </a:rPr>
              <a:t/>
            </a:r>
            <a:r>
              <a:rPr lang="id-ID" altLang="en-US" sz="1100" kern="1200" dirty="0">
                <a:solidFill>
                  <a:prstClr val="white"/>
                </a:solidFill>
                <a:latin typeface="Calibri" panose="020F0502020204030204"/>
                <a:cs typeface="Calibri" panose="020F0502020204030204" charset="0"/>
                <a:sym typeface="+mn-ea"/>
              </a:rPr>
              <a:t/>
            </a:r>
            <a:endParaRPr kumimoji="0" lang="id-ID" altLang="en-US" sz="1100" i="0" u="none" strike="noStrike" kern="1200" cap="none" spc="0" normalizeH="0" baseline="0" noProof="0" dirty="0">
              <a:ln>
                <a:noFill/>
              </a:ln>
              <a:solidFill>
                <a:prstClr val="white"/>
              </a:solidFill>
              <a:effectLst/>
              <a:uLnTx/>
              <a:uFillTx/>
              <a:latin typeface="Calibri" panose="020F0502020204030204"/>
              <a:ea typeface="+mn-ea"/>
              <a:cs typeface="Calibri" panose="020F0502020204030204" charset="0"/>
              <a:sym typeface="+mn-ea"/>
            </a:endParaRPr>
          </a:p>
        </p:txBody>
      </p:sp>
      <p:graphicFrame>
        <p:nvGraphicFramePr>
          <p:cNvPr id="3" name="Table 2">
            <a:extLst>
              <a:ext uri="{FF2B5EF4-FFF2-40B4-BE49-F238E27FC236}">
                <a16:creationId xmlns:a16="http://schemas.microsoft.com/office/drawing/2014/main" id="{5D228938-9CF6-58EA-06AF-120FD44C464B}"/>
              </a:ext>
            </a:extLst>
          </p:cNvPr>
          <p:cNvGraphicFramePr>
            <a:graphicFrameLocks noGrp="1"/>
          </p:cNvGraphicFramePr>
          <p:nvPr>
            <p:extLst>
              <p:ext uri="{D42A27DB-BD31-4B8C-83A1-F6EECF244321}">
                <p14:modId xmlns:p14="http://schemas.microsoft.com/office/powerpoint/2010/main" val="3560941027"/>
              </p:ext>
            </p:extLst>
          </p:nvPr>
        </p:nvGraphicFramePr>
        <p:xfrm>
          <a:off x="9696400" y="6356604"/>
          <a:ext cx="2292669" cy="381000"/>
        </p:xfrm>
        <a:graphic>
          <a:graphicData uri="http://schemas.openxmlformats.org/drawingml/2006/table">
            <a:tbl>
              <a:tblPr>
                <a:tableStyleId>{5C22544A-7EE6-4342-B048-85BDC9FD1C3A}</a:tableStyleId>
              </a:tblPr>
              <a:tblGrid>
                <a:gridCol w="853440">
                  <a:extLst>
                    <a:ext uri="{9D8B030D-6E8A-4147-A177-3AD203B41FA5}">
                      <a16:colId xmlns:a16="http://schemas.microsoft.com/office/drawing/2014/main" val="20000"/>
                    </a:ext>
                  </a:extLst>
                </a:gridCol>
                <a:gridCol w="675006">
                  <a:extLst>
                    <a:ext uri="{9D8B030D-6E8A-4147-A177-3AD203B41FA5}">
                      <a16:colId xmlns:a16="http://schemas.microsoft.com/office/drawing/2014/main" val="20001"/>
                    </a:ext>
                  </a:extLst>
                </a:gridCol>
                <a:gridCol w="764223">
                  <a:extLst>
                    <a:ext uri="{9D8B030D-6E8A-4147-A177-3AD203B41FA5}">
                      <a16:colId xmlns:a16="http://schemas.microsoft.com/office/drawing/2014/main" val="20002"/>
                    </a:ext>
                  </a:extLst>
                </a:gridCol>
              </a:tblGrid>
              <a:tr h="190500">
                <a:tc>
                  <a:txBody>
                    <a:bodyPr/>
                    <a:lstStyle/>
                    <a:p>
                      <a:pPr algn="ctr" fontAlgn="b"/>
                      <a:r>
                        <a:rPr lang="en-US" sz="1000" b="0" u="none" strike="noStrike" dirty="0" err="1">
                          <a:solidFill>
                            <a:schemeClr val="bg1"/>
                          </a:solidFill>
                          <a:effectLst/>
                          <a:latin typeface="+mn-lt"/>
                        </a:rPr>
                        <a:t>Akun</a:t>
                      </a:r>
                      <a:endParaRPr lang="en-US" sz="1000" b="0" i="0" u="none" strike="noStrike" dirty="0">
                        <a:solidFill>
                          <a:schemeClr val="bg1"/>
                        </a:solidFill>
                        <a:effectLst/>
                        <a:latin typeface="+mn-lt"/>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1000" b="0" u="none" strike="noStrike" dirty="0" err="1">
                          <a:solidFill>
                            <a:schemeClr val="bg1"/>
                          </a:solidFill>
                          <a:effectLst/>
                          <a:latin typeface="+mn-lt"/>
                        </a:rPr>
                        <a:t>Tagar</a:t>
                      </a:r>
                      <a:endParaRPr lang="en-US" sz="1000" b="0" i="0" u="none" strike="noStrike" dirty="0">
                        <a:solidFill>
                          <a:schemeClr val="bg1"/>
                        </a:solidFill>
                        <a:effectLst/>
                        <a:latin typeface="+mn-lt"/>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1000" b="0" u="none" strike="noStrike" dirty="0" err="1">
                          <a:solidFill>
                            <a:schemeClr val="bg1"/>
                          </a:solidFill>
                          <a:effectLst/>
                          <a:latin typeface="+mn-lt"/>
                        </a:rPr>
                        <a:t>Aktivitas</a:t>
                      </a:r>
                      <a:endParaRPr lang="en-US" sz="1000" b="0" i="0" u="none" strike="noStrike" dirty="0">
                        <a:solidFill>
                          <a:schemeClr val="bg1"/>
                        </a:solidFill>
                        <a:effectLst/>
                        <a:latin typeface="+mn-lt"/>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90500">
                <a:tc>
                  <a:txBody>
                    <a:bodyPr/>
                    <a:lstStyle/>
                    <a:p>
                      <a:pPr algn="ctr" fontAlgn="b"/>
                      <a:r>
                        <a:rPr lang="id-ID" sz="1000" b="1" i="0" u="none" strike="noStrike" dirty="0">
                          <a:solidFill>
                            <a:schemeClr val="bg1"/>
                          </a:solidFill>
                          <a:effectLst/>
                          <a:latin typeface="+mn-lt"/>
                        </a:rPr>
                        <a:t>68</a:t>
                      </a:r>
                      <a:endParaRPr lang="en-US" sz="1000" b="1" i="0" u="none" strike="noStrike" dirty="0">
                        <a:solidFill>
                          <a:schemeClr val="bg1"/>
                        </a:solidFill>
                        <a:effectLst/>
                        <a:latin typeface="+mn-lt"/>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id-ID" sz="1000" b="1" i="0" u="none" strike="noStrike" dirty="0">
                          <a:solidFill>
                            <a:schemeClr val="bg1"/>
                          </a:solidFill>
                          <a:effectLst/>
                          <a:latin typeface="+mn-lt"/>
                        </a:rPr>
                        <a:t>126</a:t>
                      </a:r>
                      <a:endParaRPr lang="en-US" sz="1000" b="1" i="0" u="none" strike="noStrike" dirty="0">
                        <a:solidFill>
                          <a:schemeClr val="bg1"/>
                        </a:solidFill>
                        <a:effectLst/>
                        <a:latin typeface="+mn-lt"/>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id-ID" sz="1000" b="1" i="0" u="none" strike="noStrike" dirty="0">
                          <a:solidFill>
                            <a:schemeClr val="bg1"/>
                          </a:solidFill>
                          <a:effectLst/>
                          <a:latin typeface="+mn-lt"/>
                        </a:rPr>
                        <a:t>265</a:t>
                      </a:r>
                      <a:endParaRPr lang="en-US" sz="1000" b="1" i="0" u="none" strike="noStrike" dirty="0">
                        <a:solidFill>
                          <a:schemeClr val="bg1"/>
                        </a:solidFill>
                        <a:effectLst/>
                        <a:latin typeface="+mn-lt"/>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37" name="TextBox 36">
            <a:extLst>
              <a:ext uri="{FF2B5EF4-FFF2-40B4-BE49-F238E27FC236}">
                <a16:creationId xmlns:a16="http://schemas.microsoft.com/office/drawing/2014/main" id="{8C6CA7C3-366C-A025-4B57-79D8C8396666}"/>
              </a:ext>
            </a:extLst>
          </p:cNvPr>
          <p:cNvSpPr txBox="1"/>
          <p:nvPr/>
        </p:nvSpPr>
        <p:spPr>
          <a:xfrm>
            <a:off x="9139503" y="1124744"/>
            <a:ext cx="2952328" cy="4378058"/>
          </a:xfrm>
          <a:prstGeom prst="rect">
            <a:avLst/>
          </a:prstGeom>
          <a:noFill/>
          <a:ln>
            <a:noFill/>
          </a:ln>
        </p:spPr>
        <p:txBody>
          <a:bodyPr wrap="square" anchor="t">
            <a:spAutoFit/>
          </a:bodyPr>
          <a:lstStyle/>
          <a:p>
            <a:pPr marL="171450" marR="0" lvl="0" indent="-171450" algn="l" defTabSz="914400" rtl="0" eaLnBrk="1" fontAlgn="auto" latinLnBrk="0" hangingPunct="1">
              <a:lnSpc>
                <a:spcPct val="110000"/>
              </a:lnSpc>
              <a:spcBef>
                <a:spcPts val="0"/>
              </a:spcBef>
              <a:spcAft>
                <a:spcPts val="600"/>
              </a:spcAft>
              <a:buClrTx/>
              <a:buSzTx/>
              <a:buFont typeface="Arial" panose="020B0604020202020204" pitchFamily="34" charset="0"/>
              <a:buChar char="•"/>
              <a:tabLst/>
              <a:defRPr/>
            </a:pPr>
            <a:r>
              <a:rPr kumimoji="0" lang="id-ID" altLang="en-US" sz="1100" i="0" u="none" strike="noStrike" kern="1200" cap="none" spc="0" normalizeH="0" baseline="0" noProof="0" dirty="0">
                <a:ln>
                  <a:noFill/>
                </a:ln>
                <a:solidFill>
                  <a:prstClr val="white"/>
                </a:solidFill>
                <a:effectLst/>
                <a:uLnTx/>
                <a:uFillTx/>
                <a:latin typeface="Calibri" panose="020F0502020204030204"/>
                <a:ea typeface="+mn-ea"/>
                <a:cs typeface="Calibri" panose="020F0502020204030204" charset="0"/>
                <a:sym typeface="+mn-ea"/>
              </a:rPr>
              <a:t>Kelompok ini membahas pote</a:t>
            </a:r>
            <a:r>
              <a:rPr kumimoji="0" lang="id-ID" altLang="en-US" sz="1100" b="1" i="0" u="none" strike="noStrike" kern="1200" cap="none" spc="0" normalizeH="0" baseline="0" noProof="0" dirty="0">
                <a:ln>
                  <a:noFill/>
                </a:ln>
                <a:solidFill>
                  <a:prstClr val="white"/>
                </a:solidFill>
                <a:effectLst/>
                <a:uLnTx/>
                <a:uFillTx/>
                <a:latin typeface="Calibri" panose="020F0502020204030204"/>
                <a:ea typeface="+mn-ea"/>
                <a:cs typeface="Calibri" panose="020F0502020204030204" charset="0"/>
                <a:sym typeface="+mn-ea"/>
              </a:rPr>
              <a:t>nsi pembangunan Sumber Daya Manusia (SDM) sebagai prioritas Ganjar Pranowo-Prof Mahfud dalam IKN.</a:t>
            </a:r>
            <a:endParaRPr kumimoji="0" lang="id-ID" altLang="en-US" sz="1100" i="0" u="none" strike="noStrike" kern="1200" cap="none" spc="0" normalizeH="0" baseline="0" noProof="0" dirty="0">
              <a:ln>
                <a:noFill/>
              </a:ln>
              <a:solidFill>
                <a:prstClr val="white"/>
              </a:solidFill>
              <a:effectLst/>
              <a:uLnTx/>
              <a:uFillTx/>
              <a:latin typeface="Calibri" panose="020F0502020204030204"/>
              <a:ea typeface="+mn-ea"/>
              <a:cs typeface="Calibri" panose="020F0502020204030204" charset="0"/>
              <a:sym typeface="+mn-ea"/>
            </a:endParaRPr>
          </a:p>
          <a:p>
            <a:pPr marL="171450" marR="0" lvl="0" indent="-171450" algn="l" defTabSz="914400" rtl="0" eaLnBrk="1" fontAlgn="auto" latinLnBrk="0" hangingPunct="1">
              <a:lnSpc>
                <a:spcPct val="110000"/>
              </a:lnSpc>
              <a:spcBef>
                <a:spcPts val="0"/>
              </a:spcBef>
              <a:spcAft>
                <a:spcPts val="600"/>
              </a:spcAft>
              <a:buClrTx/>
              <a:buSzTx/>
              <a:buFont typeface="Arial" panose="020B0604020202020204" pitchFamily="34" charset="0"/>
              <a:buChar char="•"/>
              <a:tabLst/>
              <a:defRPr/>
            </a:pPr>
            <a:r>
              <a:rPr lang="id-ID" altLang="en-US" sz="1100" kern="1200" dirty="0">
                <a:solidFill>
                  <a:prstClr val="white"/>
                </a:solidFill>
                <a:latin typeface="Calibri" panose="020F0502020204030204"/>
                <a:cs typeface="Calibri" panose="020F0502020204030204" charset="0"/>
                <a:sym typeface="+mn-ea"/>
              </a:rPr>
              <a:t>Mereka menyor</a:t>
            </a:r>
            <a:r>
              <a:rPr lang="id-ID" altLang="en-US" sz="1100" b="1" kern="1200" dirty="0">
                <a:solidFill>
                  <a:prstClr val="white"/>
                </a:solidFill>
                <a:latin typeface="Calibri" panose="020F0502020204030204"/>
                <a:cs typeface="Calibri" panose="020F0502020204030204" charset="0"/>
                <a:sym typeface="+mn-ea"/>
              </a:rPr>
              <a:t>oti pentingnya melanjutkan I</a:t>
            </a:r>
            <a:r>
              <a:rPr lang="id-ID" altLang="en-US" sz="1100" kern="1200" dirty="0">
                <a:solidFill>
                  <a:prstClr val="white"/>
                </a:solidFill>
                <a:latin typeface="Calibri" panose="020F0502020204030204"/>
                <a:cs typeface="Calibri" panose="020F0502020204030204" charset="0"/>
                <a:sym typeface="+mn-ea"/>
              </a:rPr>
              <a:t>ndonesia Sentris dalam IKN sebagai langkah maju untuk kemajuan di seluruh Nu</a:t>
            </a:r>
            <a:r>
              <a:rPr lang="id-ID" altLang="en-US" sz="1100" b="1" kern="1200" dirty="0">
                <a:solidFill>
                  <a:prstClr val="white"/>
                </a:solidFill>
                <a:latin typeface="Calibri" panose="020F0502020204030204"/>
                <a:cs typeface="Calibri" panose="020F0502020204030204" charset="0"/>
                <a:sym typeface="+mn-ea"/>
              </a:rPr>
              <a:t>santara.</a:t>
            </a:r>
          </a:p>
          <a:p>
            <a:pPr marL="171450" marR="0" lvl="0" indent="-171450" algn="l" defTabSz="914400" rtl="0" eaLnBrk="1" fontAlgn="auto" latinLnBrk="0" hangingPunct="1">
              <a:lnSpc>
                <a:spcPct val="110000"/>
              </a:lnSpc>
              <a:spcBef>
                <a:spcPts val="0"/>
              </a:spcBef>
              <a:spcAft>
                <a:spcPts val="600"/>
              </a:spcAft>
              <a:buClrTx/>
              <a:buSzTx/>
              <a:buFont typeface="Arial" panose="020B0604020202020204" pitchFamily="34" charset="0"/>
              <a:buChar char="•"/>
              <a:tabLst/>
              <a:defRPr/>
            </a:pPr>
            <a:r>
              <a:rPr kumimoji="0" lang="id-ID" altLang="en-US" sz="1100" b="1" i="0" u="none" strike="noStrike" kern="1200" cap="none" spc="0" normalizeH="0" baseline="0" noProof="0" dirty="0">
                <a:ln>
                  <a:noFill/>
                </a:ln>
                <a:solidFill>
                  <a:prstClr val="white"/>
                </a:solidFill>
                <a:effectLst/>
                <a:uLnTx/>
                <a:uFillTx/>
                <a:latin typeface="Calibri" panose="020F0502020204030204"/>
                <a:ea typeface="+mn-ea"/>
                <a:cs typeface="Calibri" panose="020F0502020204030204" charset="0"/>
                <a:sym typeface="+mn-ea"/>
              </a:rPr>
              <a:t>Kelompok </a:t>
            </a:r>
            <a:r>
              <a:rPr lang="id-ID" altLang="en-US" sz="1100" b="1" kern="1200" dirty="0">
                <a:solidFill>
                  <a:prstClr val="white"/>
                </a:solidFill>
                <a:latin typeface="Calibri" panose="020F0502020204030204"/>
                <a:cs typeface="Calibri" panose="020F0502020204030204" charset="0"/>
                <a:sym typeface="+mn-ea"/>
              </a:rPr>
              <a:t>ini menekankan komitmen Ganjar-</a:t>
            </a:r>
            <a:r>
              <a:rPr lang="id-ID" altLang="en-US" sz="1100" kern="1200" dirty="0">
                <a:solidFill>
                  <a:prstClr val="white"/>
                </a:solidFill>
                <a:latin typeface="Calibri" panose="020F0502020204030204"/>
                <a:cs typeface="Calibri" panose="020F0502020204030204" charset="0"/>
                <a:sym typeface="+mn-ea"/>
              </a:rPr>
              <a:t>Mahfud dalam memberika</a:t>
            </a:r>
            <a:r>
              <a:rPr lang="id-ID" altLang="en-US" sz="1100" b="1" kern="1200" dirty="0">
                <a:solidFill>
                  <a:prstClr val="white"/>
                </a:solidFill>
                <a:latin typeface="Calibri" panose="020F0502020204030204"/>
                <a:cs typeface="Calibri" panose="020F0502020204030204" charset="0"/>
                <a:sym typeface="+mn-ea"/>
              </a:rPr>
              <a:t>n solus</a:t>
            </a:r>
            <a:r>
              <a:rPr lang="id-ID" altLang="en-US" sz="1100" b="1" kern="1200" dirty="0" err="1">
                <a:solidFill>
                  <a:prstClr val="white"/>
                </a:solidFill>
                <a:latin typeface="Calibri" panose="020F0502020204030204"/>
                <a:cs typeface="Calibri" panose="020F0502020204030204" charset="0"/>
                <a:sym typeface="+mn-ea"/>
              </a:rPr>
              <a:t>i nyata</a:t>
            </a:r>
            <a:r>
              <a:rPr lang="id-ID" altLang="en-US" sz="1100" b="1" kern="1200" dirty="0">
                <a:solidFill>
                  <a:prstClr val="white"/>
                </a:solidFill>
                <a:latin typeface="Calibri" panose="020F0502020204030204"/>
                <a:cs typeface="Calibri" panose="020F0502020204030204" charset="0"/>
                <a:sym typeface="+mn-ea"/>
              </a:rPr>
              <a:t> untuk setiap tantangan pemb</a:t>
            </a:r>
            <a:r>
              <a:rPr lang="id-ID" altLang="en-US" sz="1100" kern="1200" dirty="0">
                <a:solidFill>
                  <a:prstClr val="white"/>
                </a:solidFill>
                <a:latin typeface="Calibri" panose="020F0502020204030204"/>
                <a:cs typeface="Calibri" panose="020F0502020204030204" charset="0"/>
                <a:sym typeface="+mn-ea"/>
              </a:rPr>
              <a:t>angunan IKN.</a:t>
            </a:r>
            <a:endParaRPr lang="id-ID" altLang="en-US" sz="1100" b="1" kern="1200" dirty="0">
              <a:solidFill>
                <a:prstClr val="white"/>
              </a:solidFill>
              <a:latin typeface="Calibri" panose="020F0502020204030204"/>
              <a:cs typeface="Calibri" panose="020F0502020204030204" charset="0"/>
              <a:sym typeface="+mn-ea"/>
            </a:endParaRPr>
          </a:p>
          <a:p>
            <a:pPr marL="171450" marR="0" lvl="0" indent="-171450" algn="l" defTabSz="914400" rtl="0" eaLnBrk="1" fontAlgn="auto" latinLnBrk="0" hangingPunct="1">
              <a:lnSpc>
                <a:spcPct val="110000"/>
              </a:lnSpc>
              <a:spcBef>
                <a:spcPts val="0"/>
              </a:spcBef>
              <a:spcAft>
                <a:spcPts val="600"/>
              </a:spcAft>
              <a:buClrTx/>
              <a:buSzTx/>
              <a:buFont typeface="Arial" panose="020B0604020202020204" pitchFamily="34" charset="0"/>
              <a:buChar char="•"/>
              <a:tabLst/>
              <a:defRPr/>
            </a:pPr>
            <a:r>
              <a:rPr lang="id-ID" altLang="en-US" sz="1100" kern="1200" dirty="0">
                <a:solidFill>
                  <a:prstClr val="white"/>
                </a:solidFill>
                <a:latin typeface="Calibri" panose="020F0502020204030204"/>
                <a:cs typeface="Calibri" panose="020F0502020204030204" charset="0"/>
                <a:sym typeface="+mn-ea"/>
              </a:rPr>
              <a:t>Mereka percay</a:t>
            </a:r>
            <a:r>
              <a:rPr lang="id-ID" altLang="en-US" sz="1100" b="1" kern="1200" dirty="0" err="1">
                <a:solidFill>
                  <a:prstClr val="white"/>
                </a:solidFill>
                <a:latin typeface="Calibri" panose="020F0502020204030204"/>
                <a:cs typeface="Calibri" panose="020F0502020204030204" charset="0"/>
                <a:sym typeface="+mn-ea"/>
              </a:rPr>
              <a:t>a bahwa </a:t>
            </a:r>
            <a:r>
              <a:rPr lang="id-ID" altLang="en-US" sz="1100" b="1" kern="1200" dirty="0">
                <a:solidFill>
                  <a:prstClr val="white"/>
                </a:solidFill>
                <a:latin typeface="Calibri" panose="020F0502020204030204"/>
                <a:cs typeface="Calibri" panose="020F0502020204030204" charset="0"/>
                <a:sym typeface="+mn-ea"/>
              </a:rPr>
              <a:t>Ganjar Pranowo adalah pemimpin yang mema</a:t>
            </a:r>
            <a:r>
              <a:rPr lang="id-ID" altLang="en-US" sz="1100" kern="1200" dirty="0">
                <a:solidFill>
                  <a:prstClr val="white"/>
                </a:solidFill>
                <a:latin typeface="Calibri" panose="020F0502020204030204"/>
                <a:cs typeface="Calibri" panose="020F0502020204030204" charset="0"/>
                <a:sym typeface="+mn-ea"/>
              </a:rPr>
              <a:t>hami urgensi pembangunan Indonesia.</a:t>
            </a:r>
            <a:r>
              <a:rPr lang="id-ID" altLang="en-US" sz="1100" b="1" kern="1200" dirty="0">
                <a:solidFill>
                  <a:prstClr val="white"/>
                </a:solidFill>
                <a:latin typeface="Calibri" panose="020F0502020204030204"/>
                <a:cs typeface="Calibri" panose="020F0502020204030204" charset="0"/>
                <a:sym typeface="+mn-ea"/>
              </a:rPr>
              <a:t/>
            </a:r>
            <a:endParaRPr lang="id-ID" altLang="en-US" sz="1100" kern="1200" dirty="0">
              <a:solidFill>
                <a:prstClr val="white"/>
              </a:solidFill>
              <a:latin typeface="Calibri" panose="020F0502020204030204"/>
              <a:cs typeface="Calibri" panose="020F0502020204030204" charset="0"/>
              <a:sym typeface="+mn-ea"/>
            </a:endParaRPr>
          </a:p>
          <a:p>
            <a:pPr marL="171450" marR="0" lvl="0" indent="-171450" algn="l" defTabSz="914400" rtl="0" eaLnBrk="1" fontAlgn="auto" latinLnBrk="0" hangingPunct="1">
              <a:lnSpc>
                <a:spcPct val="110000"/>
              </a:lnSpc>
              <a:spcBef>
                <a:spcPts val="0"/>
              </a:spcBef>
              <a:spcAft>
                <a:spcPts val="600"/>
              </a:spcAft>
              <a:buClrTx/>
              <a:buSzTx/>
              <a:buFont typeface="Arial" panose="020B0604020202020204" pitchFamily="34" charset="0"/>
              <a:buChar char="•"/>
              <a:tabLst/>
              <a:defRPr/>
            </a:pPr>
            <a:r>
              <a:rPr kumimoji="0" lang="id-ID" altLang="en-US" sz="1100" b="1" i="0" u="none" strike="noStrike" kern="1200" cap="none" spc="0" normalizeH="0" baseline="0" noProof="0" dirty="0">
                <a:ln>
                  <a:noFill/>
                </a:ln>
                <a:solidFill>
                  <a:prstClr val="white"/>
                </a:solidFill>
                <a:effectLst/>
                <a:uLnTx/>
                <a:uFillTx/>
                <a:latin typeface="Calibri" panose="020F0502020204030204"/>
                <a:ea typeface="+mn-ea"/>
                <a:cs typeface="Calibri" panose="020F0502020204030204" charset="0"/>
                <a:sym typeface="+mn-ea"/>
              </a:rPr>
              <a:t>Kelompok ini men</a:t>
            </a:r>
            <a:r>
              <a:rPr kumimoji="0" lang="id-ID" altLang="en-US" sz="1100" i="0" u="none" strike="noStrike" kern="1200" cap="none" spc="0" normalizeH="0" baseline="0" noProof="0" dirty="0">
                <a:ln>
                  <a:noFill/>
                </a:ln>
                <a:solidFill>
                  <a:prstClr val="white"/>
                </a:solidFill>
                <a:effectLst/>
                <a:uLnTx/>
                <a:uFillTx/>
                <a:latin typeface="Calibri" panose="020F0502020204030204"/>
                <a:ea typeface="+mn-ea"/>
                <a:cs typeface="Calibri" panose="020F0502020204030204" charset="0"/>
                <a:sym typeface="+mn-ea"/>
              </a:rPr>
              <a:t>yebutkan bahwa</a:t>
            </a:r>
            <a:r>
              <a:rPr kumimoji="0" lang="id-ID" altLang="en-US" sz="1100" b="1" i="0" u="none" strike="noStrike" kern="1200" cap="none" spc="0" normalizeH="0" baseline="0" noProof="0" dirty="0">
                <a:ln>
                  <a:noFill/>
                </a:ln>
                <a:solidFill>
                  <a:prstClr val="white"/>
                </a:solidFill>
                <a:effectLst/>
                <a:uLnTx/>
                <a:uFillTx/>
                <a:latin typeface="Calibri" panose="020F0502020204030204"/>
                <a:ea typeface="+mn-ea"/>
                <a:cs typeface="Calibri" panose="020F0502020204030204" charset="0"/>
                <a:sym typeface="+mn-ea"/>
              </a:rPr>
              <a:t> Ganjar-Mahfud diharapkan me</a:t>
            </a:r>
            <a:r>
              <a:rPr kumimoji="0" lang="id-ID" altLang="en-US" sz="1100" i="0" u="none" strike="noStrike" kern="1200" cap="none" spc="0" normalizeH="0" baseline="0" noProof="0" dirty="0">
                <a:ln>
                  <a:noFill/>
                </a:ln>
                <a:solidFill>
                  <a:prstClr val="white"/>
                </a:solidFill>
                <a:effectLst/>
                <a:uLnTx/>
                <a:uFillTx/>
                <a:latin typeface="Calibri" panose="020F0502020204030204"/>
                <a:ea typeface="+mn-ea"/>
                <a:cs typeface="Calibri" panose="020F0502020204030204" charset="0"/>
                <a:sym typeface="+mn-ea"/>
              </a:rPr>
              <a:t>nciptakan kebijakan yang </a:t>
            </a:r>
            <a:r>
              <a:rPr kumimoji="0" lang="id-ID" altLang="en-US" sz="1100" b="1" i="0" u="none" strike="noStrike" kern="1200" cap="none" spc="0" normalizeH="0" baseline="0" noProof="0" dirty="0">
                <a:ln>
                  <a:noFill/>
                </a:ln>
                <a:solidFill>
                  <a:prstClr val="white"/>
                </a:solidFill>
                <a:effectLst/>
                <a:uLnTx/>
                <a:uFillTx/>
                <a:latin typeface="Calibri" panose="020F0502020204030204"/>
                <a:ea typeface="+mn-ea"/>
                <a:cs typeface="Calibri" panose="020F0502020204030204" charset="0"/>
                <a:sym typeface="+mn-ea"/>
              </a:rPr>
              <a:t>seimbang dan berkelanjuta</a:t>
            </a:r>
            <a:r>
              <a:rPr kumimoji="0" lang="id-ID" altLang="en-US" sz="1100" i="0" u="none" strike="noStrike" kern="1200" cap="none" spc="0" normalizeH="0" baseline="0" noProof="0" dirty="0">
                <a:ln>
                  <a:noFill/>
                </a:ln>
                <a:solidFill>
                  <a:prstClr val="white"/>
                </a:solidFill>
                <a:effectLst/>
                <a:uLnTx/>
                <a:uFillTx/>
                <a:latin typeface="Calibri" panose="020F0502020204030204"/>
                <a:ea typeface="+mn-ea"/>
                <a:cs typeface="Calibri" panose="020F0502020204030204" charset="0"/>
                <a:sym typeface="+mn-ea"/>
              </a:rPr>
              <a:t>n di tingkat na</a:t>
            </a:r>
            <a:r>
              <a:rPr kumimoji="0" lang="id-ID" altLang="en-US" sz="1100" b="1" i="0" u="none" strike="noStrike" kern="1200" cap="none" spc="0" normalizeH="0" baseline="0" noProof="0" dirty="0">
                <a:ln>
                  <a:noFill/>
                </a:ln>
                <a:solidFill>
                  <a:prstClr val="white"/>
                </a:solidFill>
                <a:effectLst/>
                <a:uLnTx/>
                <a:uFillTx/>
                <a:latin typeface="Calibri" panose="020F0502020204030204"/>
                <a:ea typeface="+mn-ea"/>
                <a:cs typeface="Calibri" panose="020F0502020204030204" charset="0"/>
                <a:sym typeface="+mn-ea"/>
              </a:rPr>
              <a:t>sional.</a:t>
            </a:r>
            <a:r>
              <a:rPr kumimoji="0" lang="id-ID" altLang="en-US" sz="1100" i="0" u="none" strike="noStrike" kern="1200" cap="none" spc="0" normalizeH="0" baseline="0" noProof="0" dirty="0">
                <a:ln>
                  <a:noFill/>
                </a:ln>
                <a:solidFill>
                  <a:prstClr val="white"/>
                </a:solidFill>
                <a:effectLst/>
                <a:uLnTx/>
                <a:uFillTx/>
                <a:latin typeface="Calibri" panose="020F0502020204030204"/>
                <a:ea typeface="+mn-ea"/>
                <a:cs typeface="Calibri" panose="020F0502020204030204" charset="0"/>
                <a:sym typeface="+mn-ea"/>
              </a:rPr>
              <a:t/>
            </a:r>
            <a:r>
              <a:rPr kumimoji="0" lang="id-ID" altLang="en-US" sz="1100" b="1" i="0" u="none" strike="noStrike" kern="1200" cap="none" spc="0" normalizeH="0" baseline="0" noProof="0" dirty="0" err="1">
                <a:ln>
                  <a:noFill/>
                </a:ln>
                <a:solidFill>
                  <a:prstClr val="white"/>
                </a:solidFill>
                <a:effectLst/>
                <a:uLnTx/>
                <a:uFillTx/>
                <a:latin typeface="Calibri" panose="020F0502020204030204"/>
                <a:ea typeface="+mn-ea"/>
                <a:cs typeface="Calibri" panose="020F0502020204030204" charset="0"/>
                <a:sym typeface="+mn-ea"/>
              </a:rPr>
              <a:t/>
            </a:r>
            <a:r>
              <a:rPr kumimoji="0" lang="id-ID" altLang="en-US" sz="1100" b="1" i="0" u="none" strike="noStrike" kern="1200" cap="none" spc="0" normalizeH="0" baseline="0" noProof="0" dirty="0">
                <a:ln>
                  <a:noFill/>
                </a:ln>
                <a:solidFill>
                  <a:prstClr val="white"/>
                </a:solidFill>
                <a:effectLst/>
                <a:uLnTx/>
                <a:uFillTx/>
                <a:latin typeface="Calibri" panose="020F0502020204030204"/>
                <a:ea typeface="+mn-ea"/>
                <a:cs typeface="Calibri" panose="020F0502020204030204" charset="0"/>
                <a:sym typeface="+mn-ea"/>
              </a:rPr>
              <a:t/>
            </a:r>
          </a:p>
          <a:p>
            <a:pPr marL="171450" marR="0" lvl="0" indent="-171450" algn="l" defTabSz="914400" rtl="0" eaLnBrk="1" fontAlgn="auto" latinLnBrk="0" hangingPunct="1">
              <a:lnSpc>
                <a:spcPct val="110000"/>
              </a:lnSpc>
              <a:spcBef>
                <a:spcPts val="0"/>
              </a:spcBef>
              <a:spcAft>
                <a:spcPts val="600"/>
              </a:spcAft>
              <a:buClrTx/>
              <a:buSzTx/>
              <a:buFont typeface="Arial" panose="020B0604020202020204" pitchFamily="34" charset="0"/>
              <a:buChar char="•"/>
              <a:tabLst/>
              <a:defRPr/>
            </a:pPr>
            <a:r>
              <a:rPr lang="id-ID" altLang="en-US" sz="1100" kern="1200" dirty="0">
                <a:solidFill>
                  <a:prstClr val="white"/>
                </a:solidFill>
                <a:latin typeface="Calibri" panose="020F0502020204030204"/>
                <a:cs typeface="Calibri" panose="020F0502020204030204" charset="0"/>
                <a:sym typeface="+mn-ea"/>
              </a:rPr>
              <a:t>Mereka juga m</a:t>
            </a:r>
            <a:r>
              <a:rPr lang="id-ID" altLang="en-US" sz="1100" b="1" kern="1200" dirty="0">
                <a:solidFill>
                  <a:prstClr val="white"/>
                </a:solidFill>
                <a:latin typeface="Calibri" panose="020F0502020204030204"/>
                <a:cs typeface="Calibri" panose="020F0502020204030204" charset="0"/>
                <a:sym typeface="+mn-ea"/>
              </a:rPr>
              <a:t>enekankan pentingnya efisiensi dan transparansi dalam penggunaan anggaran dan sumber daya untuk pembangunan IKN.</a:t>
            </a:r>
            <a:endParaRPr kumimoji="0" lang="id-ID" altLang="en-US" sz="1100" i="0" u="none" strike="noStrike" kern="1200" cap="none" spc="0" normalizeH="0" baseline="0" noProof="0" dirty="0">
              <a:ln>
                <a:noFill/>
              </a:ln>
              <a:solidFill>
                <a:prstClr val="white"/>
              </a:solidFill>
              <a:effectLst/>
              <a:uLnTx/>
              <a:uFillTx/>
              <a:latin typeface="Calibri" panose="020F0502020204030204"/>
              <a:ea typeface="+mn-ea"/>
              <a:cs typeface="Calibri" panose="020F0502020204030204" charset="0"/>
              <a:sym typeface="+mn-ea"/>
            </a:endParaRPr>
          </a:p>
        </p:txBody>
      </p:sp>
      <p:sp>
        <p:nvSpPr>
          <p:cNvPr id="40" name="TextBox 39">
            <a:extLst>
              <a:ext uri="{FF2B5EF4-FFF2-40B4-BE49-F238E27FC236}">
                <a16:creationId xmlns:a16="http://schemas.microsoft.com/office/drawing/2014/main" id="{FB155A37-0700-6D35-12DB-06F458D4A6FB}"/>
              </a:ext>
            </a:extLst>
          </p:cNvPr>
          <p:cNvSpPr txBox="1"/>
          <p:nvPr/>
        </p:nvSpPr>
        <p:spPr>
          <a:xfrm>
            <a:off x="261176" y="916577"/>
            <a:ext cx="2952328" cy="2362122"/>
          </a:xfrm>
          <a:prstGeom prst="rect">
            <a:avLst/>
          </a:prstGeom>
          <a:noFill/>
          <a:ln>
            <a:noFill/>
          </a:ln>
        </p:spPr>
        <p:txBody>
          <a:bodyPr wrap="square" anchor="t">
            <a:spAutoFit/>
          </a:bodyPr>
          <a:lstStyle/>
          <a:p>
            <a:pPr marR="0" lvl="0" algn="l" defTabSz="914400" rtl="0" eaLnBrk="1" fontAlgn="auto" latinLnBrk="0" hangingPunct="1">
              <a:lnSpc>
                <a:spcPct val="110000"/>
              </a:lnSpc>
              <a:spcBef>
                <a:spcPts val="0"/>
              </a:spcBef>
              <a:spcAft>
                <a:spcPts val="600"/>
              </a:spcAft>
              <a:buClrTx/>
              <a:buSzTx/>
              <a:tabLst/>
              <a:defRPr/>
            </a:pPr>
            <a:r>
              <a:rPr lang="id-ID" altLang="en-US" sz="1100" b="1" kern="1200" dirty="0">
                <a:solidFill>
                  <a:prstClr val="white"/>
                </a:solidFill>
                <a:latin typeface="Calibri" panose="020F0502020204030204"/>
                <a:cs typeface="Calibri" panose="020F0502020204030204" charset="0"/>
                <a:sym typeface="+mn-ea"/>
              </a:rPr>
              <a:t>Catatan</a:t>
            </a:r>
          </a:p>
          <a:p>
            <a:pPr marL="171450" marR="0" lvl="0" indent="-171450" algn="l" defTabSz="914400" rtl="0" eaLnBrk="1" fontAlgn="auto" latinLnBrk="0" hangingPunct="1">
              <a:lnSpc>
                <a:spcPct val="110000"/>
              </a:lnSpc>
              <a:spcBef>
                <a:spcPts val="0"/>
              </a:spcBef>
              <a:spcAft>
                <a:spcPts val="600"/>
              </a:spcAft>
              <a:buClrTx/>
              <a:buSzTx/>
              <a:buFont typeface="Arial" panose="020B0604020202020204" pitchFamily="34" charset="0"/>
              <a:buChar char="•"/>
              <a:tabLst/>
              <a:defRPr/>
            </a:pPr>
            <a:r>
              <a:rPr lang="id-ID" altLang="en-US" sz="1100" kern="1200" dirty="0">
                <a:solidFill>
                  <a:prstClr val="white"/>
                </a:solidFill>
                <a:latin typeface="Calibri" panose="020F0502020204030204"/>
                <a:cs typeface="Calibri" panose="020F0502020204030204" charset="0"/>
                <a:sym typeface="+mn-ea"/>
              </a:rPr>
              <a:t>Kelompok </a:t>
            </a:r>
            <a:r>
              <a:rPr lang="id-ID" altLang="en-US" sz="1100" b="1" kern="1200" dirty="0">
                <a:solidFill>
                  <a:prstClr val="white"/>
                </a:solidFill>
                <a:latin typeface="Calibri" panose="020F0502020204030204"/>
                <a:cs typeface="Calibri" panose="020F0502020204030204" charset="0"/>
                <a:sym typeface="+mn-ea"/>
              </a:rPr>
              <a:t>Pendukun</a:t>
            </a:r>
            <a:r>
              <a:rPr lang="id-ID" altLang="en-US" sz="1100" kern="1200" dirty="0">
                <a:solidFill>
                  <a:prstClr val="white"/>
                </a:solidFill>
                <a:latin typeface="Calibri" panose="020F0502020204030204"/>
                <a:cs typeface="Calibri" panose="020F0502020204030204" charset="0"/>
                <a:sym typeface="+mn-ea"/>
              </a:rPr>
              <a:t>g Ganj</a:t>
            </a:r>
            <a:r>
              <a:rPr lang="id-ID" altLang="en-US" sz="1100" b="1" kern="1200" dirty="0">
                <a:solidFill>
                  <a:prstClr val="white"/>
                </a:solidFill>
                <a:latin typeface="Calibri" panose="020F0502020204030204"/>
                <a:cs typeface="Calibri" panose="020F0502020204030204" charset="0"/>
                <a:sym typeface="+mn-ea"/>
              </a:rPr>
              <a:t>ar-Mahfud dalam Pembangunan IKN membahas pentingnya SDM </a:t>
            </a:r>
            <a:r>
              <a:rPr lang="id-ID" altLang="en-US" sz="1100" kern="1200" dirty="0">
                <a:solidFill>
                  <a:prstClr val="white"/>
                </a:solidFill>
                <a:latin typeface="Calibri" panose="020F0502020204030204"/>
                <a:cs typeface="Calibri" panose="020F0502020204030204" charset="0"/>
                <a:sym typeface="+mn-ea"/>
              </a:rPr>
              <a:t>sebagai prioritas, melanjutkan Indonesia Sentris</a:t>
            </a:r>
            <a:r>
              <a:rPr lang="id-ID" altLang="en-US" sz="1100" b="1" kern="1200" dirty="0">
                <a:solidFill>
                  <a:prstClr val="white"/>
                </a:solidFill>
                <a:latin typeface="Calibri" panose="020F0502020204030204"/>
                <a:cs typeface="Calibri" panose="020F0502020204030204" charset="0"/>
                <a:sym typeface="+mn-ea"/>
              </a:rPr>
              <a:t>, memberikan solusi nyata, menciptakan kebijakan seimbang dan berkelanjutan, serta menekankan efisiensi dan transparansi dalam penggunaan anggaran dan sumber daya untuk pembangunan IKN, serta mereka optimis dengan Ganjar-Mahfud dalam mewujudkan Indonesia yang berdaulat.</a:t>
            </a:r>
            <a:endParaRPr lang="id-ID" altLang="en-US" sz="1100" kern="1200" dirty="0">
              <a:solidFill>
                <a:prstClr val="white"/>
              </a:solidFill>
              <a:latin typeface="Calibri" panose="020F0502020204030204"/>
              <a:cs typeface="Calibri" panose="020F0502020204030204" charset="0"/>
              <a:sym typeface="+mn-ea"/>
            </a:endParaRPr>
          </a:p>
          <a:p>
            <a:pPr marL="171450" marR="0" lvl="0" indent="-171450" algn="l" defTabSz="914400" rtl="0" eaLnBrk="1" fontAlgn="auto" latinLnBrk="0" hangingPunct="1">
              <a:lnSpc>
                <a:spcPct val="110000"/>
              </a:lnSpc>
              <a:spcBef>
                <a:spcPts val="0"/>
              </a:spcBef>
              <a:spcAft>
                <a:spcPts val="600"/>
              </a:spcAft>
              <a:buClrTx/>
              <a:buSzTx/>
              <a:buFont typeface="Arial" panose="020B0604020202020204" pitchFamily="34" charset="0"/>
              <a:buChar char="•"/>
              <a:tabLst/>
              <a:defRPr/>
            </a:pPr>
            <a:r>
              <a:rPr lang="id-ID" altLang="en-US" sz="1100" kern="1200" dirty="0">
                <a:solidFill>
                  <a:prstClr val="white"/>
                </a:solidFill>
                <a:latin typeface="Calibri" panose="020F0502020204030204"/>
                <a:cs typeface="Calibri" panose="020F0502020204030204" charset="0"/>
                <a:sym typeface="+mn-ea"/>
              </a:rPr>
              <a:t>Kelompok </a:t>
            </a:r>
            <a:r>
              <a:rPr lang="id-ID" altLang="en-US" sz="1100" b="1" kern="1200" dirty="0">
                <a:solidFill>
                  <a:prstClr val="white"/>
                </a:solidFill>
                <a:latin typeface="Calibri" panose="020F0502020204030204"/>
                <a:cs typeface="Calibri" panose="020F0502020204030204" charset="0"/>
                <a:sym typeface="+mn-ea"/>
              </a:rPr>
              <a:t>Pengamat Pr</a:t>
            </a:r>
            <a:r>
              <a:rPr lang="id-ID" altLang="en-US" sz="1100" kern="1200" dirty="0">
                <a:solidFill>
                  <a:prstClr val="white"/>
                </a:solidFill>
                <a:latin typeface="Calibri" panose="020F0502020204030204"/>
                <a:cs typeface="Calibri" panose="020F0502020204030204" charset="0"/>
                <a:sym typeface="+mn-ea"/>
              </a:rPr>
              <a:t>oyek IKN membahas tent</a:t>
            </a:r>
            <a:r>
              <a:rPr lang="id-ID" altLang="en-US" sz="1100" b="1" kern="1200" dirty="0">
                <a:solidFill>
                  <a:prstClr val="white"/>
                </a:solidFill>
                <a:latin typeface="Calibri" panose="020F0502020204030204"/>
                <a:cs typeface="Calibri" panose="020F0502020204030204" charset="0"/>
                <a:sym typeface="+mn-ea"/>
              </a:rPr>
              <a:t>ang kemajuannya, pentingnya simbol-simbo</a:t>
            </a:r>
            <a:r>
              <a:rPr lang="id-ID" altLang="en-US" sz="1100" kern="1200" dirty="0">
                <a:solidFill>
                  <a:prstClr val="white"/>
                </a:solidFill>
                <a:latin typeface="Calibri" panose="020F0502020204030204"/>
                <a:cs typeface="Calibri" panose="020F0502020204030204" charset="0"/>
                <a:sym typeface="+mn-ea"/>
              </a:rPr>
              <a:t>l, dan lokasi perguruan tinggi yang berhubungan dengan sejarah ibu kota.</a:t>
            </a:r>
          </a:p>
          <a:p>
            <a:pPr marL="171450" marR="0" lvl="0" indent="-171450" algn="l" defTabSz="914400" rtl="0" eaLnBrk="1" fontAlgn="auto" latinLnBrk="0" hangingPunct="1">
              <a:lnSpc>
                <a:spcPct val="110000"/>
              </a:lnSpc>
              <a:spcBef>
                <a:spcPts val="0"/>
              </a:spcBef>
              <a:spcAft>
                <a:spcPts val="600"/>
              </a:spcAft>
              <a:buClrTx/>
              <a:buSzTx/>
              <a:buFont typeface="Arial" panose="020B0604020202020204" pitchFamily="34" charset="0"/>
              <a:buChar char="•"/>
              <a:tabLst/>
              <a:defRPr/>
            </a:pPr>
            <a:r>
              <a:rPr lang="id-ID" altLang="en-US" sz="1100" kern="1200" dirty="0">
                <a:solidFill>
                  <a:prstClr val="white"/>
                </a:solidFill>
                <a:latin typeface="Calibri" panose="020F0502020204030204"/>
                <a:cs typeface="Calibri" panose="020F0502020204030204" charset="0"/>
                <a:sym typeface="+mn-ea"/>
              </a:rPr>
              <a:t>Investor Positif</a:t>
            </a:r>
            <a:r>
              <a:rPr lang="id-ID" altLang="en-US" sz="1100" b="1" kern="1200" dirty="0">
                <a:solidFill>
                  <a:prstClr val="white"/>
                </a:solidFill>
                <a:latin typeface="Calibri" panose="020F0502020204030204"/>
                <a:cs typeface="Calibri" panose="020F0502020204030204" charset="0"/>
                <a:sym typeface="+mn-ea"/>
              </a:rPr>
              <a:t> Pasca Pemilu membahas tentang IKN Nusantara dan dampaknya terhadap investasi serta meningkatnya minat investor dan sentimen positif, tetapi tanpa detail atau argumen spesifik.</a:t>
            </a:r>
            <a:endParaRPr lang="id-ID" altLang="en-US" sz="1100" kern="1200" dirty="0">
              <a:solidFill>
                <a:prstClr val="white"/>
              </a:solidFill>
              <a:latin typeface="Calibri" panose="020F0502020204030204"/>
              <a:cs typeface="Calibri" panose="020F0502020204030204" charset="0"/>
              <a:sym typeface="+mn-ea"/>
            </a:endParaRPr>
          </a:p>
        </p:txBody>
      </p:sp>
      <p:pic>
        <p:nvPicPr>
          <p:cNvPr id="4" name="Picture 3">
            <a:extLst>
              <a:ext uri="{FF2B5EF4-FFF2-40B4-BE49-F238E27FC236}">
                <a16:creationId xmlns:a16="http://schemas.microsoft.com/office/drawing/2014/main" id="{C7BE5FF3-49AD-A752-0C7E-86FDB17033B4}"/>
              </a:ext>
            </a:extLst>
          </p:cNvPr>
          <p:cNvPicPr>
            <a:picLocks noChangeAspect="1"/>
          </p:cNvPicPr>
          <p:nvPr/>
        </p:nvPicPr>
        <p:blipFill rotWithShape="1">
          <a:blip r:embed="rId4"/>
          <a:srcRect l="21875" r="21875"/>
          <a:stretch/>
        </p:blipFill>
        <p:spPr>
          <a:xfrm>
            <a:off x="367025" y="165879"/>
            <a:ext cx="577081" cy="577081"/>
          </a:xfrm>
          <a:prstGeom prst="ellipse">
            <a:avLst/>
          </a:prstGeom>
          <a:ln w="28575">
            <a:solidFill>
              <a:schemeClr val="accent1"/>
            </a:solidFill>
          </a:ln>
          <a:effectLst>
            <a:outerShdw blurRad="50800" dist="38100" dir="2700000" algn="tl" rotWithShape="0">
              <a:prstClr val="black">
                <a:alpha val="40000"/>
              </a:prstClr>
            </a:outerShdw>
          </a:effectLst>
        </p:spPr>
      </p:pic>
      <p:sp>
        <p:nvSpPr>
          <p:cNvPr id="41" name="Rounded Rectangle 40"/>
          <p:cNvSpPr/>
          <p:nvPr/>
        </p:nvSpPr>
        <p:spPr>
          <a:xfrm>
            <a:off x="259200" y="3441600"/>
            <a:ext cx="1800000" cy="468000"/>
          </a:xfrm>
          <a:prstGeom prst="roundRect">
            <a:avLst/>
          </a:prstGeom>
          <a:solidFill>
            <a:srgbClr val="5BC344"/>
          </a:solidFill>
        </p:spPr>
        <p:style>
          <a:lnRef idx="1">
            <a:schemeClr val="accent1"/>
          </a:lnRef>
          <a:fillRef idx="3">
            <a:schemeClr val="accent1"/>
          </a:fillRef>
          <a:effectRef idx="2">
            <a:schemeClr val="accent1"/>
          </a:effectRef>
          <a:fontRef idx="minor">
            <a:schemeClr val="lt1"/>
          </a:fontRef>
        </p:style>
        <p:txBody>
          <a:bodyPr rtlCol="0" anchor="ctr"/>
          <a:lstStyle/>
          <a:p>
            <a:pPr algn="ctr">
              <a:defRPr b="1" sz="1100">
                <a:solidFill>
                  <a:srgbClr val="FFFFFF"/>
                </a:solidFill>
              </a:defRPr>
            </a:pPr>
            <a:r>
              <a:rPr>
                <a:solidFill/>
              </a:rPr>
              <a:t>Pengamat proyek IKN. (19.1%)</a:t>
            </a:r>
          </a:p>
        </p:txBody>
      </p:sp>
      <p:sp>
        <p:nvSpPr>
          <p:cNvPr id="42" name="Rounded Rectangle 41"/>
          <p:cNvSpPr/>
          <p:nvPr/>
        </p:nvSpPr>
        <p:spPr>
          <a:xfrm>
            <a:off x="9118800" y="648000"/>
            <a:ext cx="1800000" cy="468000"/>
          </a:xfrm>
          <a:prstGeom prst="roundRect">
            <a:avLst/>
          </a:prstGeom>
          <a:solidFill>
            <a:srgbClr val="6E7ACA"/>
          </a:solidFill>
        </p:spPr>
        <p:style>
          <a:lnRef idx="1">
            <a:schemeClr val="accent1"/>
          </a:lnRef>
          <a:fillRef idx="3">
            <a:schemeClr val="accent1"/>
          </a:fillRef>
          <a:effectRef idx="2">
            <a:schemeClr val="accent1"/>
          </a:effectRef>
          <a:fontRef idx="minor">
            <a:schemeClr val="lt1"/>
          </a:fontRef>
        </p:style>
        <p:txBody>
          <a:bodyPr rtlCol="0" anchor="ctr"/>
          <a:lstStyle/>
          <a:p>
            <a:pPr algn="ctr">
              <a:defRPr b="1" sz="1100">
                <a:solidFill>
                  <a:srgbClr val="FFFFFF"/>
                </a:solidFill>
              </a:defRPr>
            </a:pPr>
            <a:r>
              <a:rPr>
                <a:solidFill/>
              </a:rPr>
              <a:t>Pendukung Ganjar-Mahfud dalam Pembangunan IKN (24.2%)</a:t>
            </a:r>
          </a:p>
        </p:txBody>
      </p:sp>
      <p:sp>
        <p:nvSpPr>
          <p:cNvPr id="43" name="Rounded Rectangle 42"/>
          <p:cNvSpPr/>
          <p:nvPr/>
        </p:nvSpPr>
        <p:spPr>
          <a:xfrm>
            <a:off x="9118800" y="5148000"/>
            <a:ext cx="1800000" cy="468000"/>
          </a:xfrm>
          <a:prstGeom prst="roundRect">
            <a:avLst/>
          </a:prstGeom>
          <a:solidFill>
            <a:srgbClr val="D64E2B"/>
          </a:solidFill>
        </p:spPr>
        <p:style>
          <a:lnRef idx="1">
            <a:schemeClr val="accent1"/>
          </a:lnRef>
          <a:fillRef idx="3">
            <a:schemeClr val="accent1"/>
          </a:fillRef>
          <a:effectRef idx="2">
            <a:schemeClr val="accent1"/>
          </a:effectRef>
          <a:fontRef idx="minor">
            <a:schemeClr val="lt1"/>
          </a:fontRef>
        </p:style>
        <p:txBody>
          <a:bodyPr rtlCol="0" anchor="ctr"/>
          <a:lstStyle/>
          <a:p>
            <a:pPr algn="ctr">
              <a:defRPr b="1" sz="1100">
                <a:solidFill>
                  <a:srgbClr val="FFFFFF"/>
                </a:solidFill>
              </a:defRPr>
            </a:pPr>
            <a:r>
              <a:t>Investor Positif Pasca Pemilu (15.5%)</a:t>
            </a:r>
          </a:p>
        </p:txBody>
      </p:sp>
      <p:sp>
        <p:nvSpPr>
          <p:cNvPr id="44" name="TextBox 43"/>
          <p:cNvSpPr txBox="1"/>
          <p:nvPr/>
        </p:nvSpPr>
        <p:spPr>
          <a:xfrm>
            <a:off x="9144000" y="5376672"/>
            <a:ext cx="2971800" cy="1828800"/>
          </a:xfrm>
          <a:prstGeom prst="rect">
            <a:avLst/>
          </a:prstGeom>
          <a:noFill/>
        </p:spPr>
        <p:txBody>
          <a:bodyPr wrap="square">
            <a:noAutofit/>
          </a:bodyPr>
          <a:lstStyle/>
          <a:p/>
          <a:p>
            <a:pPr>
              <a:defRPr sz="1100"/>
            </a:pPr>
            <a:r>
              <a:rPr>
                <a:solidFill>
                  <a:srgbClr val="FFFFFF"/>
                </a:solidFill>
              </a:rPr>
              <a:t>Kelompok ini membahas topik-topik yang berkaitan dengan IKN Nusantara dan dampaknya terhadap investasi pasca Pemilu 20Beberapa konten menyebutkan minat investor yang meningkat dan sentimen positif terhadap investasi di IKN. Namun, tidak ada konten yang secara jelas menjelaskan detail atau argumen spesifik mengenai IKN Nusantara.</a:t>
            </a:r>
          </a:p>
        </p:txBody>
      </p:sp>
    </p:spTree>
    <p:extLst>
      <p:ext uri="{BB962C8B-B14F-4D97-AF65-F5344CB8AC3E}">
        <p14:creationId xmlns:p14="http://schemas.microsoft.com/office/powerpoint/2010/main" val="1950959595"/>
      </p:ext>
    </p:extLst>
  </p:cSld>
  <p:clrMapOvr>
    <a:masterClrMapping/>
  </p:clrMapOvr>
</p:sld>
</file>

<file path=ppt/theme/theme1.xml><?xml version="1.0" encoding="utf-8"?>
<a:theme xmlns:a="http://schemas.openxmlformats.org/drawingml/2006/main" name="3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495</TotalTime>
  <Words>433</Words>
  <Application>Microsoft Office PowerPoint</Application>
  <PresentationFormat>Widescreen</PresentationFormat>
  <Paragraphs>59</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Calibri Light</vt:lpstr>
      <vt:lpstr>Open Sans</vt:lpstr>
      <vt:lpstr>Verdana</vt:lpstr>
      <vt:lpstr>3_Office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Widya Regsha</dc:creator>
  <cp:lastModifiedBy>Alfredo Putra</cp:lastModifiedBy>
  <cp:revision>724</cp:revision>
  <dcterms:created xsi:type="dcterms:W3CDTF">2022-03-15T03:35:00Z</dcterms:created>
  <dcterms:modified xsi:type="dcterms:W3CDTF">2024-03-31T08:48:16Z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1033-12.2.0.13359</vt:lpwstr>
  </property>
  <property fmtid="{D5CDD505-2E9C-101B-9397-08002B2CF9AE}" pid="3" name="ICV">
    <vt:lpwstr>308A6380AEF342ED8D7F30047C7AF68E_13</vt:lpwstr>
  </property>
</Properties>
</file>