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9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55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WI PUTRA" userId="3acfd2e466a55266" providerId="LiveId" clId="{8331C496-173F-40DB-864C-4695F1B4DA1B}"/>
    <pc:docChg chg="undo redo custSel addSld delSld modSld sldOrd">
      <pc:chgData name="DWI PUTRA" userId="3acfd2e466a55266" providerId="LiveId" clId="{8331C496-173F-40DB-864C-4695F1B4DA1B}" dt="2023-09-02T04:47:10.934" v="540" actId="2711"/>
      <pc:docMkLst>
        <pc:docMk/>
      </pc:docMkLst>
      <pc:sldChg chg="addSp delSp modSp new del mod ord">
        <pc:chgData name="DWI PUTRA" userId="3acfd2e466a55266" providerId="LiveId" clId="{8331C496-173F-40DB-864C-4695F1B4DA1B}" dt="2023-09-02T04:02:54.859" v="119" actId="47"/>
        <pc:sldMkLst>
          <pc:docMk/>
          <pc:sldMk cId="3595772112" sldId="256"/>
        </pc:sldMkLst>
        <pc:spChg chg="del">
          <ac:chgData name="DWI PUTRA" userId="3acfd2e466a55266" providerId="LiveId" clId="{8331C496-173F-40DB-864C-4695F1B4DA1B}" dt="2023-09-02T03:57:54.585" v="58" actId="478"/>
          <ac:spMkLst>
            <pc:docMk/>
            <pc:sldMk cId="3595772112" sldId="256"/>
            <ac:spMk id="2" creationId="{622506B8-7579-5666-15D3-D558C5842606}"/>
          </ac:spMkLst>
        </pc:spChg>
        <pc:spChg chg="del">
          <ac:chgData name="DWI PUTRA" userId="3acfd2e466a55266" providerId="LiveId" clId="{8331C496-173F-40DB-864C-4695F1B4DA1B}" dt="2023-09-02T03:57:55.888" v="59" actId="478"/>
          <ac:spMkLst>
            <pc:docMk/>
            <pc:sldMk cId="3595772112" sldId="256"/>
            <ac:spMk id="3" creationId="{63507EF2-A839-EE10-1E93-7045DCE6A225}"/>
          </ac:spMkLst>
        </pc:spChg>
        <pc:spChg chg="add del">
          <ac:chgData name="DWI PUTRA" userId="3acfd2e466a55266" providerId="LiveId" clId="{8331C496-173F-40DB-864C-4695F1B4DA1B}" dt="2023-09-02T04:01:39.746" v="90" actId="22"/>
          <ac:spMkLst>
            <pc:docMk/>
            <pc:sldMk cId="3595772112" sldId="256"/>
            <ac:spMk id="10" creationId="{F9BF7983-0609-8D3C-9E2C-1040A0F4E6C0}"/>
          </ac:spMkLst>
        </pc:spChg>
        <pc:graphicFrameChg chg="add mod">
          <ac:chgData name="DWI PUTRA" userId="3acfd2e466a55266" providerId="LiveId" clId="{8331C496-173F-40DB-864C-4695F1B4DA1B}" dt="2023-09-02T04:01:32.484" v="88" actId="1076"/>
          <ac:graphicFrameMkLst>
            <pc:docMk/>
            <pc:sldMk cId="3595772112" sldId="256"/>
            <ac:graphicFrameMk id="8" creationId="{316F17F8-39EE-457E-50E9-5B0CF37DE037}"/>
          </ac:graphicFrameMkLst>
        </pc:graphicFrameChg>
        <pc:picChg chg="add del">
          <ac:chgData name="DWI PUTRA" userId="3acfd2e466a55266" providerId="LiveId" clId="{8331C496-173F-40DB-864C-4695F1B4DA1B}" dt="2023-09-02T03:57:46.519" v="57" actId="478"/>
          <ac:picMkLst>
            <pc:docMk/>
            <pc:sldMk cId="3595772112" sldId="256"/>
            <ac:picMk id="5" creationId="{C74B6BAA-B4F6-ADB5-DE81-EB8A574D6715}"/>
          </ac:picMkLst>
        </pc:picChg>
      </pc:sldChg>
      <pc:sldChg chg="modSp add del mod">
        <pc:chgData name="DWI PUTRA" userId="3acfd2e466a55266" providerId="LiveId" clId="{8331C496-173F-40DB-864C-4695F1B4DA1B}" dt="2023-09-02T04:32:30.933" v="416" actId="47"/>
        <pc:sldMkLst>
          <pc:docMk/>
          <pc:sldMk cId="130638167" sldId="257"/>
        </pc:sldMkLst>
        <pc:spChg chg="mod">
          <ac:chgData name="DWI PUTRA" userId="3acfd2e466a55266" providerId="LiveId" clId="{8331C496-173F-40DB-864C-4695F1B4DA1B}" dt="2023-09-02T03:52:24.580" v="11"/>
          <ac:spMkLst>
            <pc:docMk/>
            <pc:sldMk cId="130638167" sldId="257"/>
            <ac:spMk id="3" creationId="{A28FAAD5-BEA6-D647-CD8F-9337612F188E}"/>
          </ac:spMkLst>
        </pc:spChg>
        <pc:spChg chg="mod">
          <ac:chgData name="DWI PUTRA" userId="3acfd2e466a55266" providerId="LiveId" clId="{8331C496-173F-40DB-864C-4695F1B4DA1B}" dt="2023-09-02T03:52:42.641" v="39" actId="20577"/>
          <ac:spMkLst>
            <pc:docMk/>
            <pc:sldMk cId="130638167" sldId="257"/>
            <ac:spMk id="4" creationId="{35DAAE56-6498-6C34-D5D9-05A0333BD3BC}"/>
          </ac:spMkLst>
        </pc:spChg>
      </pc:sldChg>
      <pc:sldChg chg="addSp delSp modSp add mod setBg chgLayout">
        <pc:chgData name="DWI PUTRA" userId="3acfd2e466a55266" providerId="LiveId" clId="{8331C496-173F-40DB-864C-4695F1B4DA1B}" dt="2023-09-02T04:34:18.777" v="462" actId="27918"/>
        <pc:sldMkLst>
          <pc:docMk/>
          <pc:sldMk cId="1157332592" sldId="258"/>
        </pc:sldMkLst>
        <pc:spChg chg="del">
          <ac:chgData name="DWI PUTRA" userId="3acfd2e466a55266" providerId="LiveId" clId="{8331C496-173F-40DB-864C-4695F1B4DA1B}" dt="2023-09-02T04:02:06.178" v="93" actId="478"/>
          <ac:spMkLst>
            <pc:docMk/>
            <pc:sldMk cId="1157332592" sldId="258"/>
            <ac:spMk id="3" creationId="{A28FAAD5-BEA6-D647-CD8F-9337612F188E}"/>
          </ac:spMkLst>
        </pc:spChg>
        <pc:spChg chg="del mod">
          <ac:chgData name="DWI PUTRA" userId="3acfd2e466a55266" providerId="LiveId" clId="{8331C496-173F-40DB-864C-4695F1B4DA1B}" dt="2023-09-02T04:02:31.688" v="114" actId="478"/>
          <ac:spMkLst>
            <pc:docMk/>
            <pc:sldMk cId="1157332592" sldId="258"/>
            <ac:spMk id="4" creationId="{35DAAE56-6498-6C34-D5D9-05A0333BD3BC}"/>
          </ac:spMkLst>
        </pc:spChg>
        <pc:spChg chg="add del mod">
          <ac:chgData name="DWI PUTRA" userId="3acfd2e466a55266" providerId="LiveId" clId="{8331C496-173F-40DB-864C-4695F1B4DA1B}" dt="2023-09-02T04:02:08.551" v="94" actId="478"/>
          <ac:spMkLst>
            <pc:docMk/>
            <pc:sldMk cId="1157332592" sldId="258"/>
            <ac:spMk id="5" creationId="{A7C5FC8C-AFFE-D410-4B98-054666EE30B7}"/>
          </ac:spMkLst>
        </pc:spChg>
        <pc:spChg chg="add del mod ord">
          <ac:chgData name="DWI PUTRA" userId="3acfd2e466a55266" providerId="LiveId" clId="{8331C496-173F-40DB-864C-4695F1B4DA1B}" dt="2023-09-02T04:31:49.053" v="401" actId="6264"/>
          <ac:spMkLst>
            <pc:docMk/>
            <pc:sldMk cId="1157332592" sldId="258"/>
            <ac:spMk id="9" creationId="{A1C766E9-2C94-902B-5EE0-F7DCF19298AE}"/>
          </ac:spMkLst>
        </pc:spChg>
        <pc:spChg chg="add del mod ord">
          <ac:chgData name="DWI PUTRA" userId="3acfd2e466a55266" providerId="LiveId" clId="{8331C496-173F-40DB-864C-4695F1B4DA1B}" dt="2023-09-02T04:31:49.053" v="401" actId="6264"/>
          <ac:spMkLst>
            <pc:docMk/>
            <pc:sldMk cId="1157332592" sldId="258"/>
            <ac:spMk id="10" creationId="{E630B90A-1778-4C51-F9FB-F8F23BFD55BE}"/>
          </ac:spMkLst>
        </pc:spChg>
        <pc:spChg chg="add del mod ord">
          <ac:chgData name="DWI PUTRA" userId="3acfd2e466a55266" providerId="LiveId" clId="{8331C496-173F-40DB-864C-4695F1B4DA1B}" dt="2023-09-02T04:31:49.053" v="401" actId="6264"/>
          <ac:spMkLst>
            <pc:docMk/>
            <pc:sldMk cId="1157332592" sldId="258"/>
            <ac:spMk id="11" creationId="{F20F6662-91E8-E919-CA65-632CCEDEECA5}"/>
          </ac:spMkLst>
        </pc:spChg>
        <pc:spChg chg="add del mod ord">
          <ac:chgData name="DWI PUTRA" userId="3acfd2e466a55266" providerId="LiveId" clId="{8331C496-173F-40DB-864C-4695F1B4DA1B}" dt="2023-09-02T04:31:49.053" v="401" actId="6264"/>
          <ac:spMkLst>
            <pc:docMk/>
            <pc:sldMk cId="1157332592" sldId="258"/>
            <ac:spMk id="12" creationId="{2765F80A-ED10-9365-6AAD-3E8D11FCF738}"/>
          </ac:spMkLst>
        </pc:spChg>
        <pc:spChg chg="add del mod ord">
          <ac:chgData name="DWI PUTRA" userId="3acfd2e466a55266" providerId="LiveId" clId="{8331C496-173F-40DB-864C-4695F1B4DA1B}" dt="2023-09-02T04:32:12.500" v="413" actId="700"/>
          <ac:spMkLst>
            <pc:docMk/>
            <pc:sldMk cId="1157332592" sldId="258"/>
            <ac:spMk id="13" creationId="{30B92BE7-4959-99AA-82CB-F7E5AA8E2EDD}"/>
          </ac:spMkLst>
        </pc:spChg>
        <pc:spChg chg="add del mod ord">
          <ac:chgData name="DWI PUTRA" userId="3acfd2e466a55266" providerId="LiveId" clId="{8331C496-173F-40DB-864C-4695F1B4DA1B}" dt="2023-09-02T04:32:12.500" v="413" actId="700"/>
          <ac:spMkLst>
            <pc:docMk/>
            <pc:sldMk cId="1157332592" sldId="258"/>
            <ac:spMk id="14" creationId="{A47F0880-2B0C-0F47-DE1E-1D100CEE14E9}"/>
          </ac:spMkLst>
        </pc:spChg>
        <pc:graphicFrameChg chg="add mod">
          <ac:chgData name="DWI PUTRA" userId="3acfd2e466a55266" providerId="LiveId" clId="{8331C496-173F-40DB-864C-4695F1B4DA1B}" dt="2023-09-02T04:32:21.680" v="415"/>
          <ac:graphicFrameMkLst>
            <pc:docMk/>
            <pc:sldMk cId="1157332592" sldId="258"/>
            <ac:graphicFrameMk id="6" creationId="{9037E0C8-AC6E-5F07-63E8-7BF51B51732B}"/>
          </ac:graphicFrameMkLst>
        </pc:graphicFrameChg>
        <pc:picChg chg="add del">
          <ac:chgData name="DWI PUTRA" userId="3acfd2e466a55266" providerId="LiveId" clId="{8331C496-173F-40DB-864C-4695F1B4DA1B}" dt="2023-09-02T04:04:32.191" v="122" actId="478"/>
          <ac:picMkLst>
            <pc:docMk/>
            <pc:sldMk cId="1157332592" sldId="258"/>
            <ac:picMk id="8" creationId="{D5EEB271-865D-A6E6-573C-2CCD40B7FA4A}"/>
          </ac:picMkLst>
        </pc:picChg>
        <pc:picChg chg="del">
          <ac:chgData name="DWI PUTRA" userId="3acfd2e466a55266" providerId="LiveId" clId="{8331C496-173F-40DB-864C-4695F1B4DA1B}" dt="2023-09-02T04:01:58.480" v="92" actId="478"/>
          <ac:picMkLst>
            <pc:docMk/>
            <pc:sldMk cId="1157332592" sldId="258"/>
            <ac:picMk id="1026" creationId="{00000000-0000-0000-0000-000000000000}"/>
          </ac:picMkLst>
        </pc:picChg>
      </pc:sldChg>
      <pc:sldChg chg="addSp modSp add mod">
        <pc:chgData name="DWI PUTRA" userId="3acfd2e466a55266" providerId="LiveId" clId="{8331C496-173F-40DB-864C-4695F1B4DA1B}" dt="2023-09-02T04:04:39.283" v="124" actId="1076"/>
        <pc:sldMkLst>
          <pc:docMk/>
          <pc:sldMk cId="55893546" sldId="259"/>
        </pc:sldMkLst>
        <pc:picChg chg="add mod">
          <ac:chgData name="DWI PUTRA" userId="3acfd2e466a55266" providerId="LiveId" clId="{8331C496-173F-40DB-864C-4695F1B4DA1B}" dt="2023-09-02T04:04:39.283" v="124" actId="1076"/>
          <ac:picMkLst>
            <pc:docMk/>
            <pc:sldMk cId="55893546" sldId="259"/>
            <ac:picMk id="3" creationId="{9B41B0B8-B2B6-7E98-99C5-9C89EF5D9341}"/>
          </ac:picMkLst>
        </pc:picChg>
      </pc:sldChg>
      <pc:sldChg chg="addSp delSp modSp add mod">
        <pc:chgData name="DWI PUTRA" userId="3acfd2e466a55266" providerId="LiveId" clId="{8331C496-173F-40DB-864C-4695F1B4DA1B}" dt="2023-09-02T04:05:04.819" v="130" actId="1076"/>
        <pc:sldMkLst>
          <pc:docMk/>
          <pc:sldMk cId="2506978237" sldId="260"/>
        </pc:sldMkLst>
        <pc:picChg chg="del">
          <ac:chgData name="DWI PUTRA" userId="3acfd2e466a55266" providerId="LiveId" clId="{8331C496-173F-40DB-864C-4695F1B4DA1B}" dt="2023-09-02T04:04:55.590" v="128" actId="478"/>
          <ac:picMkLst>
            <pc:docMk/>
            <pc:sldMk cId="2506978237" sldId="260"/>
            <ac:picMk id="3" creationId="{9B41B0B8-B2B6-7E98-99C5-9C89EF5D9341}"/>
          </ac:picMkLst>
        </pc:picChg>
        <pc:picChg chg="add mod">
          <ac:chgData name="DWI PUTRA" userId="3acfd2e466a55266" providerId="LiveId" clId="{8331C496-173F-40DB-864C-4695F1B4DA1B}" dt="2023-09-02T04:05:04.819" v="130" actId="1076"/>
          <ac:picMkLst>
            <pc:docMk/>
            <pc:sldMk cId="2506978237" sldId="260"/>
            <ac:picMk id="4" creationId="{57A683A0-C945-521C-1690-D4F5B2037354}"/>
          </ac:picMkLst>
        </pc:picChg>
      </pc:sldChg>
      <pc:sldChg chg="addSp delSp modSp add del mod">
        <pc:chgData name="DWI PUTRA" userId="3acfd2e466a55266" providerId="LiveId" clId="{8331C496-173F-40DB-864C-4695F1B4DA1B}" dt="2023-09-02T04:38:21.882" v="488" actId="47"/>
        <pc:sldMkLst>
          <pc:docMk/>
          <pc:sldMk cId="1141612492" sldId="261"/>
        </pc:sldMkLst>
        <pc:spChg chg="add mod">
          <ac:chgData name="DWI PUTRA" userId="3acfd2e466a55266" providerId="LiveId" clId="{8331C496-173F-40DB-864C-4695F1B4DA1B}" dt="2023-09-02T04:13:24.576" v="248" actId="20577"/>
          <ac:spMkLst>
            <pc:docMk/>
            <pc:sldMk cId="1141612492" sldId="261"/>
            <ac:spMk id="4" creationId="{38DB0CED-15BD-5CA1-A755-93538C744AEF}"/>
          </ac:spMkLst>
        </pc:spChg>
        <pc:spChg chg="add mod">
          <ac:chgData name="DWI PUTRA" userId="3acfd2e466a55266" providerId="LiveId" clId="{8331C496-173F-40DB-864C-4695F1B4DA1B}" dt="2023-09-02T04:10:49.559" v="175" actId="1076"/>
          <ac:spMkLst>
            <pc:docMk/>
            <pc:sldMk cId="1141612492" sldId="261"/>
            <ac:spMk id="6" creationId="{B991DD91-25A1-B8F5-2612-15A8B73B126E}"/>
          </ac:spMkLst>
        </pc:spChg>
        <pc:picChg chg="del">
          <ac:chgData name="DWI PUTRA" userId="3acfd2e466a55266" providerId="LiveId" clId="{8331C496-173F-40DB-864C-4695F1B4DA1B}" dt="2023-09-02T04:04:53.318" v="127" actId="478"/>
          <ac:picMkLst>
            <pc:docMk/>
            <pc:sldMk cId="1141612492" sldId="261"/>
            <ac:picMk id="3" creationId="{9B41B0B8-B2B6-7E98-99C5-9C89EF5D9341}"/>
          </ac:picMkLst>
        </pc:picChg>
      </pc:sldChg>
      <pc:sldChg chg="new del">
        <pc:chgData name="DWI PUTRA" userId="3acfd2e466a55266" providerId="LiveId" clId="{8331C496-173F-40DB-864C-4695F1B4DA1B}" dt="2023-09-02T04:05:19.579" v="133" actId="47"/>
        <pc:sldMkLst>
          <pc:docMk/>
          <pc:sldMk cId="3673310752" sldId="262"/>
        </pc:sldMkLst>
      </pc:sldChg>
      <pc:sldChg chg="addSp modSp add mod ord">
        <pc:chgData name="DWI PUTRA" userId="3acfd2e466a55266" providerId="LiveId" clId="{8331C496-173F-40DB-864C-4695F1B4DA1B}" dt="2023-09-02T04:29:08.513" v="383" actId="1076"/>
        <pc:sldMkLst>
          <pc:docMk/>
          <pc:sldMk cId="3236462810" sldId="263"/>
        </pc:sldMkLst>
        <pc:picChg chg="add mod">
          <ac:chgData name="DWI PUTRA" userId="3acfd2e466a55266" providerId="LiveId" clId="{8331C496-173F-40DB-864C-4695F1B4DA1B}" dt="2023-09-02T04:29:08.513" v="383" actId="1076"/>
          <ac:picMkLst>
            <pc:docMk/>
            <pc:sldMk cId="3236462810" sldId="263"/>
            <ac:picMk id="3" creationId="{773902EA-EB64-D551-E9A7-4C79E21DF17D}"/>
          </ac:picMkLst>
        </pc:picChg>
      </pc:sldChg>
      <pc:sldChg chg="addSp delSp modSp new mod">
        <pc:chgData name="DWI PUTRA" userId="3acfd2e466a55266" providerId="LiveId" clId="{8331C496-173F-40DB-864C-4695F1B4DA1B}" dt="2023-09-02T04:28:45.066" v="379" actId="20577"/>
        <pc:sldMkLst>
          <pc:docMk/>
          <pc:sldMk cId="1965028509" sldId="264"/>
        </pc:sldMkLst>
        <pc:spChg chg="del">
          <ac:chgData name="DWI PUTRA" userId="3acfd2e466a55266" providerId="LiveId" clId="{8331C496-173F-40DB-864C-4695F1B4DA1B}" dt="2023-09-02T04:22:47.322" v="259" actId="478"/>
          <ac:spMkLst>
            <pc:docMk/>
            <pc:sldMk cId="1965028509" sldId="264"/>
            <ac:spMk id="2" creationId="{7F9F176D-4090-B5FE-00E0-821636E7B9E3}"/>
          </ac:spMkLst>
        </pc:spChg>
        <pc:spChg chg="del">
          <ac:chgData name="DWI PUTRA" userId="3acfd2e466a55266" providerId="LiveId" clId="{8331C496-173F-40DB-864C-4695F1B4DA1B}" dt="2023-09-02T04:22:47.322" v="259" actId="478"/>
          <ac:spMkLst>
            <pc:docMk/>
            <pc:sldMk cId="1965028509" sldId="264"/>
            <ac:spMk id="3" creationId="{7D211BBA-7597-E567-FD28-DBFA78096D35}"/>
          </ac:spMkLst>
        </pc:spChg>
        <pc:spChg chg="del">
          <ac:chgData name="DWI PUTRA" userId="3acfd2e466a55266" providerId="LiveId" clId="{8331C496-173F-40DB-864C-4695F1B4DA1B}" dt="2023-09-02T04:22:47.322" v="259" actId="478"/>
          <ac:spMkLst>
            <pc:docMk/>
            <pc:sldMk cId="1965028509" sldId="264"/>
            <ac:spMk id="4" creationId="{6010CE13-056A-D21B-1E51-97906E3283B2}"/>
          </ac:spMkLst>
        </pc:spChg>
        <pc:spChg chg="del">
          <ac:chgData name="DWI PUTRA" userId="3acfd2e466a55266" providerId="LiveId" clId="{8331C496-173F-40DB-864C-4695F1B4DA1B}" dt="2023-09-02T04:22:47.322" v="259" actId="478"/>
          <ac:spMkLst>
            <pc:docMk/>
            <pc:sldMk cId="1965028509" sldId="264"/>
            <ac:spMk id="5" creationId="{F38223BF-6176-A9DA-7CE0-1103BFD468FC}"/>
          </ac:spMkLst>
        </pc:spChg>
        <pc:spChg chg="add del mod">
          <ac:chgData name="DWI PUTRA" userId="3acfd2e466a55266" providerId="LiveId" clId="{8331C496-173F-40DB-864C-4695F1B4DA1B}" dt="2023-09-02T04:23:43.222" v="270"/>
          <ac:spMkLst>
            <pc:docMk/>
            <pc:sldMk cId="1965028509" sldId="264"/>
            <ac:spMk id="11" creationId="{497E9911-58DB-EAE1-B6F3-75AF82B7A54C}"/>
          </ac:spMkLst>
        </pc:spChg>
        <pc:spChg chg="add mod">
          <ac:chgData name="DWI PUTRA" userId="3acfd2e466a55266" providerId="LiveId" clId="{8331C496-173F-40DB-864C-4695F1B4DA1B}" dt="2023-09-02T04:27:22.404" v="346" actId="1076"/>
          <ac:spMkLst>
            <pc:docMk/>
            <pc:sldMk cId="1965028509" sldId="264"/>
            <ac:spMk id="13" creationId="{F3326532-0852-5F45-6A16-74B2DB6D55F1}"/>
          </ac:spMkLst>
        </pc:spChg>
        <pc:spChg chg="add del mod">
          <ac:chgData name="DWI PUTRA" userId="3acfd2e466a55266" providerId="LiveId" clId="{8331C496-173F-40DB-864C-4695F1B4DA1B}" dt="2023-09-02T04:25:24.935" v="313"/>
          <ac:spMkLst>
            <pc:docMk/>
            <pc:sldMk cId="1965028509" sldId="264"/>
            <ac:spMk id="15" creationId="{19F51425-48E8-EAA7-04AF-C6D8BE1BA16A}"/>
          </ac:spMkLst>
        </pc:spChg>
        <pc:spChg chg="add mod">
          <ac:chgData name="DWI PUTRA" userId="3acfd2e466a55266" providerId="LiveId" clId="{8331C496-173F-40DB-864C-4695F1B4DA1B}" dt="2023-09-02T04:28:30.422" v="375" actId="20577"/>
          <ac:spMkLst>
            <pc:docMk/>
            <pc:sldMk cId="1965028509" sldId="264"/>
            <ac:spMk id="16" creationId="{ED1ECF77-B6BA-73BB-0BE3-425DF68BBBB3}"/>
          </ac:spMkLst>
        </pc:spChg>
        <pc:spChg chg="add mod">
          <ac:chgData name="DWI PUTRA" userId="3acfd2e466a55266" providerId="LiveId" clId="{8331C496-173F-40DB-864C-4695F1B4DA1B}" dt="2023-09-02T04:28:45.066" v="379" actId="20577"/>
          <ac:spMkLst>
            <pc:docMk/>
            <pc:sldMk cId="1965028509" sldId="264"/>
            <ac:spMk id="19" creationId="{ECBF20D6-8325-5902-7F10-569B09D1EC30}"/>
          </ac:spMkLst>
        </pc:spChg>
        <pc:picChg chg="add del">
          <ac:chgData name="DWI PUTRA" userId="3acfd2e466a55266" providerId="LiveId" clId="{8331C496-173F-40DB-864C-4695F1B4DA1B}" dt="2023-09-02T04:22:46.243" v="258" actId="478"/>
          <ac:picMkLst>
            <pc:docMk/>
            <pc:sldMk cId="1965028509" sldId="264"/>
            <ac:picMk id="7" creationId="{3E6082C6-FFB2-12B8-6FB1-E7C5B8A37046}"/>
          </ac:picMkLst>
        </pc:picChg>
        <pc:picChg chg="add del mod">
          <ac:chgData name="DWI PUTRA" userId="3acfd2e466a55266" providerId="LiveId" clId="{8331C496-173F-40DB-864C-4695F1B4DA1B}" dt="2023-09-02T04:26:13.602" v="327" actId="478"/>
          <ac:picMkLst>
            <pc:docMk/>
            <pc:sldMk cId="1965028509" sldId="264"/>
            <ac:picMk id="9" creationId="{713821AF-E1B7-46E0-399A-613AE7846D97}"/>
          </ac:picMkLst>
        </pc:picChg>
        <pc:picChg chg="add mod ord">
          <ac:chgData name="DWI PUTRA" userId="3acfd2e466a55266" providerId="LiveId" clId="{8331C496-173F-40DB-864C-4695F1B4DA1B}" dt="2023-09-02T04:26:41.922" v="339" actId="1076"/>
          <ac:picMkLst>
            <pc:docMk/>
            <pc:sldMk cId="1965028509" sldId="264"/>
            <ac:picMk id="18" creationId="{440035E9-6305-438A-6142-ABDCFA2960CE}"/>
          </ac:picMkLst>
        </pc:picChg>
      </pc:sldChg>
      <pc:sldChg chg="new add del">
        <pc:chgData name="DWI PUTRA" userId="3acfd2e466a55266" providerId="LiveId" clId="{8331C496-173F-40DB-864C-4695F1B4DA1B}" dt="2023-09-02T04:44:43.090" v="514" actId="47"/>
        <pc:sldMkLst>
          <pc:docMk/>
          <pc:sldMk cId="2350320201" sldId="265"/>
        </pc:sldMkLst>
      </pc:sldChg>
      <pc:sldChg chg="addSp delSp modSp new mod setBg chgLayout">
        <pc:chgData name="DWI PUTRA" userId="3acfd2e466a55266" providerId="LiveId" clId="{8331C496-173F-40DB-864C-4695F1B4DA1B}" dt="2023-09-02T04:47:10.934" v="540" actId="2711"/>
        <pc:sldMkLst>
          <pc:docMk/>
          <pc:sldMk cId="926892182" sldId="266"/>
        </pc:sldMkLst>
        <pc:spChg chg="del mod ord">
          <ac:chgData name="DWI PUTRA" userId="3acfd2e466a55266" providerId="LiveId" clId="{8331C496-173F-40DB-864C-4695F1B4DA1B}" dt="2023-09-02T04:29:27.789" v="385" actId="700"/>
          <ac:spMkLst>
            <pc:docMk/>
            <pc:sldMk cId="926892182" sldId="266"/>
            <ac:spMk id="2" creationId="{93DD4854-5B1C-7B19-BBC3-8E6C55616724}"/>
          </ac:spMkLst>
        </pc:spChg>
        <pc:spChg chg="del mod ord">
          <ac:chgData name="DWI PUTRA" userId="3acfd2e466a55266" providerId="LiveId" clId="{8331C496-173F-40DB-864C-4695F1B4DA1B}" dt="2023-09-02T04:29:27.789" v="385" actId="700"/>
          <ac:spMkLst>
            <pc:docMk/>
            <pc:sldMk cId="926892182" sldId="266"/>
            <ac:spMk id="3" creationId="{96B97779-7E01-6A6E-5BC2-35E9153951C9}"/>
          </ac:spMkLst>
        </pc:spChg>
        <pc:spChg chg="del">
          <ac:chgData name="DWI PUTRA" userId="3acfd2e466a55266" providerId="LiveId" clId="{8331C496-173F-40DB-864C-4695F1B4DA1B}" dt="2023-09-02T04:29:27.789" v="385" actId="700"/>
          <ac:spMkLst>
            <pc:docMk/>
            <pc:sldMk cId="926892182" sldId="266"/>
            <ac:spMk id="4" creationId="{132CCCD4-6298-4424-A7FE-F2609E61F705}"/>
          </ac:spMkLst>
        </pc:spChg>
        <pc:spChg chg="del">
          <ac:chgData name="DWI PUTRA" userId="3acfd2e466a55266" providerId="LiveId" clId="{8331C496-173F-40DB-864C-4695F1B4DA1B}" dt="2023-09-02T04:29:27.789" v="385" actId="700"/>
          <ac:spMkLst>
            <pc:docMk/>
            <pc:sldMk cId="926892182" sldId="266"/>
            <ac:spMk id="5" creationId="{6A6DAE39-226F-402F-6516-62228A8E01A8}"/>
          </ac:spMkLst>
        </pc:spChg>
        <pc:spChg chg="add del mod ord">
          <ac:chgData name="DWI PUTRA" userId="3acfd2e466a55266" providerId="LiveId" clId="{8331C496-173F-40DB-864C-4695F1B4DA1B}" dt="2023-09-02T04:30:50.896" v="391" actId="478"/>
          <ac:spMkLst>
            <pc:docMk/>
            <pc:sldMk cId="926892182" sldId="266"/>
            <ac:spMk id="6" creationId="{8541EAEE-138B-EC9F-B880-28D22CEFD586}"/>
          </ac:spMkLst>
        </pc:spChg>
        <pc:spChg chg="add del mod ord">
          <ac:chgData name="DWI PUTRA" userId="3acfd2e466a55266" providerId="LiveId" clId="{8331C496-173F-40DB-864C-4695F1B4DA1B}" dt="2023-09-02T04:30:50.896" v="391" actId="478"/>
          <ac:spMkLst>
            <pc:docMk/>
            <pc:sldMk cId="926892182" sldId="266"/>
            <ac:spMk id="7" creationId="{CFDA8EEB-A4BE-2139-D515-B0CA5E146F23}"/>
          </ac:spMkLst>
        </pc:spChg>
        <pc:spChg chg="add del mod">
          <ac:chgData name="DWI PUTRA" userId="3acfd2e466a55266" providerId="LiveId" clId="{8331C496-173F-40DB-864C-4695F1B4DA1B}" dt="2023-09-02T04:30:44.156" v="390"/>
          <ac:spMkLst>
            <pc:docMk/>
            <pc:sldMk cId="926892182" sldId="266"/>
            <ac:spMk id="8" creationId="{2CB275B3-E75F-2B11-16EB-08F1078A8F29}"/>
          </ac:spMkLst>
        </pc:spChg>
        <pc:spChg chg="add del mod">
          <ac:chgData name="DWI PUTRA" userId="3acfd2e466a55266" providerId="LiveId" clId="{8331C496-173F-40DB-864C-4695F1B4DA1B}" dt="2023-09-02T04:30:44.156" v="390"/>
          <ac:spMkLst>
            <pc:docMk/>
            <pc:sldMk cId="926892182" sldId="266"/>
            <ac:spMk id="9" creationId="{4F7BABB3-7871-90C8-9852-8612E4F50A6C}"/>
          </ac:spMkLst>
        </pc:spChg>
        <pc:spChg chg="add mod">
          <ac:chgData name="DWI PUTRA" userId="3acfd2e466a55266" providerId="LiveId" clId="{8331C496-173F-40DB-864C-4695F1B4DA1B}" dt="2023-09-02T04:46:44.539" v="533" actId="113"/>
          <ac:spMkLst>
            <pc:docMk/>
            <pc:sldMk cId="926892182" sldId="266"/>
            <ac:spMk id="11" creationId="{7124C26B-CB11-8C45-3573-94EE69BEF0F3}"/>
          </ac:spMkLst>
        </pc:spChg>
        <pc:spChg chg="add mod">
          <ac:chgData name="DWI PUTRA" userId="3acfd2e466a55266" providerId="LiveId" clId="{8331C496-173F-40DB-864C-4695F1B4DA1B}" dt="2023-09-02T04:47:10.934" v="540" actId="2711"/>
          <ac:spMkLst>
            <pc:docMk/>
            <pc:sldMk cId="926892182" sldId="266"/>
            <ac:spMk id="12" creationId="{306B2120-8025-57F3-7759-7607E3B7E3C4}"/>
          </ac:spMkLst>
        </pc:spChg>
        <pc:spChg chg="add del">
          <ac:chgData name="DWI PUTRA" userId="3acfd2e466a55266" providerId="LiveId" clId="{8331C496-173F-40DB-864C-4695F1B4DA1B}" dt="2023-09-02T04:47:04.636" v="538" actId="22"/>
          <ac:spMkLst>
            <pc:docMk/>
            <pc:sldMk cId="926892182" sldId="266"/>
            <ac:spMk id="15" creationId="{2DF5580F-9CF7-300F-146C-86BC43A38E4B}"/>
          </ac:spMkLst>
        </pc:spChg>
        <pc:spChg chg="add mod">
          <ac:chgData name="DWI PUTRA" userId="3acfd2e466a55266" providerId="LiveId" clId="{8331C496-173F-40DB-864C-4695F1B4DA1B}" dt="2023-09-02T04:47:04.223" v="537" actId="571"/>
          <ac:spMkLst>
            <pc:docMk/>
            <pc:sldMk cId="926892182" sldId="266"/>
            <ac:spMk id="16" creationId="{3D80D853-4B5E-D53F-589D-0C06186EA906}"/>
          </ac:spMkLst>
        </pc:spChg>
        <pc:picChg chg="add del mod">
          <ac:chgData name="DWI PUTRA" userId="3acfd2e466a55266" providerId="LiveId" clId="{8331C496-173F-40DB-864C-4695F1B4DA1B}" dt="2023-09-02T04:30:44.156" v="390"/>
          <ac:picMkLst>
            <pc:docMk/>
            <pc:sldMk cId="926892182" sldId="266"/>
            <ac:picMk id="10" creationId="{A32DA8C2-45FD-7EAB-1F0D-26B20768A31F}"/>
          </ac:picMkLst>
        </pc:picChg>
        <pc:picChg chg="add mod">
          <ac:chgData name="DWI PUTRA" userId="3acfd2e466a55266" providerId="LiveId" clId="{8331C496-173F-40DB-864C-4695F1B4DA1B}" dt="2023-09-02T04:39:43.268" v="498" actId="1076"/>
          <ac:picMkLst>
            <pc:docMk/>
            <pc:sldMk cId="926892182" sldId="266"/>
            <ac:picMk id="13" creationId="{81694F17-7246-FA74-3784-DF7B3C460D64}"/>
          </ac:picMkLst>
        </pc:picChg>
      </pc:sldChg>
      <pc:sldChg chg="addSp delSp modSp add del mod">
        <pc:chgData name="DWI PUTRA" userId="3acfd2e466a55266" providerId="LiveId" clId="{8331C496-173F-40DB-864C-4695F1B4DA1B}" dt="2023-09-02T04:37:50.721" v="487" actId="47"/>
        <pc:sldMkLst>
          <pc:docMk/>
          <pc:sldMk cId="347217453" sldId="267"/>
        </pc:sldMkLst>
        <pc:spChg chg="add del mod">
          <ac:chgData name="DWI PUTRA" userId="3acfd2e466a55266" providerId="LiveId" clId="{8331C496-173F-40DB-864C-4695F1B4DA1B}" dt="2023-09-02T04:32:49.929" v="421" actId="478"/>
          <ac:spMkLst>
            <pc:docMk/>
            <pc:sldMk cId="347217453" sldId="267"/>
            <ac:spMk id="2" creationId="{DE86414E-19F8-1F95-177A-7C2DEB95BB12}"/>
          </ac:spMkLst>
        </pc:spChg>
        <pc:spChg chg="del">
          <ac:chgData name="DWI PUTRA" userId="3acfd2e466a55266" providerId="LiveId" clId="{8331C496-173F-40DB-864C-4695F1B4DA1B}" dt="2023-09-02T04:32:47.512" v="420" actId="478"/>
          <ac:spMkLst>
            <pc:docMk/>
            <pc:sldMk cId="347217453" sldId="267"/>
            <ac:spMk id="11" creationId="{7124C26B-CB11-8C45-3573-94EE69BEF0F3}"/>
          </ac:spMkLst>
        </pc:spChg>
        <pc:spChg chg="del">
          <ac:chgData name="DWI PUTRA" userId="3acfd2e466a55266" providerId="LiveId" clId="{8331C496-173F-40DB-864C-4695F1B4DA1B}" dt="2023-09-02T04:32:47.512" v="420" actId="478"/>
          <ac:spMkLst>
            <pc:docMk/>
            <pc:sldMk cId="347217453" sldId="267"/>
            <ac:spMk id="12" creationId="{306B2120-8025-57F3-7759-7607E3B7E3C4}"/>
          </ac:spMkLst>
        </pc:spChg>
        <pc:graphicFrameChg chg="add del mod">
          <ac:chgData name="DWI PUTRA" userId="3acfd2e466a55266" providerId="LiveId" clId="{8331C496-173F-40DB-864C-4695F1B4DA1B}" dt="2023-09-02T04:33:00.438" v="425"/>
          <ac:graphicFrameMkLst>
            <pc:docMk/>
            <pc:sldMk cId="347217453" sldId="267"/>
            <ac:graphicFrameMk id="3" creationId="{CEC3014D-25DF-8598-1D57-F1C98518A115}"/>
          </ac:graphicFrameMkLst>
        </pc:graphicFrameChg>
        <pc:graphicFrameChg chg="add del mod">
          <ac:chgData name="DWI PUTRA" userId="3acfd2e466a55266" providerId="LiveId" clId="{8331C496-173F-40DB-864C-4695F1B4DA1B}" dt="2023-09-02T04:32:59.963" v="424"/>
          <ac:graphicFrameMkLst>
            <pc:docMk/>
            <pc:sldMk cId="347217453" sldId="267"/>
            <ac:graphicFrameMk id="4" creationId="{90E52E59-5548-8135-4614-D0653A91252D}"/>
          </ac:graphicFrameMkLst>
        </pc:graphicFrameChg>
        <pc:graphicFrameChg chg="add del mod">
          <ac:chgData name="DWI PUTRA" userId="3acfd2e466a55266" providerId="LiveId" clId="{8331C496-173F-40DB-864C-4695F1B4DA1B}" dt="2023-09-02T04:34:54.988" v="467" actId="478"/>
          <ac:graphicFrameMkLst>
            <pc:docMk/>
            <pc:sldMk cId="347217453" sldId="267"/>
            <ac:graphicFrameMk id="5" creationId="{7B05E41F-6072-0E51-7243-AEB372B2661E}"/>
          </ac:graphicFrameMkLst>
        </pc:graphicFrameChg>
        <pc:graphicFrameChg chg="add del mod">
          <ac:chgData name="DWI PUTRA" userId="3acfd2e466a55266" providerId="LiveId" clId="{8331C496-173F-40DB-864C-4695F1B4DA1B}" dt="2023-09-02T04:35:43.705" v="475" actId="478"/>
          <ac:graphicFrameMkLst>
            <pc:docMk/>
            <pc:sldMk cId="347217453" sldId="267"/>
            <ac:graphicFrameMk id="8" creationId="{98F7BF53-2244-B426-F4E9-CCF6E6D5ECBA}"/>
          </ac:graphicFrameMkLst>
        </pc:graphicFrameChg>
        <pc:graphicFrameChg chg="add mod">
          <ac:chgData name="DWI PUTRA" userId="3acfd2e466a55266" providerId="LiveId" clId="{8331C496-173F-40DB-864C-4695F1B4DA1B}" dt="2023-09-02T04:37:46.506" v="486" actId="2085"/>
          <ac:graphicFrameMkLst>
            <pc:docMk/>
            <pc:sldMk cId="347217453" sldId="267"/>
            <ac:graphicFrameMk id="9" creationId="{711E2539-7E30-4680-9497-BE5281C0114F}"/>
          </ac:graphicFrameMkLst>
        </pc:graphicFrameChg>
        <pc:picChg chg="del">
          <ac:chgData name="DWI PUTRA" userId="3acfd2e466a55266" providerId="LiveId" clId="{8331C496-173F-40DB-864C-4695F1B4DA1B}" dt="2023-09-02T04:32:47.512" v="420" actId="478"/>
          <ac:picMkLst>
            <pc:docMk/>
            <pc:sldMk cId="347217453" sldId="267"/>
            <ac:picMk id="13" creationId="{81694F17-7246-FA74-3784-DF7B3C460D64}"/>
          </ac:picMkLst>
        </pc:picChg>
      </pc:sldChg>
      <pc:sldChg chg="new del">
        <pc:chgData name="DWI PUTRA" userId="3acfd2e466a55266" providerId="LiveId" clId="{8331C496-173F-40DB-864C-4695F1B4DA1B}" dt="2023-09-02T04:32:39.392" v="418" actId="47"/>
        <pc:sldMkLst>
          <pc:docMk/>
          <pc:sldMk cId="3491488587" sldId="267"/>
        </pc:sldMkLst>
      </pc:sldChg>
      <pc:sldMasterChg chg="addSldLayout">
        <pc:chgData name="DWI PUTRA" userId="3acfd2e466a55266" providerId="LiveId" clId="{8331C496-173F-40DB-864C-4695F1B4DA1B}" dt="2023-09-02T03:50:28.489" v="0" actId="680"/>
        <pc:sldMasterMkLst>
          <pc:docMk/>
          <pc:sldMasterMk cId="2965193046" sldId="2147483648"/>
        </pc:sldMasterMkLst>
        <pc:sldLayoutChg chg="add">
          <pc:chgData name="DWI PUTRA" userId="3acfd2e466a55266" providerId="LiveId" clId="{8331C496-173F-40DB-864C-4695F1B4DA1B}" dt="2023-09-02T03:50:28.489" v="0" actId="680"/>
          <pc:sldLayoutMkLst>
            <pc:docMk/>
            <pc:sldMasterMk cId="2965193046" sldId="2147483648"/>
            <pc:sldLayoutMk cId="2965832381" sldId="2147483649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Sentiment Distribution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A0-4B9D-963F-3393A597F0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A0-4B9D-963F-3393A597F0C8}"/>
              </c:ext>
            </c:extLst>
          </c:dPt>
          <c:dLbls>
            <c:dLbl>
              <c:idx val="0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5A0-4B9D-963F-3393A597F0C8}"/>
                </c:ext>
              </c:extLst>
            </c:dLbl>
            <c:dLbl>
              <c:idx val="1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5A0-4B9D-963F-3393A597F0C8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Positive</c:v>
                </c:pt>
                <c:pt idx="1">
                  <c:v>Negative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400</c:v>
                </c:pt>
                <c:pt idx="1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A0-4B9D-963F-3393A597F0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BD71-C7AA-CB17-FA57-E0F367D10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23CE3-520A-5EC5-3F7F-098DE9A9E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83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20190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19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5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7124C26B-CB11-8C45-3573-94EE69BEF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9933" y="3285578"/>
            <a:ext cx="9144000" cy="443552"/>
          </a:xfrm>
        </p:spPr>
        <p:txBody>
          <a:bodyPr>
            <a:normAutofit fontScale="77500" lnSpcReduction="20000"/>
          </a:bodyPr>
          <a:lstStyle/>
          <a:p>
            <a:r>
              <a:rPr lang="en-US" sz="3200" b="1" i="0" dirty="0">
                <a:solidFill>
                  <a:schemeClr val="bg1"/>
                </a:solidFill>
                <a:effectLst/>
                <a:latin typeface="Söhne"/>
              </a:rPr>
              <a:t>1000 BRITISH AIRWAYS REVIEWS COLLECTED ON AUGUST 19, 2023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06B2120-8025-57F3-7759-7607E3B7E3C4}"/>
              </a:ext>
            </a:extLst>
          </p:cNvPr>
          <p:cNvSpPr txBox="1">
            <a:spLocks/>
          </p:cNvSpPr>
          <p:nvPr/>
        </p:nvSpPr>
        <p:spPr>
          <a:xfrm>
            <a:off x="1509933" y="5343859"/>
            <a:ext cx="9144000" cy="275781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Söhne"/>
              </a:rPr>
              <a:t>Dwi Putra Satria Utama</a:t>
            </a:r>
            <a:endParaRPr lang="en-GB" sz="1600" dirty="0">
              <a:solidFill>
                <a:schemeClr val="bg1"/>
              </a:solidFill>
              <a:latin typeface="Söhne"/>
            </a:endParaRPr>
          </a:p>
        </p:txBody>
      </p:sp>
      <p:pic>
        <p:nvPicPr>
          <p:cNvPr id="13" name="Picture 2" descr="British Airways logo">
            <a:hlinkClick r:id="rId2"/>
            <a:extLst>
              <a:ext uri="{FF2B5EF4-FFF2-40B4-BE49-F238E27FC236}">
                <a16:creationId xmlns:a16="http://schemas.microsoft.com/office/drawing/2014/main" id="{81694F17-7246-FA74-3784-DF7B3C460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891" y="549026"/>
            <a:ext cx="4392217" cy="68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89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5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037E0C8-AC6E-5F07-63E8-7BF51B5173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701144"/>
              </p:ext>
            </p:extLst>
          </p:nvPr>
        </p:nvGraphicFramePr>
        <p:xfrm>
          <a:off x="2327446" y="1514588"/>
          <a:ext cx="7537108" cy="4813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733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41B0B8-B2B6-7E98-99C5-9C89EF5D9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831510"/>
            <a:ext cx="75247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A683A0-C945-521C-1690-D4F5B2037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733036"/>
            <a:ext cx="75247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7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3902EA-EB64-D551-E9A7-4C79E21D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99" y="692624"/>
            <a:ext cx="7297002" cy="547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6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40035E9-6305-438A-6142-ABDCFA296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70" y="477080"/>
            <a:ext cx="9325259" cy="59038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326532-0852-5F45-6A16-74B2DB6D55F1}"/>
              </a:ext>
            </a:extLst>
          </p:cNvPr>
          <p:cNvSpPr txBox="1"/>
          <p:nvPr/>
        </p:nvSpPr>
        <p:spPr>
          <a:xfrm>
            <a:off x="2342750" y="1151272"/>
            <a:ext cx="80568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Customer Service and Experience</a:t>
            </a:r>
          </a:p>
          <a:p>
            <a:r>
              <a:rPr lang="en-US" sz="1600" b="0" i="1" dirty="0">
                <a:solidFill>
                  <a:schemeClr val="bg1"/>
                </a:solidFill>
                <a:effectLst/>
                <a:latin typeface="Söhne"/>
              </a:rPr>
              <a:t>Keywords: extremely, carry, children, price, distance, elderly, rude, train, poor, expensive.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Söhne"/>
              </a:rPr>
              <a:t>This title may be suitable for keywords that encompass customer experience, service, ticket pricing, and interactions with staff.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1ECF77-B6BA-73BB-0BE3-425DF68BBBB3}"/>
              </a:ext>
            </a:extLst>
          </p:cNvPr>
          <p:cNvSpPr txBox="1"/>
          <p:nvPr/>
        </p:nvSpPr>
        <p:spPr>
          <a:xfrm>
            <a:off x="2342749" y="2757117"/>
            <a:ext cx="80568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Flight Delays and Issues</a:t>
            </a:r>
            <a:endParaRPr lang="en-US" sz="16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sz="1600" b="0" i="1" dirty="0">
                <a:solidFill>
                  <a:schemeClr val="bg1"/>
                </a:solidFill>
                <a:effectLst/>
                <a:latin typeface="Söhne"/>
              </a:rPr>
              <a:t>Keywords: late, board, </a:t>
            </a:r>
            <a:r>
              <a:rPr lang="en-US" sz="1600" b="0" i="1" dirty="0" err="1">
                <a:solidFill>
                  <a:schemeClr val="bg1"/>
                </a:solidFill>
                <a:effectLst/>
                <a:latin typeface="Söhne"/>
              </a:rPr>
              <a:t>cityflyer</a:t>
            </a:r>
            <a:r>
              <a:rPr lang="en-US" sz="1600" b="0" i="1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en-US" sz="1600" b="0" i="1" dirty="0" err="1">
                <a:solidFill>
                  <a:schemeClr val="bg1"/>
                </a:solidFill>
                <a:effectLst/>
                <a:latin typeface="Söhne"/>
              </a:rPr>
              <a:t>dont</a:t>
            </a:r>
            <a:r>
              <a:rPr lang="en-US" sz="1600" b="0" i="1" dirty="0">
                <a:solidFill>
                  <a:schemeClr val="bg1"/>
                </a:solidFill>
                <a:effectLst/>
                <a:latin typeface="Söhne"/>
              </a:rPr>
              <a:t>, blame, hire, incapacity, demand, inability, deliver.</a:t>
            </a: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This title could reflect keywords related to flight delays, airport issues, and the inability to provide timely service.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BF20D6-8325-5902-7F10-569B09D1EC30}"/>
              </a:ext>
            </a:extLst>
          </p:cNvPr>
          <p:cNvSpPr txBox="1"/>
          <p:nvPr/>
        </p:nvSpPr>
        <p:spPr>
          <a:xfrm>
            <a:off x="2342749" y="4362962"/>
            <a:ext cx="80568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Communication and Service Quality</a:t>
            </a:r>
            <a:endParaRPr lang="en-US" sz="16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sz="1600" b="0" i="1" dirty="0">
                <a:solidFill>
                  <a:schemeClr val="bg1"/>
                </a:solidFill>
                <a:effectLst/>
                <a:latin typeface="Söhne"/>
              </a:rPr>
              <a:t>Keywords: late, board, </a:t>
            </a:r>
            <a:r>
              <a:rPr lang="en-US" sz="1600" b="0" i="1" dirty="0" err="1">
                <a:solidFill>
                  <a:schemeClr val="bg1"/>
                </a:solidFill>
                <a:effectLst/>
                <a:latin typeface="Söhne"/>
              </a:rPr>
              <a:t>dont</a:t>
            </a:r>
            <a:r>
              <a:rPr lang="en-US" sz="1600" b="0" i="1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en-US" sz="1600" b="0" i="1" dirty="0" err="1">
                <a:solidFill>
                  <a:schemeClr val="bg1"/>
                </a:solidFill>
                <a:effectLst/>
                <a:latin typeface="Söhne"/>
              </a:rPr>
              <a:t>cityflyer</a:t>
            </a:r>
            <a:r>
              <a:rPr lang="en-US" sz="1600" b="0" i="1" dirty="0">
                <a:solidFill>
                  <a:schemeClr val="bg1"/>
                </a:solidFill>
                <a:effectLst/>
                <a:latin typeface="Söhne"/>
              </a:rPr>
              <a:t>, blame, communication, three, lose, care.</a:t>
            </a: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This title can reflect communication issues, service quality, and dissatisfaction related to the airline's service.</a:t>
            </a:r>
          </a:p>
        </p:txBody>
      </p:sp>
    </p:spTree>
    <p:extLst>
      <p:ext uri="{BB962C8B-B14F-4D97-AF65-F5344CB8AC3E}">
        <p14:creationId xmlns:p14="http://schemas.microsoft.com/office/powerpoint/2010/main" val="196502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159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DWI PUTRA</dc:creator>
  <cp:lastModifiedBy>DWI PUTRA</cp:lastModifiedBy>
  <cp:revision>1</cp:revision>
  <dcterms:created xsi:type="dcterms:W3CDTF">2023-09-02T03:50:14Z</dcterms:created>
  <dcterms:modified xsi:type="dcterms:W3CDTF">2023-09-02T04:47:38Z</dcterms:modified>
</cp:coreProperties>
</file>